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  <p:sldId id="382" r:id="rId3"/>
    <p:sldId id="376" r:id="rId4"/>
    <p:sldId id="360" r:id="rId5"/>
    <p:sldId id="364" r:id="rId6"/>
    <p:sldId id="362" r:id="rId7"/>
    <p:sldId id="365" r:id="rId8"/>
    <p:sldId id="258" r:id="rId9"/>
    <p:sldId id="367" r:id="rId10"/>
    <p:sldId id="368" r:id="rId11"/>
    <p:sldId id="372" r:id="rId12"/>
    <p:sldId id="373" r:id="rId13"/>
    <p:sldId id="383" r:id="rId14"/>
    <p:sldId id="370" r:id="rId15"/>
    <p:sldId id="374" r:id="rId16"/>
    <p:sldId id="380" r:id="rId17"/>
    <p:sldId id="377" r:id="rId18"/>
    <p:sldId id="385" r:id="rId19"/>
    <p:sldId id="378" r:id="rId20"/>
    <p:sldId id="379" r:id="rId21"/>
    <p:sldId id="3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B4DA81-1D05-4220-9568-CCECDC244B6D}">
          <p14:sldIdLst>
            <p14:sldId id="358"/>
            <p14:sldId id="382"/>
            <p14:sldId id="376"/>
            <p14:sldId id="360"/>
            <p14:sldId id="364"/>
            <p14:sldId id="362"/>
            <p14:sldId id="365"/>
            <p14:sldId id="258"/>
            <p14:sldId id="367"/>
            <p14:sldId id="368"/>
            <p14:sldId id="372"/>
            <p14:sldId id="373"/>
            <p14:sldId id="383"/>
            <p14:sldId id="370"/>
            <p14:sldId id="374"/>
            <p14:sldId id="380"/>
            <p14:sldId id="377"/>
            <p14:sldId id="385"/>
            <p14:sldId id="378"/>
            <p14:sldId id="379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chiel van dijk" initials="Jvd" lastIdx="1" clrIdx="0">
    <p:extLst>
      <p:ext uri="{19B8F6BF-5375-455C-9EA6-DF929625EA0E}">
        <p15:presenceInfo xmlns:p15="http://schemas.microsoft.com/office/powerpoint/2012/main" userId="c8e414cdfc3d7a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FFC000"/>
    <a:srgbClr val="70AD47"/>
    <a:srgbClr val="72905D"/>
    <a:srgbClr val="ED7D31"/>
    <a:srgbClr val="FFD966"/>
    <a:srgbClr val="C00000"/>
    <a:srgbClr val="E7E6E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22:00:19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2949-E211-4D99-A462-36375F385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6CA9D-01F8-4416-902C-D571054AA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D153-75F3-4D1A-BD8C-201A6520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85E6-7924-4B56-A800-4CFD3176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9659-E596-4658-AB48-A6FEEE6D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82B1-43E6-4D6D-B95B-0A08E6BD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04627-367B-4F68-A98E-A0718B00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3AEC-590E-4B66-AB72-1D8899BB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81A8-BB1D-4AF5-BA64-254A2147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D416-AF8C-4F19-8F32-7679D1CA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2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2AA9F-00A7-4DB7-8442-E836D2EE1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55C4B-F147-46E6-B256-E892A64F1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890D-4296-441C-8EDE-5AD6E8A4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F42C-80BD-4934-8A19-4E4B1038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77FC-4B39-4F13-994B-501B049B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1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BF02-955D-4661-9880-91E92AEA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C3BB-6150-4F64-A4B6-656DD013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B53F-1BE2-4F0C-BCC1-F1C60C1B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2104-68C1-4DCF-AE50-6B24C1DF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CA9F-CC1E-45C0-B5F6-0CEAD295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219E-F4B0-454D-B01D-A722DCF4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D8CAA-C2A5-43AD-ACC4-61DB1CAA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5874-22F3-4988-9D1C-F10B474B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CD22-7A18-4321-B55F-815082A7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2A0F-65CA-493B-B657-CD03C84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FC27-1A46-47FF-A246-75DC081F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0B9E-52A5-42B0-B076-73F68C190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DE52-0911-43E6-8390-B7295850C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8F8B-B2A7-4FE4-83ED-B35592D5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DF49D-6DB7-4C45-AC2C-23FCAD4A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99499-9C53-4632-B328-898CA92C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C09B-8D78-4501-A686-7EA26060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1A4A3-42CC-4F7F-8B8B-C67150A1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62A0C-F5E5-4FF3-B802-7559F293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95458-2D8C-49DB-8DC0-29CF0B3A5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F9B2D-35E5-4290-A713-84AAE99E6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6A0B3-C3B2-4D39-9422-8E6452BB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3F692-8039-48C1-892F-C6717107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CA2D0-CE15-46CF-8E44-9EC98F66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6453-6A08-4EC0-8790-06D1DFAF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FD293-0412-45DB-BAEE-388A97F5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73728-61F5-4A54-8944-75104FC4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76AAA-D2C8-4700-880F-C68B1B27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1DF5B-F567-48F9-A24E-3E27FD65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68C80-3D66-4F49-AE14-B9F58213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A9490-C3C5-4621-A839-D2535DCB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3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2DFE-7B07-4CC5-9315-E8EB6D5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B288-98E5-446F-9A23-2EA6E4D4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08174-131E-41EF-8538-C8F7D5B0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67A60-BA13-411E-AD0A-889657CB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B7C3A-E0CA-45FE-83F7-A552FEA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14234-4C52-454D-83F5-F2057947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43B-3E8B-4432-8B60-D7D8A5E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57B5D-5B12-4DF7-94A6-90EC34571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221A-9457-4068-AA03-29F591E2C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41EB6-564A-40A5-9A33-F8D4ADE0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D8DB1-7369-410E-B660-DF53E3D6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6D27-4E49-4D37-8A39-A37D82D3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D4DF4-24C8-4672-8DB4-15F8C0D8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1123C-1DDA-496E-9E64-44285D3E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CA4FE-2621-4B7F-B87D-D59C991AA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6061-C61F-45D3-A5AF-371D5115B844}" type="datetimeFigureOut">
              <a:rPr lang="en-US" smtClean="0"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05D6-2234-4AD2-AA83-EF15426BC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BB20-D486-4C61-B36C-11B98A62F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A634-6313-4139-B388-CF966D71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9/1/8/18171732/ibm-quantum-computer-20-qubit-q-system-one-ces-201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Electronics_Handbook/Measuring_Devices/Voltmeter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uturism.com/ibms-new-chip-has-four-times-the-computing-strength-of-any-other/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performance against each objective.</a:t>
            </a:r>
          </a:p>
        </p:txBody>
      </p:sp>
      <p:pic>
        <p:nvPicPr>
          <p:cNvPr id="5" name="Picture 4" descr="A picture containing indoor, sitting, monitor, microwave&#10;&#10;Description automatically generated">
            <a:extLst>
              <a:ext uri="{FF2B5EF4-FFF2-40B4-BE49-F238E27FC236}">
                <a16:creationId xmlns:a16="http://schemas.microsoft.com/office/drawing/2014/main" id="{0D4608F7-5A9B-4D80-A28F-B135D3A67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313" y="0"/>
            <a:ext cx="1219517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3F29B-3636-4038-9211-8E23963CA205}"/>
              </a:ext>
            </a:extLst>
          </p:cNvPr>
          <p:cNvSpPr txBox="1">
            <a:spLocks/>
          </p:cNvSpPr>
          <p:nvPr/>
        </p:nvSpPr>
        <p:spPr>
          <a:xfrm>
            <a:off x="3152484" y="4513811"/>
            <a:ext cx="5887031" cy="809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76067-6BB1-4CD5-9295-DE8DF8D93105}"/>
              </a:ext>
            </a:extLst>
          </p:cNvPr>
          <p:cNvSpPr/>
          <p:nvPr/>
        </p:nvSpPr>
        <p:spPr>
          <a:xfrm>
            <a:off x="4550229" y="4248919"/>
            <a:ext cx="30780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Super Simon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FE1B27-6B97-40BA-9F91-B395A91980AE}"/>
              </a:ext>
            </a:extLst>
          </p:cNvPr>
          <p:cNvSpPr txBox="1">
            <a:spLocks/>
          </p:cNvSpPr>
          <p:nvPr/>
        </p:nvSpPr>
        <p:spPr>
          <a:xfrm>
            <a:off x="4905083" y="6441855"/>
            <a:ext cx="2381832" cy="4487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Jechiel van Dijk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BE52C9-2248-45A9-AA8F-50AB9A647ED8}"/>
                  </a:ext>
                </a:extLst>
              </p14:cNvPr>
              <p14:cNvContentPartPr/>
              <p14:nvPr/>
            </p14:nvContentPartPr>
            <p14:xfrm>
              <a:off x="-876690" y="5331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BE52C9-2248-45A9-AA8F-50AB9A647E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85330" y="5241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19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2CC32-7343-43BE-B7B8-81EC666D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315" y="2888949"/>
            <a:ext cx="1515025" cy="74472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42F70A-98ED-48B0-A5AD-B34921274DBB}"/>
              </a:ext>
            </a:extLst>
          </p:cNvPr>
          <p:cNvCxnSpPr/>
          <p:nvPr/>
        </p:nvCxnSpPr>
        <p:spPr>
          <a:xfrm>
            <a:off x="3195874" y="2136618"/>
            <a:ext cx="193744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96DEB3-41BE-43C1-A046-FEA37E755AEE}"/>
              </a:ext>
            </a:extLst>
          </p:cNvPr>
          <p:cNvCxnSpPr/>
          <p:nvPr/>
        </p:nvCxnSpPr>
        <p:spPr>
          <a:xfrm>
            <a:off x="3195874" y="2723585"/>
            <a:ext cx="193744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39CE8D3-F6CB-4621-B67A-E6B5D91037E8}"/>
              </a:ext>
            </a:extLst>
          </p:cNvPr>
          <p:cNvSpPr/>
          <p:nvPr/>
        </p:nvSpPr>
        <p:spPr>
          <a:xfrm>
            <a:off x="5133315" y="1337603"/>
            <a:ext cx="3992578" cy="23146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Algorithms</a:t>
            </a:r>
          </a:p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(gates)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8914F-54CB-470A-BA40-2BC03F8DF624}"/>
              </a:ext>
            </a:extLst>
          </p:cNvPr>
          <p:cNvCxnSpPr>
            <a:cxnSpLocks/>
          </p:cNvCxnSpPr>
          <p:nvPr/>
        </p:nvCxnSpPr>
        <p:spPr>
          <a:xfrm>
            <a:off x="9125893" y="2136618"/>
            <a:ext cx="193744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96BEE2-1B11-46A6-8744-61B46F88F7F6}"/>
              </a:ext>
            </a:extLst>
          </p:cNvPr>
          <p:cNvCxnSpPr>
            <a:cxnSpLocks/>
          </p:cNvCxnSpPr>
          <p:nvPr/>
        </p:nvCxnSpPr>
        <p:spPr>
          <a:xfrm>
            <a:off x="9125893" y="2723585"/>
            <a:ext cx="193744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815EE4-4193-402A-9E20-E928C706FA22}"/>
              </a:ext>
            </a:extLst>
          </p:cNvPr>
          <p:cNvSpPr txBox="1"/>
          <p:nvPr/>
        </p:nvSpPr>
        <p:spPr>
          <a:xfrm>
            <a:off x="3367889" y="312588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22EEB-DEEC-49F7-9FA5-BD141CBF938D}"/>
              </a:ext>
            </a:extLst>
          </p:cNvPr>
          <p:cNvSpPr txBox="1"/>
          <p:nvPr/>
        </p:nvSpPr>
        <p:spPr>
          <a:xfrm>
            <a:off x="9522181" y="3095707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1E8F5-5088-4AD2-B15A-3C18A6268E7D}"/>
              </a:ext>
            </a:extLst>
          </p:cNvPr>
          <p:cNvSpPr/>
          <p:nvPr/>
        </p:nvSpPr>
        <p:spPr>
          <a:xfrm>
            <a:off x="363652" y="4755566"/>
            <a:ext cx="573234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Superposition only happens here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9CF82FF8-8DBC-44C4-B3E8-E06E832F0FB6}"/>
              </a:ext>
            </a:extLst>
          </p:cNvPr>
          <p:cNvSpPr/>
          <p:nvPr/>
        </p:nvSpPr>
        <p:spPr>
          <a:xfrm>
            <a:off x="5631255" y="3992578"/>
            <a:ext cx="2145672" cy="1620571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E9B3C2-6C35-48EA-A87D-B41C60B95084}"/>
              </a:ext>
            </a:extLst>
          </p:cNvPr>
          <p:cNvSpPr/>
          <p:nvPr/>
        </p:nvSpPr>
        <p:spPr>
          <a:xfrm rot="19280003">
            <a:off x="1966221" y="3031126"/>
            <a:ext cx="1063665" cy="270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B1114-86D7-4504-B371-76759A95E47B}"/>
              </a:ext>
            </a:extLst>
          </p:cNvPr>
          <p:cNvSpPr txBox="1"/>
          <p:nvPr/>
        </p:nvSpPr>
        <p:spPr>
          <a:xfrm>
            <a:off x="751595" y="3712852"/>
            <a:ext cx="26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represent the qubit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CF34C3-75CA-41DF-A458-0560C4CACEFD}"/>
              </a:ext>
            </a:extLst>
          </p:cNvPr>
          <p:cNvSpPr txBox="1">
            <a:spLocks/>
          </p:cNvSpPr>
          <p:nvPr/>
        </p:nvSpPr>
        <p:spPr>
          <a:xfrm>
            <a:off x="3697778" y="231987"/>
            <a:ext cx="446532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Quantum algorithms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E4977-3685-4AD4-875D-D61F7E6D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6" y="754345"/>
            <a:ext cx="1226646" cy="11665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D90F1C-683D-487E-8D22-972D9E102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118" y="894768"/>
            <a:ext cx="1226646" cy="11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9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85F3-0BCC-4D99-820B-34015CAA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79" y="71174"/>
            <a:ext cx="4361411" cy="430739"/>
          </a:xfrm>
        </p:spPr>
        <p:txBody>
          <a:bodyPr>
            <a:normAutofit fontScale="90000"/>
          </a:bodyPr>
          <a:lstStyle/>
          <a:p>
            <a:r>
              <a:rPr lang="en-US" dirty="0"/>
              <a:t>Simon’s Algorithm: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651D1-7F9E-4CE3-BE88-B656D6D88E40}"/>
              </a:ext>
            </a:extLst>
          </p:cNvPr>
          <p:cNvSpPr/>
          <p:nvPr/>
        </p:nvSpPr>
        <p:spPr>
          <a:xfrm>
            <a:off x="4418954" y="587668"/>
            <a:ext cx="2071365" cy="5327828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Black Box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5B28C1-D0F7-42C3-9818-E31C517C7810}"/>
              </a:ext>
            </a:extLst>
          </p:cNvPr>
          <p:cNvSpPr/>
          <p:nvPr/>
        </p:nvSpPr>
        <p:spPr>
          <a:xfrm>
            <a:off x="703700" y="783856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9C36C0-E97D-43F5-B5B9-9FE391EB2CC8}"/>
              </a:ext>
            </a:extLst>
          </p:cNvPr>
          <p:cNvSpPr/>
          <p:nvPr/>
        </p:nvSpPr>
        <p:spPr>
          <a:xfrm>
            <a:off x="2064558" y="620795"/>
            <a:ext cx="1656371" cy="2881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67E990-66B6-4D40-A558-ED1307C8F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77802"/>
              </p:ext>
            </p:extLst>
          </p:nvPr>
        </p:nvGraphicFramePr>
        <p:xfrm>
          <a:off x="5268251" y="4560605"/>
          <a:ext cx="55425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59">
                  <a:extLst>
                    <a:ext uri="{9D8B030D-6E8A-4147-A177-3AD203B41FA5}">
                      <a16:colId xmlns:a16="http://schemas.microsoft.com/office/drawing/2014/main" val="3040686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6926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81BBFD6-0A70-4437-B34E-726A087B4BDB}"/>
              </a:ext>
            </a:extLst>
          </p:cNvPr>
          <p:cNvSpPr/>
          <p:nvPr/>
        </p:nvSpPr>
        <p:spPr>
          <a:xfrm>
            <a:off x="5355580" y="5128355"/>
            <a:ext cx="413137" cy="369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4C1CC2-F6EA-48E6-BEF0-DF257B1B94F1}"/>
              </a:ext>
            </a:extLst>
          </p:cNvPr>
          <p:cNvSpPr/>
          <p:nvPr/>
        </p:nvSpPr>
        <p:spPr>
          <a:xfrm>
            <a:off x="699216" y="1685377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A8C5C3A-C9ED-46DA-8927-91A3363279EC}"/>
              </a:ext>
            </a:extLst>
          </p:cNvPr>
          <p:cNvSpPr/>
          <p:nvPr/>
        </p:nvSpPr>
        <p:spPr>
          <a:xfrm>
            <a:off x="699216" y="2586898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4259FF-9EC0-4A89-B62A-B4A03E80AE3B}"/>
              </a:ext>
            </a:extLst>
          </p:cNvPr>
          <p:cNvSpPr/>
          <p:nvPr/>
        </p:nvSpPr>
        <p:spPr>
          <a:xfrm>
            <a:off x="703700" y="4022356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7B85F57-EE08-43D9-A34D-3D14E9BC71EE}"/>
              </a:ext>
            </a:extLst>
          </p:cNvPr>
          <p:cNvSpPr/>
          <p:nvPr/>
        </p:nvSpPr>
        <p:spPr>
          <a:xfrm>
            <a:off x="699216" y="4923877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F9CA812-B8D9-45AF-ABBA-D4AFFD779A31}"/>
              </a:ext>
            </a:extLst>
          </p:cNvPr>
          <p:cNvSpPr/>
          <p:nvPr/>
        </p:nvSpPr>
        <p:spPr>
          <a:xfrm>
            <a:off x="699216" y="5825398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9A9A6DB-ADAE-469E-A4F6-13D8826636A3}"/>
              </a:ext>
            </a:extLst>
          </p:cNvPr>
          <p:cNvSpPr/>
          <p:nvPr/>
        </p:nvSpPr>
        <p:spPr>
          <a:xfrm>
            <a:off x="7282387" y="600137"/>
            <a:ext cx="1656371" cy="2881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B8D3CF-97CD-4436-A4B7-F71B1C8E677C}"/>
              </a:ext>
            </a:extLst>
          </p:cNvPr>
          <p:cNvSpPr/>
          <p:nvPr/>
        </p:nvSpPr>
        <p:spPr>
          <a:xfrm>
            <a:off x="1518107" y="620795"/>
            <a:ext cx="243606" cy="59468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21532E-2345-439B-AD88-B3374D990A3D}"/>
              </a:ext>
            </a:extLst>
          </p:cNvPr>
          <p:cNvSpPr/>
          <p:nvPr/>
        </p:nvSpPr>
        <p:spPr>
          <a:xfrm>
            <a:off x="7266314" y="4215485"/>
            <a:ext cx="1553489" cy="117947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99BB3F1-76C9-4431-B4B4-9ADBB2FA0FCB}"/>
              </a:ext>
            </a:extLst>
          </p:cNvPr>
          <p:cNvSpPr/>
          <p:nvPr/>
        </p:nvSpPr>
        <p:spPr>
          <a:xfrm>
            <a:off x="7483390" y="4677250"/>
            <a:ext cx="993981" cy="455398"/>
          </a:xfrm>
          <a:custGeom>
            <a:avLst/>
            <a:gdLst>
              <a:gd name="connsiteX0" fmla="*/ 0 w 1006679"/>
              <a:gd name="connsiteY0" fmla="*/ 377509 h 377509"/>
              <a:gd name="connsiteX1" fmla="*/ 503339 w 1006679"/>
              <a:gd name="connsiteY1" fmla="*/ 4 h 377509"/>
              <a:gd name="connsiteX2" fmla="*/ 1006679 w 1006679"/>
              <a:gd name="connsiteY2" fmla="*/ 369120 h 37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679" h="377509">
                <a:moveTo>
                  <a:pt x="0" y="377509"/>
                </a:moveTo>
                <a:cubicBezTo>
                  <a:pt x="167779" y="189455"/>
                  <a:pt x="335559" y="1402"/>
                  <a:pt x="503339" y="4"/>
                </a:cubicBezTo>
                <a:cubicBezTo>
                  <a:pt x="671119" y="-1394"/>
                  <a:pt x="931178" y="321582"/>
                  <a:pt x="1006679" y="3691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6FFFC6-2703-41EB-8AB4-3D8AFE1A05D5}"/>
              </a:ext>
            </a:extLst>
          </p:cNvPr>
          <p:cNvCxnSpPr>
            <a:cxnSpLocks/>
          </p:cNvCxnSpPr>
          <p:nvPr/>
        </p:nvCxnSpPr>
        <p:spPr>
          <a:xfrm flipV="1">
            <a:off x="7745721" y="4818743"/>
            <a:ext cx="902866" cy="15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9F2840-FDCB-45F7-8F26-D90C245524F0}"/>
              </a:ext>
            </a:extLst>
          </p:cNvPr>
          <p:cNvSpPr/>
          <p:nvPr/>
        </p:nvSpPr>
        <p:spPr>
          <a:xfrm>
            <a:off x="9730826" y="1458371"/>
            <a:ext cx="1553489" cy="117947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A500624-6745-45D0-9BF0-18C56F014C2D}"/>
              </a:ext>
            </a:extLst>
          </p:cNvPr>
          <p:cNvSpPr/>
          <p:nvPr/>
        </p:nvSpPr>
        <p:spPr>
          <a:xfrm>
            <a:off x="9947902" y="1920136"/>
            <a:ext cx="993981" cy="455398"/>
          </a:xfrm>
          <a:custGeom>
            <a:avLst/>
            <a:gdLst>
              <a:gd name="connsiteX0" fmla="*/ 0 w 1006679"/>
              <a:gd name="connsiteY0" fmla="*/ 377509 h 377509"/>
              <a:gd name="connsiteX1" fmla="*/ 503339 w 1006679"/>
              <a:gd name="connsiteY1" fmla="*/ 4 h 377509"/>
              <a:gd name="connsiteX2" fmla="*/ 1006679 w 1006679"/>
              <a:gd name="connsiteY2" fmla="*/ 369120 h 37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679" h="377509">
                <a:moveTo>
                  <a:pt x="0" y="377509"/>
                </a:moveTo>
                <a:cubicBezTo>
                  <a:pt x="167779" y="189455"/>
                  <a:pt x="335559" y="1402"/>
                  <a:pt x="503339" y="4"/>
                </a:cubicBezTo>
                <a:cubicBezTo>
                  <a:pt x="671119" y="-1394"/>
                  <a:pt x="931178" y="321582"/>
                  <a:pt x="1006679" y="3691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0D60D9-BCBF-424B-8BBC-B89AB74F3E82}"/>
              </a:ext>
            </a:extLst>
          </p:cNvPr>
          <p:cNvCxnSpPr>
            <a:cxnSpLocks/>
          </p:cNvCxnSpPr>
          <p:nvPr/>
        </p:nvCxnSpPr>
        <p:spPr>
          <a:xfrm flipV="1">
            <a:off x="10210233" y="2061629"/>
            <a:ext cx="902866" cy="15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242B97D-9375-4E5E-983F-FA323075736C}"/>
              </a:ext>
            </a:extLst>
          </p:cNvPr>
          <p:cNvSpPr/>
          <p:nvPr/>
        </p:nvSpPr>
        <p:spPr>
          <a:xfrm>
            <a:off x="3963739" y="619422"/>
            <a:ext cx="243606" cy="59468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4D23F0-34D7-4391-93D2-63D60E1CD611}"/>
              </a:ext>
            </a:extLst>
          </p:cNvPr>
          <p:cNvSpPr/>
          <p:nvPr/>
        </p:nvSpPr>
        <p:spPr>
          <a:xfrm>
            <a:off x="6843750" y="619421"/>
            <a:ext cx="243606" cy="59468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9852B1E-D644-4BE8-9E00-E0AA50DB4715}"/>
              </a:ext>
            </a:extLst>
          </p:cNvPr>
          <p:cNvSpPr/>
          <p:nvPr/>
        </p:nvSpPr>
        <p:spPr>
          <a:xfrm>
            <a:off x="9316004" y="619421"/>
            <a:ext cx="243606" cy="59468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1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F90DD9C-D0FC-4CB9-ACCF-877B3F587771}"/>
              </a:ext>
            </a:extLst>
          </p:cNvPr>
          <p:cNvSpPr txBox="1"/>
          <p:nvPr/>
        </p:nvSpPr>
        <p:spPr>
          <a:xfrm>
            <a:off x="381933" y="1250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DEE502-DF06-4943-8636-B4FB75ABDDF1}"/>
              </a:ext>
            </a:extLst>
          </p:cNvPr>
          <p:cNvSpPr txBox="1"/>
          <p:nvPr/>
        </p:nvSpPr>
        <p:spPr>
          <a:xfrm>
            <a:off x="381933" y="1638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CEC16-F49C-4446-8CA9-2E4C18083E18}"/>
              </a:ext>
            </a:extLst>
          </p:cNvPr>
          <p:cNvSpPr txBox="1"/>
          <p:nvPr/>
        </p:nvSpPr>
        <p:spPr>
          <a:xfrm>
            <a:off x="381933" y="2027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1EB36-DCC1-4A9D-8FE4-12F6465953A5}"/>
              </a:ext>
            </a:extLst>
          </p:cNvPr>
          <p:cNvSpPr txBox="1"/>
          <p:nvPr/>
        </p:nvSpPr>
        <p:spPr>
          <a:xfrm>
            <a:off x="381933" y="2396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61AF9C-E0E0-43B8-8C58-FA36FDC6EA35}"/>
              </a:ext>
            </a:extLst>
          </p:cNvPr>
          <p:cNvSpPr txBox="1"/>
          <p:nvPr/>
        </p:nvSpPr>
        <p:spPr>
          <a:xfrm>
            <a:off x="409849" y="4632780"/>
            <a:ext cx="2142708" cy="4616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the period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E32FDC5-B163-44FC-8575-3E3286C8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253" y="181368"/>
            <a:ext cx="5929494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Simons algorithm 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A24F4-6CC0-482F-AFCF-79A9C73F6867}"/>
              </a:ext>
            </a:extLst>
          </p:cNvPr>
          <p:cNvSpPr txBox="1"/>
          <p:nvPr/>
        </p:nvSpPr>
        <p:spPr>
          <a:xfrm>
            <a:off x="618948" y="181368"/>
            <a:ext cx="172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Given</a:t>
            </a:r>
            <a:r>
              <a:rPr lang="en-US" dirty="0"/>
              <a:t> a function</a:t>
            </a:r>
          </a:p>
          <a:p>
            <a:r>
              <a:rPr lang="en-US" dirty="0"/>
              <a:t>(in binary)</a:t>
            </a:r>
          </a:p>
        </p:txBody>
      </p: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789FDB00-E5AC-47A1-88D8-9E6FDAF57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14011"/>
              </p:ext>
            </p:extLst>
          </p:nvPr>
        </p:nvGraphicFramePr>
        <p:xfrm>
          <a:off x="744617" y="904236"/>
          <a:ext cx="132138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91">
                  <a:extLst>
                    <a:ext uri="{9D8B030D-6E8A-4147-A177-3AD203B41FA5}">
                      <a16:colId xmlns:a16="http://schemas.microsoft.com/office/drawing/2014/main" val="510992221"/>
                    </a:ext>
                  </a:extLst>
                </a:gridCol>
                <a:gridCol w="783997">
                  <a:extLst>
                    <a:ext uri="{9D8B030D-6E8A-4147-A177-3AD203B41FA5}">
                      <a16:colId xmlns:a16="http://schemas.microsoft.com/office/drawing/2014/main" val="1880648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f(x)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0911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911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3199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0863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49647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6272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80451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35350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2192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91B598B-8C03-4C1E-820E-AD8F9A430AE7}"/>
              </a:ext>
            </a:extLst>
          </p:cNvPr>
          <p:cNvSpPr txBox="1"/>
          <p:nvPr/>
        </p:nvSpPr>
        <p:spPr>
          <a:xfrm>
            <a:off x="396097" y="277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00034-B57C-41C9-A221-9E6BC2B2CE4D}"/>
              </a:ext>
            </a:extLst>
          </p:cNvPr>
          <p:cNvSpPr txBox="1"/>
          <p:nvPr/>
        </p:nvSpPr>
        <p:spPr>
          <a:xfrm>
            <a:off x="396097" y="3160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5DA43-EC4E-4F34-A1E4-4868DA93A423}"/>
              </a:ext>
            </a:extLst>
          </p:cNvPr>
          <p:cNvSpPr txBox="1"/>
          <p:nvPr/>
        </p:nvSpPr>
        <p:spPr>
          <a:xfrm>
            <a:off x="396097" y="3548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12313-5582-4646-A82E-C428CB61B9F0}"/>
              </a:ext>
            </a:extLst>
          </p:cNvPr>
          <p:cNvSpPr txBox="1"/>
          <p:nvPr/>
        </p:nvSpPr>
        <p:spPr>
          <a:xfrm>
            <a:off x="396097" y="391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C19A6-6EFC-461E-BDAC-78CA742383DB}"/>
              </a:ext>
            </a:extLst>
          </p:cNvPr>
          <p:cNvSpPr txBox="1"/>
          <p:nvPr/>
        </p:nvSpPr>
        <p:spPr>
          <a:xfrm>
            <a:off x="409849" y="5336214"/>
            <a:ext cx="228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</a:t>
            </a:r>
            <a:r>
              <a:rPr lang="en-US" sz="2400" b="1" dirty="0"/>
              <a:t> 011 </a:t>
            </a:r>
            <a:r>
              <a:rPr lang="en-US" dirty="0"/>
              <a:t>in this case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C0C2B7-1BBA-447B-B83D-3123DCB28150}"/>
              </a:ext>
            </a:extLst>
          </p:cNvPr>
          <p:cNvSpPr txBox="1"/>
          <p:nvPr/>
        </p:nvSpPr>
        <p:spPr>
          <a:xfrm>
            <a:off x="409849" y="5816356"/>
            <a:ext cx="2282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(Add </a:t>
            </a:r>
            <a:r>
              <a:rPr lang="en-US" sz="2400" b="1" dirty="0"/>
              <a:t>011 </a:t>
            </a:r>
            <a:r>
              <a:rPr lang="en-US" dirty="0"/>
              <a:t>to x gets the same f(x))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981781-E01A-4104-9A30-77AF39F01E92}"/>
              </a:ext>
            </a:extLst>
          </p:cNvPr>
          <p:cNvSpPr/>
          <p:nvPr/>
        </p:nvSpPr>
        <p:spPr>
          <a:xfrm>
            <a:off x="4594683" y="4128323"/>
            <a:ext cx="1279130" cy="147964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Black Box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5AF316-0077-41F8-9C9B-9759C0E42D7A}"/>
              </a:ext>
            </a:extLst>
          </p:cNvPr>
          <p:cNvCxnSpPr>
            <a:cxnSpLocks/>
          </p:cNvCxnSpPr>
          <p:nvPr/>
        </p:nvCxnSpPr>
        <p:spPr>
          <a:xfrm flipV="1">
            <a:off x="3723741" y="4630007"/>
            <a:ext cx="870942" cy="84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F053A3-01DB-41DD-9CE9-EB97272B7B3C}"/>
              </a:ext>
            </a:extLst>
          </p:cNvPr>
          <p:cNvCxnSpPr>
            <a:cxnSpLocks/>
          </p:cNvCxnSpPr>
          <p:nvPr/>
        </p:nvCxnSpPr>
        <p:spPr>
          <a:xfrm>
            <a:off x="3719437" y="5155235"/>
            <a:ext cx="875246" cy="72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F6A1F6-EDB2-4726-B08A-F714313AE3EA}"/>
              </a:ext>
            </a:extLst>
          </p:cNvPr>
          <p:cNvCxnSpPr>
            <a:cxnSpLocks/>
          </p:cNvCxnSpPr>
          <p:nvPr/>
        </p:nvCxnSpPr>
        <p:spPr>
          <a:xfrm>
            <a:off x="5873813" y="4638496"/>
            <a:ext cx="77170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F83C88-E487-4449-A3B6-8235018FFA44}"/>
              </a:ext>
            </a:extLst>
          </p:cNvPr>
          <p:cNvCxnSpPr>
            <a:cxnSpLocks/>
          </p:cNvCxnSpPr>
          <p:nvPr/>
        </p:nvCxnSpPr>
        <p:spPr>
          <a:xfrm>
            <a:off x="5873813" y="5162529"/>
            <a:ext cx="771704" cy="72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A3E45F-56C0-4ED5-AE18-ABE286244373}"/>
              </a:ext>
            </a:extLst>
          </p:cNvPr>
          <p:cNvSpPr txBox="1"/>
          <p:nvPr/>
        </p:nvSpPr>
        <p:spPr>
          <a:xfrm>
            <a:off x="6957753" y="5172740"/>
            <a:ext cx="3614900" cy="369332"/>
          </a:xfrm>
          <a:custGeom>
            <a:avLst/>
            <a:gdLst>
              <a:gd name="connsiteX0" fmla="*/ 0 w 3614900"/>
              <a:gd name="connsiteY0" fmla="*/ 0 h 369332"/>
              <a:gd name="connsiteX1" fmla="*/ 516414 w 3614900"/>
              <a:gd name="connsiteY1" fmla="*/ 0 h 369332"/>
              <a:gd name="connsiteX2" fmla="*/ 1068978 w 3614900"/>
              <a:gd name="connsiteY2" fmla="*/ 0 h 369332"/>
              <a:gd name="connsiteX3" fmla="*/ 1621541 w 3614900"/>
              <a:gd name="connsiteY3" fmla="*/ 0 h 369332"/>
              <a:gd name="connsiteX4" fmla="*/ 2210253 w 3614900"/>
              <a:gd name="connsiteY4" fmla="*/ 0 h 369332"/>
              <a:gd name="connsiteX5" fmla="*/ 2654369 w 3614900"/>
              <a:gd name="connsiteY5" fmla="*/ 0 h 369332"/>
              <a:gd name="connsiteX6" fmla="*/ 3614900 w 3614900"/>
              <a:gd name="connsiteY6" fmla="*/ 0 h 369332"/>
              <a:gd name="connsiteX7" fmla="*/ 3614900 w 3614900"/>
              <a:gd name="connsiteY7" fmla="*/ 369332 h 369332"/>
              <a:gd name="connsiteX8" fmla="*/ 3062337 w 3614900"/>
              <a:gd name="connsiteY8" fmla="*/ 369332 h 369332"/>
              <a:gd name="connsiteX9" fmla="*/ 2545922 w 3614900"/>
              <a:gd name="connsiteY9" fmla="*/ 369332 h 369332"/>
              <a:gd name="connsiteX10" fmla="*/ 1993359 w 3614900"/>
              <a:gd name="connsiteY10" fmla="*/ 369332 h 369332"/>
              <a:gd name="connsiteX11" fmla="*/ 1440796 w 3614900"/>
              <a:gd name="connsiteY11" fmla="*/ 369332 h 369332"/>
              <a:gd name="connsiteX12" fmla="*/ 924382 w 3614900"/>
              <a:gd name="connsiteY12" fmla="*/ 369332 h 369332"/>
              <a:gd name="connsiteX13" fmla="*/ 0 w 3614900"/>
              <a:gd name="connsiteY13" fmla="*/ 369332 h 369332"/>
              <a:gd name="connsiteX14" fmla="*/ 0 w 3614900"/>
              <a:gd name="connsiteY1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4900" h="369332" extrusionOk="0">
                <a:moveTo>
                  <a:pt x="0" y="0"/>
                </a:moveTo>
                <a:cubicBezTo>
                  <a:pt x="141151" y="-30609"/>
                  <a:pt x="277282" y="54136"/>
                  <a:pt x="516414" y="0"/>
                </a:cubicBezTo>
                <a:cubicBezTo>
                  <a:pt x="755546" y="-54136"/>
                  <a:pt x="891764" y="46483"/>
                  <a:pt x="1068978" y="0"/>
                </a:cubicBezTo>
                <a:cubicBezTo>
                  <a:pt x="1246192" y="-46483"/>
                  <a:pt x="1459164" y="53246"/>
                  <a:pt x="1621541" y="0"/>
                </a:cubicBezTo>
                <a:cubicBezTo>
                  <a:pt x="1783918" y="-53246"/>
                  <a:pt x="2021295" y="48746"/>
                  <a:pt x="2210253" y="0"/>
                </a:cubicBezTo>
                <a:cubicBezTo>
                  <a:pt x="2399211" y="-48746"/>
                  <a:pt x="2542568" y="13404"/>
                  <a:pt x="2654369" y="0"/>
                </a:cubicBezTo>
                <a:cubicBezTo>
                  <a:pt x="2766170" y="-13404"/>
                  <a:pt x="3331979" y="80866"/>
                  <a:pt x="3614900" y="0"/>
                </a:cubicBezTo>
                <a:cubicBezTo>
                  <a:pt x="3644661" y="150414"/>
                  <a:pt x="3593770" y="266189"/>
                  <a:pt x="3614900" y="369332"/>
                </a:cubicBezTo>
                <a:cubicBezTo>
                  <a:pt x="3422785" y="398401"/>
                  <a:pt x="3250441" y="315228"/>
                  <a:pt x="3062337" y="369332"/>
                </a:cubicBezTo>
                <a:cubicBezTo>
                  <a:pt x="2874233" y="423436"/>
                  <a:pt x="2676813" y="357974"/>
                  <a:pt x="2545922" y="369332"/>
                </a:cubicBezTo>
                <a:cubicBezTo>
                  <a:pt x="2415031" y="380690"/>
                  <a:pt x="2227916" y="329194"/>
                  <a:pt x="1993359" y="369332"/>
                </a:cubicBezTo>
                <a:cubicBezTo>
                  <a:pt x="1758802" y="409470"/>
                  <a:pt x="1612300" y="351196"/>
                  <a:pt x="1440796" y="369332"/>
                </a:cubicBezTo>
                <a:cubicBezTo>
                  <a:pt x="1269292" y="387468"/>
                  <a:pt x="1058289" y="318863"/>
                  <a:pt x="924382" y="369332"/>
                </a:cubicBezTo>
                <a:cubicBezTo>
                  <a:pt x="790475" y="419801"/>
                  <a:pt x="210771" y="273926"/>
                  <a:pt x="0" y="369332"/>
                </a:cubicBezTo>
                <a:cubicBezTo>
                  <a:pt x="-17133" y="254916"/>
                  <a:pt x="1738" y="8185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136765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The black box ‘encodes’ our function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965CA8-F43E-47A1-91F9-62A24761D67B}"/>
              </a:ext>
            </a:extLst>
          </p:cNvPr>
          <p:cNvSpPr txBox="1"/>
          <p:nvPr/>
        </p:nvSpPr>
        <p:spPr>
          <a:xfrm>
            <a:off x="6957753" y="4234640"/>
            <a:ext cx="4074449" cy="646331"/>
          </a:xfrm>
          <a:custGeom>
            <a:avLst/>
            <a:gdLst>
              <a:gd name="connsiteX0" fmla="*/ 0 w 4074449"/>
              <a:gd name="connsiteY0" fmla="*/ 0 h 646331"/>
              <a:gd name="connsiteX1" fmla="*/ 582064 w 4074449"/>
              <a:gd name="connsiteY1" fmla="*/ 0 h 646331"/>
              <a:gd name="connsiteX2" fmla="*/ 1123384 w 4074449"/>
              <a:gd name="connsiteY2" fmla="*/ 0 h 646331"/>
              <a:gd name="connsiteX3" fmla="*/ 1664703 w 4074449"/>
              <a:gd name="connsiteY3" fmla="*/ 0 h 646331"/>
              <a:gd name="connsiteX4" fmla="*/ 2206023 w 4074449"/>
              <a:gd name="connsiteY4" fmla="*/ 0 h 646331"/>
              <a:gd name="connsiteX5" fmla="*/ 2869576 w 4074449"/>
              <a:gd name="connsiteY5" fmla="*/ 0 h 646331"/>
              <a:gd name="connsiteX6" fmla="*/ 3370151 w 4074449"/>
              <a:gd name="connsiteY6" fmla="*/ 0 h 646331"/>
              <a:gd name="connsiteX7" fmla="*/ 4074449 w 4074449"/>
              <a:gd name="connsiteY7" fmla="*/ 0 h 646331"/>
              <a:gd name="connsiteX8" fmla="*/ 4074449 w 4074449"/>
              <a:gd name="connsiteY8" fmla="*/ 323166 h 646331"/>
              <a:gd name="connsiteX9" fmla="*/ 4074449 w 4074449"/>
              <a:gd name="connsiteY9" fmla="*/ 646331 h 646331"/>
              <a:gd name="connsiteX10" fmla="*/ 3533129 w 4074449"/>
              <a:gd name="connsiteY10" fmla="*/ 646331 h 646331"/>
              <a:gd name="connsiteX11" fmla="*/ 3032554 w 4074449"/>
              <a:gd name="connsiteY11" fmla="*/ 646331 h 646331"/>
              <a:gd name="connsiteX12" fmla="*/ 2369001 w 4074449"/>
              <a:gd name="connsiteY12" fmla="*/ 646331 h 646331"/>
              <a:gd name="connsiteX13" fmla="*/ 1746192 w 4074449"/>
              <a:gd name="connsiteY13" fmla="*/ 646331 h 646331"/>
              <a:gd name="connsiteX14" fmla="*/ 1204873 w 4074449"/>
              <a:gd name="connsiteY14" fmla="*/ 646331 h 646331"/>
              <a:gd name="connsiteX15" fmla="*/ 622809 w 4074449"/>
              <a:gd name="connsiteY15" fmla="*/ 646331 h 646331"/>
              <a:gd name="connsiteX16" fmla="*/ 0 w 4074449"/>
              <a:gd name="connsiteY16" fmla="*/ 646331 h 646331"/>
              <a:gd name="connsiteX17" fmla="*/ 0 w 4074449"/>
              <a:gd name="connsiteY17" fmla="*/ 310239 h 646331"/>
              <a:gd name="connsiteX18" fmla="*/ 0 w 4074449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74449" h="646331" extrusionOk="0">
                <a:moveTo>
                  <a:pt x="0" y="0"/>
                </a:moveTo>
                <a:cubicBezTo>
                  <a:pt x="214213" y="-59451"/>
                  <a:pt x="330011" y="16682"/>
                  <a:pt x="582064" y="0"/>
                </a:cubicBezTo>
                <a:cubicBezTo>
                  <a:pt x="834117" y="-16682"/>
                  <a:pt x="1004823" y="47419"/>
                  <a:pt x="1123384" y="0"/>
                </a:cubicBezTo>
                <a:cubicBezTo>
                  <a:pt x="1241945" y="-47419"/>
                  <a:pt x="1554938" y="40489"/>
                  <a:pt x="1664703" y="0"/>
                </a:cubicBezTo>
                <a:cubicBezTo>
                  <a:pt x="1774468" y="-40489"/>
                  <a:pt x="2086794" y="37759"/>
                  <a:pt x="2206023" y="0"/>
                </a:cubicBezTo>
                <a:cubicBezTo>
                  <a:pt x="2325252" y="-37759"/>
                  <a:pt x="2648738" y="11941"/>
                  <a:pt x="2869576" y="0"/>
                </a:cubicBezTo>
                <a:cubicBezTo>
                  <a:pt x="3090414" y="-11941"/>
                  <a:pt x="3253002" y="37004"/>
                  <a:pt x="3370151" y="0"/>
                </a:cubicBezTo>
                <a:cubicBezTo>
                  <a:pt x="3487301" y="-37004"/>
                  <a:pt x="3821319" y="40432"/>
                  <a:pt x="4074449" y="0"/>
                </a:cubicBezTo>
                <a:cubicBezTo>
                  <a:pt x="4090233" y="138620"/>
                  <a:pt x="4064371" y="206870"/>
                  <a:pt x="4074449" y="323166"/>
                </a:cubicBezTo>
                <a:cubicBezTo>
                  <a:pt x="4084527" y="439462"/>
                  <a:pt x="4038695" y="515624"/>
                  <a:pt x="4074449" y="646331"/>
                </a:cubicBezTo>
                <a:cubicBezTo>
                  <a:pt x="3938404" y="709613"/>
                  <a:pt x="3645085" y="588779"/>
                  <a:pt x="3533129" y="646331"/>
                </a:cubicBezTo>
                <a:cubicBezTo>
                  <a:pt x="3421173" y="703883"/>
                  <a:pt x="3275387" y="610223"/>
                  <a:pt x="3032554" y="646331"/>
                </a:cubicBezTo>
                <a:cubicBezTo>
                  <a:pt x="2789722" y="682439"/>
                  <a:pt x="2515692" y="624878"/>
                  <a:pt x="2369001" y="646331"/>
                </a:cubicBezTo>
                <a:cubicBezTo>
                  <a:pt x="2222310" y="667784"/>
                  <a:pt x="1962402" y="597123"/>
                  <a:pt x="1746192" y="646331"/>
                </a:cubicBezTo>
                <a:cubicBezTo>
                  <a:pt x="1529982" y="695539"/>
                  <a:pt x="1341431" y="619151"/>
                  <a:pt x="1204873" y="646331"/>
                </a:cubicBezTo>
                <a:cubicBezTo>
                  <a:pt x="1068315" y="673511"/>
                  <a:pt x="890138" y="620848"/>
                  <a:pt x="622809" y="646331"/>
                </a:cubicBezTo>
                <a:cubicBezTo>
                  <a:pt x="355480" y="671814"/>
                  <a:pt x="242281" y="579231"/>
                  <a:pt x="0" y="646331"/>
                </a:cubicBezTo>
                <a:cubicBezTo>
                  <a:pt x="-39856" y="535921"/>
                  <a:pt x="14103" y="457681"/>
                  <a:pt x="0" y="310239"/>
                </a:cubicBezTo>
                <a:cubicBezTo>
                  <a:pt x="-14103" y="162797"/>
                  <a:pt x="32589" y="15282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89935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The black box exist out of quantum gates </a:t>
            </a:r>
          </a:p>
          <a:p>
            <a:r>
              <a:rPr lang="en-US" dirty="0"/>
              <a:t>which differ for every situation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7CBE6F-70B2-490A-9665-FA4F021DD0D1}"/>
              </a:ext>
            </a:extLst>
          </p:cNvPr>
          <p:cNvCxnSpPr/>
          <p:nvPr/>
        </p:nvCxnSpPr>
        <p:spPr>
          <a:xfrm>
            <a:off x="6957753" y="1144576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DB5725-4548-4A3D-8CA3-DA1139213631}"/>
              </a:ext>
            </a:extLst>
          </p:cNvPr>
          <p:cNvCxnSpPr/>
          <p:nvPr/>
        </p:nvCxnSpPr>
        <p:spPr>
          <a:xfrm>
            <a:off x="6957753" y="1446342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C9E7CE3-B262-4F5B-AFC8-40BB0F85ADE8}"/>
              </a:ext>
            </a:extLst>
          </p:cNvPr>
          <p:cNvSpPr/>
          <p:nvPr/>
        </p:nvSpPr>
        <p:spPr>
          <a:xfrm>
            <a:off x="8150985" y="972617"/>
            <a:ext cx="2458950" cy="18226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Algorithms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(gates)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F00B6C-79F9-4FA6-BB70-0927206BE696}"/>
              </a:ext>
            </a:extLst>
          </p:cNvPr>
          <p:cNvCxnSpPr/>
          <p:nvPr/>
        </p:nvCxnSpPr>
        <p:spPr>
          <a:xfrm>
            <a:off x="6957753" y="1717887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3CC75D-F9C7-496F-98C6-9E23D12D62D4}"/>
              </a:ext>
            </a:extLst>
          </p:cNvPr>
          <p:cNvCxnSpPr/>
          <p:nvPr/>
        </p:nvCxnSpPr>
        <p:spPr>
          <a:xfrm>
            <a:off x="6957753" y="2019653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66A608-0E41-49F9-A2FF-3B2C34E569B5}"/>
              </a:ext>
            </a:extLst>
          </p:cNvPr>
          <p:cNvCxnSpPr/>
          <p:nvPr/>
        </p:nvCxnSpPr>
        <p:spPr>
          <a:xfrm>
            <a:off x="6957753" y="2271885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265079-7E4A-4FE8-8E7A-44AE66FA0E65}"/>
              </a:ext>
            </a:extLst>
          </p:cNvPr>
          <p:cNvCxnSpPr/>
          <p:nvPr/>
        </p:nvCxnSpPr>
        <p:spPr>
          <a:xfrm>
            <a:off x="6957753" y="2573651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06EDBE-407B-4DDF-A1FF-0B75023D289E}"/>
              </a:ext>
            </a:extLst>
          </p:cNvPr>
          <p:cNvCxnSpPr/>
          <p:nvPr/>
        </p:nvCxnSpPr>
        <p:spPr>
          <a:xfrm>
            <a:off x="10625440" y="1111949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2ADAE-BC6C-42CB-A084-D59F1C594AA7}"/>
              </a:ext>
            </a:extLst>
          </p:cNvPr>
          <p:cNvCxnSpPr/>
          <p:nvPr/>
        </p:nvCxnSpPr>
        <p:spPr>
          <a:xfrm>
            <a:off x="10625440" y="1413715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C01886-F7FE-4514-8FAB-11981EFA6AA3}"/>
              </a:ext>
            </a:extLst>
          </p:cNvPr>
          <p:cNvCxnSpPr/>
          <p:nvPr/>
        </p:nvCxnSpPr>
        <p:spPr>
          <a:xfrm>
            <a:off x="10625440" y="1685260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9B4942-3823-4EA5-9351-218564F0B8B3}"/>
              </a:ext>
            </a:extLst>
          </p:cNvPr>
          <p:cNvCxnSpPr/>
          <p:nvPr/>
        </p:nvCxnSpPr>
        <p:spPr>
          <a:xfrm>
            <a:off x="10625440" y="1987026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356122-1C15-4E26-89C0-E7F20DC69B5F}"/>
              </a:ext>
            </a:extLst>
          </p:cNvPr>
          <p:cNvCxnSpPr/>
          <p:nvPr/>
        </p:nvCxnSpPr>
        <p:spPr>
          <a:xfrm>
            <a:off x="10625440" y="2239258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92DF70-E415-407A-9225-0228E0882C08}"/>
              </a:ext>
            </a:extLst>
          </p:cNvPr>
          <p:cNvCxnSpPr/>
          <p:nvPr/>
        </p:nvCxnSpPr>
        <p:spPr>
          <a:xfrm>
            <a:off x="10625440" y="2541024"/>
            <a:ext cx="1193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C634674-6AFC-43A1-BA34-BBC1C4822FE2}"/>
              </a:ext>
            </a:extLst>
          </p:cNvPr>
          <p:cNvSpPr txBox="1"/>
          <p:nvPr/>
        </p:nvSpPr>
        <p:spPr>
          <a:xfrm>
            <a:off x="3971495" y="1250037"/>
            <a:ext cx="2124505" cy="923330"/>
          </a:xfrm>
          <a:custGeom>
            <a:avLst/>
            <a:gdLst>
              <a:gd name="connsiteX0" fmla="*/ 0 w 2124505"/>
              <a:gd name="connsiteY0" fmla="*/ 0 h 923330"/>
              <a:gd name="connsiteX1" fmla="*/ 552371 w 2124505"/>
              <a:gd name="connsiteY1" fmla="*/ 0 h 923330"/>
              <a:gd name="connsiteX2" fmla="*/ 1062253 w 2124505"/>
              <a:gd name="connsiteY2" fmla="*/ 0 h 923330"/>
              <a:gd name="connsiteX3" fmla="*/ 1635869 w 2124505"/>
              <a:gd name="connsiteY3" fmla="*/ 0 h 923330"/>
              <a:gd name="connsiteX4" fmla="*/ 2124505 w 2124505"/>
              <a:gd name="connsiteY4" fmla="*/ 0 h 923330"/>
              <a:gd name="connsiteX5" fmla="*/ 2124505 w 2124505"/>
              <a:gd name="connsiteY5" fmla="*/ 461665 h 923330"/>
              <a:gd name="connsiteX6" fmla="*/ 2124505 w 2124505"/>
              <a:gd name="connsiteY6" fmla="*/ 923330 h 923330"/>
              <a:gd name="connsiteX7" fmla="*/ 1614624 w 2124505"/>
              <a:gd name="connsiteY7" fmla="*/ 923330 h 923330"/>
              <a:gd name="connsiteX8" fmla="*/ 1104743 w 2124505"/>
              <a:gd name="connsiteY8" fmla="*/ 923330 h 923330"/>
              <a:gd name="connsiteX9" fmla="*/ 594861 w 2124505"/>
              <a:gd name="connsiteY9" fmla="*/ 923330 h 923330"/>
              <a:gd name="connsiteX10" fmla="*/ 0 w 2124505"/>
              <a:gd name="connsiteY10" fmla="*/ 923330 h 923330"/>
              <a:gd name="connsiteX11" fmla="*/ 0 w 2124505"/>
              <a:gd name="connsiteY11" fmla="*/ 480132 h 923330"/>
              <a:gd name="connsiteX12" fmla="*/ 0 w 2124505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4505" h="923330" extrusionOk="0">
                <a:moveTo>
                  <a:pt x="0" y="0"/>
                </a:moveTo>
                <a:cubicBezTo>
                  <a:pt x="257878" y="-3849"/>
                  <a:pt x="297777" y="-24358"/>
                  <a:pt x="552371" y="0"/>
                </a:cubicBezTo>
                <a:cubicBezTo>
                  <a:pt x="806965" y="24358"/>
                  <a:pt x="853085" y="-24402"/>
                  <a:pt x="1062253" y="0"/>
                </a:cubicBezTo>
                <a:cubicBezTo>
                  <a:pt x="1271421" y="24402"/>
                  <a:pt x="1514661" y="-18677"/>
                  <a:pt x="1635869" y="0"/>
                </a:cubicBezTo>
                <a:cubicBezTo>
                  <a:pt x="1757077" y="18677"/>
                  <a:pt x="1933907" y="4727"/>
                  <a:pt x="2124505" y="0"/>
                </a:cubicBezTo>
                <a:cubicBezTo>
                  <a:pt x="2120639" y="170067"/>
                  <a:pt x="2116230" y="320226"/>
                  <a:pt x="2124505" y="461665"/>
                </a:cubicBezTo>
                <a:cubicBezTo>
                  <a:pt x="2132780" y="603105"/>
                  <a:pt x="2119626" y="811470"/>
                  <a:pt x="2124505" y="923330"/>
                </a:cubicBezTo>
                <a:cubicBezTo>
                  <a:pt x="2011295" y="907713"/>
                  <a:pt x="1861100" y="909263"/>
                  <a:pt x="1614624" y="923330"/>
                </a:cubicBezTo>
                <a:cubicBezTo>
                  <a:pt x="1368148" y="937397"/>
                  <a:pt x="1356968" y="900932"/>
                  <a:pt x="1104743" y="923330"/>
                </a:cubicBezTo>
                <a:cubicBezTo>
                  <a:pt x="852518" y="945728"/>
                  <a:pt x="738697" y="923131"/>
                  <a:pt x="594861" y="923330"/>
                </a:cubicBezTo>
                <a:cubicBezTo>
                  <a:pt x="451025" y="923529"/>
                  <a:pt x="232259" y="935851"/>
                  <a:pt x="0" y="923330"/>
                </a:cubicBezTo>
                <a:cubicBezTo>
                  <a:pt x="-2926" y="749417"/>
                  <a:pt x="-20924" y="670850"/>
                  <a:pt x="0" y="480132"/>
                </a:cubicBezTo>
                <a:cubicBezTo>
                  <a:pt x="20924" y="289414"/>
                  <a:pt x="9642" y="11825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algorithm will use 6 qubit. (twice the functions input)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1B464-7CFF-497D-BAAE-C17B708CA918}"/>
              </a:ext>
            </a:extLst>
          </p:cNvPr>
          <p:cNvSpPr txBox="1"/>
          <p:nvPr/>
        </p:nvSpPr>
        <p:spPr>
          <a:xfrm>
            <a:off x="2567302" y="13553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FB76DF-E8CA-4D36-8C06-1C86C1334C1D}"/>
              </a:ext>
            </a:extLst>
          </p:cNvPr>
          <p:cNvSpPr txBox="1"/>
          <p:nvPr/>
        </p:nvSpPr>
        <p:spPr>
          <a:xfrm>
            <a:off x="2577182" y="20080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3DA1BF-F8CD-400C-BC8F-23063E104B07}"/>
              </a:ext>
            </a:extLst>
          </p:cNvPr>
          <p:cNvSpPr txBox="1"/>
          <p:nvPr/>
        </p:nvSpPr>
        <p:spPr>
          <a:xfrm>
            <a:off x="2577182" y="26691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654C2-D06F-43ED-9627-E59AE7E8D341}"/>
              </a:ext>
            </a:extLst>
          </p:cNvPr>
          <p:cNvSpPr txBox="1"/>
          <p:nvPr/>
        </p:nvSpPr>
        <p:spPr>
          <a:xfrm>
            <a:off x="2670536" y="1711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A53148-9B5D-4BA7-A96C-2603DA5CF53C}"/>
              </a:ext>
            </a:extLst>
          </p:cNvPr>
          <p:cNvSpPr txBox="1"/>
          <p:nvPr/>
        </p:nvSpPr>
        <p:spPr>
          <a:xfrm>
            <a:off x="2685123" y="23255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950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9" grpId="0"/>
      <p:bldP spid="40" grpId="0"/>
      <p:bldP spid="41" grpId="0" animBg="1"/>
      <p:bldP spid="47" grpId="0" animBg="1"/>
      <p:bldP spid="48" grpId="0" animBg="1"/>
      <p:bldP spid="55" grpId="0" animBg="1"/>
      <p:bldP spid="69" grpId="0" animBg="1"/>
      <p:bldP spid="2" grpId="0"/>
      <p:bldP spid="50" grpId="0"/>
      <p:bldP spid="51" grpId="0"/>
      <p:bldP spid="52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85F3-0BCC-4D99-820B-34015CAA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79" y="71174"/>
            <a:ext cx="4361411" cy="430739"/>
          </a:xfrm>
        </p:spPr>
        <p:txBody>
          <a:bodyPr>
            <a:normAutofit fontScale="90000"/>
          </a:bodyPr>
          <a:lstStyle/>
          <a:p>
            <a:r>
              <a:rPr lang="en-US" dirty="0"/>
              <a:t>Simon’s Algorithm: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651D1-7F9E-4CE3-BE88-B656D6D88E40}"/>
              </a:ext>
            </a:extLst>
          </p:cNvPr>
          <p:cNvSpPr/>
          <p:nvPr/>
        </p:nvSpPr>
        <p:spPr>
          <a:xfrm>
            <a:off x="4418954" y="587668"/>
            <a:ext cx="2071365" cy="5327828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Black Box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5B28C1-D0F7-42C3-9818-E31C517C7810}"/>
              </a:ext>
            </a:extLst>
          </p:cNvPr>
          <p:cNvSpPr/>
          <p:nvPr/>
        </p:nvSpPr>
        <p:spPr>
          <a:xfrm>
            <a:off x="703700" y="783856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9C36C0-E97D-43F5-B5B9-9FE391EB2CC8}"/>
              </a:ext>
            </a:extLst>
          </p:cNvPr>
          <p:cNvSpPr/>
          <p:nvPr/>
        </p:nvSpPr>
        <p:spPr>
          <a:xfrm>
            <a:off x="2064558" y="620795"/>
            <a:ext cx="1656371" cy="2881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67E990-66B6-4D40-A558-ED1307C8F108}"/>
              </a:ext>
            </a:extLst>
          </p:cNvPr>
          <p:cNvGraphicFramePr>
            <a:graphicFrameLocks noGrp="1"/>
          </p:cNvGraphicFramePr>
          <p:nvPr/>
        </p:nvGraphicFramePr>
        <p:xfrm>
          <a:off x="5268251" y="4560605"/>
          <a:ext cx="55425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59">
                  <a:extLst>
                    <a:ext uri="{9D8B030D-6E8A-4147-A177-3AD203B41FA5}">
                      <a16:colId xmlns:a16="http://schemas.microsoft.com/office/drawing/2014/main" val="3040686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6926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81BBFD6-0A70-4437-B34E-726A087B4BDB}"/>
              </a:ext>
            </a:extLst>
          </p:cNvPr>
          <p:cNvSpPr/>
          <p:nvPr/>
        </p:nvSpPr>
        <p:spPr>
          <a:xfrm>
            <a:off x="5355580" y="5128355"/>
            <a:ext cx="413137" cy="369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4C1CC2-F6EA-48E6-BEF0-DF257B1B94F1}"/>
              </a:ext>
            </a:extLst>
          </p:cNvPr>
          <p:cNvSpPr/>
          <p:nvPr/>
        </p:nvSpPr>
        <p:spPr>
          <a:xfrm>
            <a:off x="699216" y="1685377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A8C5C3A-C9ED-46DA-8927-91A3363279EC}"/>
              </a:ext>
            </a:extLst>
          </p:cNvPr>
          <p:cNvSpPr/>
          <p:nvPr/>
        </p:nvSpPr>
        <p:spPr>
          <a:xfrm>
            <a:off x="699216" y="2586898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4259FF-9EC0-4A89-B62A-B4A03E80AE3B}"/>
              </a:ext>
            </a:extLst>
          </p:cNvPr>
          <p:cNvSpPr/>
          <p:nvPr/>
        </p:nvSpPr>
        <p:spPr>
          <a:xfrm>
            <a:off x="703700" y="4022356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7B85F57-EE08-43D9-A34D-3D14E9BC71EE}"/>
              </a:ext>
            </a:extLst>
          </p:cNvPr>
          <p:cNvSpPr/>
          <p:nvPr/>
        </p:nvSpPr>
        <p:spPr>
          <a:xfrm>
            <a:off x="699216" y="4923877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F9CA812-B8D9-45AF-ABBA-D4AFFD779A31}"/>
              </a:ext>
            </a:extLst>
          </p:cNvPr>
          <p:cNvSpPr/>
          <p:nvPr/>
        </p:nvSpPr>
        <p:spPr>
          <a:xfrm>
            <a:off x="699216" y="5825398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9A9A6DB-ADAE-469E-A4F6-13D8826636A3}"/>
              </a:ext>
            </a:extLst>
          </p:cNvPr>
          <p:cNvSpPr/>
          <p:nvPr/>
        </p:nvSpPr>
        <p:spPr>
          <a:xfrm>
            <a:off x="7282387" y="600137"/>
            <a:ext cx="1656371" cy="2881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B8D3CF-97CD-4436-A4B7-F71B1C8E677C}"/>
              </a:ext>
            </a:extLst>
          </p:cNvPr>
          <p:cNvSpPr/>
          <p:nvPr/>
        </p:nvSpPr>
        <p:spPr>
          <a:xfrm>
            <a:off x="1518107" y="620795"/>
            <a:ext cx="243606" cy="59468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21532E-2345-439B-AD88-B3374D990A3D}"/>
              </a:ext>
            </a:extLst>
          </p:cNvPr>
          <p:cNvSpPr/>
          <p:nvPr/>
        </p:nvSpPr>
        <p:spPr>
          <a:xfrm>
            <a:off x="7266314" y="4215485"/>
            <a:ext cx="1553489" cy="117947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99BB3F1-76C9-4431-B4B4-9ADBB2FA0FCB}"/>
              </a:ext>
            </a:extLst>
          </p:cNvPr>
          <p:cNvSpPr/>
          <p:nvPr/>
        </p:nvSpPr>
        <p:spPr>
          <a:xfrm>
            <a:off x="7483390" y="4677250"/>
            <a:ext cx="993981" cy="455398"/>
          </a:xfrm>
          <a:custGeom>
            <a:avLst/>
            <a:gdLst>
              <a:gd name="connsiteX0" fmla="*/ 0 w 1006679"/>
              <a:gd name="connsiteY0" fmla="*/ 377509 h 377509"/>
              <a:gd name="connsiteX1" fmla="*/ 503339 w 1006679"/>
              <a:gd name="connsiteY1" fmla="*/ 4 h 377509"/>
              <a:gd name="connsiteX2" fmla="*/ 1006679 w 1006679"/>
              <a:gd name="connsiteY2" fmla="*/ 369120 h 37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679" h="377509">
                <a:moveTo>
                  <a:pt x="0" y="377509"/>
                </a:moveTo>
                <a:cubicBezTo>
                  <a:pt x="167779" y="189455"/>
                  <a:pt x="335559" y="1402"/>
                  <a:pt x="503339" y="4"/>
                </a:cubicBezTo>
                <a:cubicBezTo>
                  <a:pt x="671119" y="-1394"/>
                  <a:pt x="931178" y="321582"/>
                  <a:pt x="1006679" y="3691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6FFFC6-2703-41EB-8AB4-3D8AFE1A05D5}"/>
              </a:ext>
            </a:extLst>
          </p:cNvPr>
          <p:cNvCxnSpPr>
            <a:cxnSpLocks/>
          </p:cNvCxnSpPr>
          <p:nvPr/>
        </p:nvCxnSpPr>
        <p:spPr>
          <a:xfrm flipV="1">
            <a:off x="7745721" y="4818743"/>
            <a:ext cx="902866" cy="15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9F2840-FDCB-45F7-8F26-D90C245524F0}"/>
              </a:ext>
            </a:extLst>
          </p:cNvPr>
          <p:cNvSpPr/>
          <p:nvPr/>
        </p:nvSpPr>
        <p:spPr>
          <a:xfrm>
            <a:off x="9730826" y="1458371"/>
            <a:ext cx="1553489" cy="117947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A500624-6745-45D0-9BF0-18C56F014C2D}"/>
              </a:ext>
            </a:extLst>
          </p:cNvPr>
          <p:cNvSpPr/>
          <p:nvPr/>
        </p:nvSpPr>
        <p:spPr>
          <a:xfrm>
            <a:off x="9947902" y="1920136"/>
            <a:ext cx="993981" cy="455398"/>
          </a:xfrm>
          <a:custGeom>
            <a:avLst/>
            <a:gdLst>
              <a:gd name="connsiteX0" fmla="*/ 0 w 1006679"/>
              <a:gd name="connsiteY0" fmla="*/ 377509 h 377509"/>
              <a:gd name="connsiteX1" fmla="*/ 503339 w 1006679"/>
              <a:gd name="connsiteY1" fmla="*/ 4 h 377509"/>
              <a:gd name="connsiteX2" fmla="*/ 1006679 w 1006679"/>
              <a:gd name="connsiteY2" fmla="*/ 369120 h 37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679" h="377509">
                <a:moveTo>
                  <a:pt x="0" y="377509"/>
                </a:moveTo>
                <a:cubicBezTo>
                  <a:pt x="167779" y="189455"/>
                  <a:pt x="335559" y="1402"/>
                  <a:pt x="503339" y="4"/>
                </a:cubicBezTo>
                <a:cubicBezTo>
                  <a:pt x="671119" y="-1394"/>
                  <a:pt x="931178" y="321582"/>
                  <a:pt x="1006679" y="3691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0D60D9-BCBF-424B-8BBC-B89AB74F3E82}"/>
              </a:ext>
            </a:extLst>
          </p:cNvPr>
          <p:cNvCxnSpPr>
            <a:cxnSpLocks/>
          </p:cNvCxnSpPr>
          <p:nvPr/>
        </p:nvCxnSpPr>
        <p:spPr>
          <a:xfrm flipV="1">
            <a:off x="10210233" y="2061629"/>
            <a:ext cx="902866" cy="15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242B97D-9375-4E5E-983F-FA323075736C}"/>
              </a:ext>
            </a:extLst>
          </p:cNvPr>
          <p:cNvSpPr/>
          <p:nvPr/>
        </p:nvSpPr>
        <p:spPr>
          <a:xfrm>
            <a:off x="3963739" y="619422"/>
            <a:ext cx="243606" cy="59468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4D23F0-34D7-4391-93D2-63D60E1CD611}"/>
              </a:ext>
            </a:extLst>
          </p:cNvPr>
          <p:cNvSpPr/>
          <p:nvPr/>
        </p:nvSpPr>
        <p:spPr>
          <a:xfrm>
            <a:off x="6843750" y="619421"/>
            <a:ext cx="243606" cy="59468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9852B1E-D644-4BE8-9E00-E0AA50DB4715}"/>
              </a:ext>
            </a:extLst>
          </p:cNvPr>
          <p:cNvSpPr/>
          <p:nvPr/>
        </p:nvSpPr>
        <p:spPr>
          <a:xfrm>
            <a:off x="9316004" y="619421"/>
            <a:ext cx="243606" cy="59468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6D355D5F-AE18-4AA1-A2B3-3B3B6F34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14321" y="2958541"/>
            <a:ext cx="1519143" cy="18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6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CD8C-1424-439B-B419-19AD4009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778" y="231987"/>
            <a:ext cx="5238404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components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4C0C75-7147-4C68-8CA7-98819135CFAC}"/>
              </a:ext>
            </a:extLst>
          </p:cNvPr>
          <p:cNvSpPr/>
          <p:nvPr/>
        </p:nvSpPr>
        <p:spPr>
          <a:xfrm>
            <a:off x="1464007" y="1838460"/>
            <a:ext cx="870942" cy="12771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576212-C3A1-4D62-BC2C-38512DCAB3D8}"/>
              </a:ext>
            </a:extLst>
          </p:cNvPr>
          <p:cNvSpPr txBox="1"/>
          <p:nvPr/>
        </p:nvSpPr>
        <p:spPr>
          <a:xfrm>
            <a:off x="1218716" y="1291434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Hadamard gate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36DF61-6CF2-4A04-A9F2-6BD9CEF9F409}"/>
              </a:ext>
            </a:extLst>
          </p:cNvPr>
          <p:cNvSpPr txBox="1"/>
          <p:nvPr/>
        </p:nvSpPr>
        <p:spPr>
          <a:xfrm>
            <a:off x="118703" y="3293343"/>
            <a:ext cx="1934020" cy="381602"/>
          </a:xfrm>
          <a:custGeom>
            <a:avLst/>
            <a:gdLst>
              <a:gd name="connsiteX0" fmla="*/ 0 w 1934020"/>
              <a:gd name="connsiteY0" fmla="*/ 0 h 381602"/>
              <a:gd name="connsiteX1" fmla="*/ 664014 w 1934020"/>
              <a:gd name="connsiteY1" fmla="*/ 0 h 381602"/>
              <a:gd name="connsiteX2" fmla="*/ 1289347 w 1934020"/>
              <a:gd name="connsiteY2" fmla="*/ 0 h 381602"/>
              <a:gd name="connsiteX3" fmla="*/ 1934020 w 1934020"/>
              <a:gd name="connsiteY3" fmla="*/ 0 h 381602"/>
              <a:gd name="connsiteX4" fmla="*/ 1934020 w 1934020"/>
              <a:gd name="connsiteY4" fmla="*/ 381602 h 381602"/>
              <a:gd name="connsiteX5" fmla="*/ 1328027 w 1934020"/>
              <a:gd name="connsiteY5" fmla="*/ 381602 h 381602"/>
              <a:gd name="connsiteX6" fmla="*/ 683354 w 1934020"/>
              <a:gd name="connsiteY6" fmla="*/ 381602 h 381602"/>
              <a:gd name="connsiteX7" fmla="*/ 0 w 1934020"/>
              <a:gd name="connsiteY7" fmla="*/ 381602 h 381602"/>
              <a:gd name="connsiteX8" fmla="*/ 0 w 1934020"/>
              <a:gd name="connsiteY8" fmla="*/ 0 h 38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4020" h="381602" extrusionOk="0">
                <a:moveTo>
                  <a:pt x="0" y="0"/>
                </a:moveTo>
                <a:cubicBezTo>
                  <a:pt x="281359" y="26104"/>
                  <a:pt x="346563" y="-23765"/>
                  <a:pt x="664014" y="0"/>
                </a:cubicBezTo>
                <a:cubicBezTo>
                  <a:pt x="981465" y="23765"/>
                  <a:pt x="1111204" y="-711"/>
                  <a:pt x="1289347" y="0"/>
                </a:cubicBezTo>
                <a:cubicBezTo>
                  <a:pt x="1467490" y="711"/>
                  <a:pt x="1773457" y="18443"/>
                  <a:pt x="1934020" y="0"/>
                </a:cubicBezTo>
                <a:cubicBezTo>
                  <a:pt x="1919770" y="173444"/>
                  <a:pt x="1916998" y="241225"/>
                  <a:pt x="1934020" y="381602"/>
                </a:cubicBezTo>
                <a:cubicBezTo>
                  <a:pt x="1700647" y="403188"/>
                  <a:pt x="1510548" y="383751"/>
                  <a:pt x="1328027" y="381602"/>
                </a:cubicBezTo>
                <a:cubicBezTo>
                  <a:pt x="1145506" y="379453"/>
                  <a:pt x="968744" y="350463"/>
                  <a:pt x="683354" y="381602"/>
                </a:cubicBezTo>
                <a:cubicBezTo>
                  <a:pt x="397964" y="412741"/>
                  <a:pt x="288106" y="412892"/>
                  <a:pt x="0" y="381602"/>
                </a:cubicBezTo>
                <a:cubicBezTo>
                  <a:pt x="2565" y="247355"/>
                  <a:pt x="-5207" y="775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Non-superposition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53FC4-B438-4453-B7C4-DA876511CEA3}"/>
              </a:ext>
            </a:extLst>
          </p:cNvPr>
          <p:cNvSpPr/>
          <p:nvPr/>
        </p:nvSpPr>
        <p:spPr>
          <a:xfrm>
            <a:off x="5030389" y="1854748"/>
            <a:ext cx="1553489" cy="117947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3871F2F-DEA9-4AAF-B048-08093FB1E870}"/>
              </a:ext>
            </a:extLst>
          </p:cNvPr>
          <p:cNvSpPr/>
          <p:nvPr/>
        </p:nvSpPr>
        <p:spPr>
          <a:xfrm>
            <a:off x="5247465" y="2316513"/>
            <a:ext cx="993981" cy="455398"/>
          </a:xfrm>
          <a:custGeom>
            <a:avLst/>
            <a:gdLst>
              <a:gd name="connsiteX0" fmla="*/ 0 w 1006679"/>
              <a:gd name="connsiteY0" fmla="*/ 377509 h 377509"/>
              <a:gd name="connsiteX1" fmla="*/ 503339 w 1006679"/>
              <a:gd name="connsiteY1" fmla="*/ 4 h 377509"/>
              <a:gd name="connsiteX2" fmla="*/ 1006679 w 1006679"/>
              <a:gd name="connsiteY2" fmla="*/ 369120 h 37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679" h="377509">
                <a:moveTo>
                  <a:pt x="0" y="377509"/>
                </a:moveTo>
                <a:cubicBezTo>
                  <a:pt x="167779" y="189455"/>
                  <a:pt x="335559" y="1402"/>
                  <a:pt x="503339" y="4"/>
                </a:cubicBezTo>
                <a:cubicBezTo>
                  <a:pt x="671119" y="-1394"/>
                  <a:pt x="931178" y="321582"/>
                  <a:pt x="1006679" y="3691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6336F3-1690-4161-9FB0-9FD158A4C024}"/>
              </a:ext>
            </a:extLst>
          </p:cNvPr>
          <p:cNvCxnSpPr>
            <a:cxnSpLocks/>
          </p:cNvCxnSpPr>
          <p:nvPr/>
        </p:nvCxnSpPr>
        <p:spPr>
          <a:xfrm flipV="1">
            <a:off x="5509796" y="2458006"/>
            <a:ext cx="902866" cy="15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881327-A537-4D4E-AB75-C129E7FD238D}"/>
              </a:ext>
            </a:extLst>
          </p:cNvPr>
          <p:cNvSpPr txBox="1"/>
          <p:nvPr/>
        </p:nvSpPr>
        <p:spPr>
          <a:xfrm>
            <a:off x="5026369" y="3631683"/>
            <a:ext cx="1593095" cy="923330"/>
          </a:xfrm>
          <a:custGeom>
            <a:avLst/>
            <a:gdLst>
              <a:gd name="connsiteX0" fmla="*/ 0 w 1593095"/>
              <a:gd name="connsiteY0" fmla="*/ 0 h 923330"/>
              <a:gd name="connsiteX1" fmla="*/ 546963 w 1593095"/>
              <a:gd name="connsiteY1" fmla="*/ 0 h 923330"/>
              <a:gd name="connsiteX2" fmla="*/ 1062063 w 1593095"/>
              <a:gd name="connsiteY2" fmla="*/ 0 h 923330"/>
              <a:gd name="connsiteX3" fmla="*/ 1593095 w 1593095"/>
              <a:gd name="connsiteY3" fmla="*/ 0 h 923330"/>
              <a:gd name="connsiteX4" fmla="*/ 1593095 w 1593095"/>
              <a:gd name="connsiteY4" fmla="*/ 433965 h 923330"/>
              <a:gd name="connsiteX5" fmla="*/ 1593095 w 1593095"/>
              <a:gd name="connsiteY5" fmla="*/ 923330 h 923330"/>
              <a:gd name="connsiteX6" fmla="*/ 1030201 w 1593095"/>
              <a:gd name="connsiteY6" fmla="*/ 923330 h 923330"/>
              <a:gd name="connsiteX7" fmla="*/ 483239 w 1593095"/>
              <a:gd name="connsiteY7" fmla="*/ 923330 h 923330"/>
              <a:gd name="connsiteX8" fmla="*/ 0 w 1593095"/>
              <a:gd name="connsiteY8" fmla="*/ 923330 h 923330"/>
              <a:gd name="connsiteX9" fmla="*/ 0 w 1593095"/>
              <a:gd name="connsiteY9" fmla="*/ 470898 h 923330"/>
              <a:gd name="connsiteX10" fmla="*/ 0 w 1593095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3095" h="923330" extrusionOk="0">
                <a:moveTo>
                  <a:pt x="0" y="0"/>
                </a:moveTo>
                <a:cubicBezTo>
                  <a:pt x="211710" y="-13144"/>
                  <a:pt x="300359" y="25790"/>
                  <a:pt x="546963" y="0"/>
                </a:cubicBezTo>
                <a:cubicBezTo>
                  <a:pt x="793567" y="-25790"/>
                  <a:pt x="929358" y="-18998"/>
                  <a:pt x="1062063" y="0"/>
                </a:cubicBezTo>
                <a:cubicBezTo>
                  <a:pt x="1194768" y="18998"/>
                  <a:pt x="1411278" y="-11884"/>
                  <a:pt x="1593095" y="0"/>
                </a:cubicBezTo>
                <a:cubicBezTo>
                  <a:pt x="1607122" y="176735"/>
                  <a:pt x="1580475" y="223377"/>
                  <a:pt x="1593095" y="433965"/>
                </a:cubicBezTo>
                <a:cubicBezTo>
                  <a:pt x="1605715" y="644553"/>
                  <a:pt x="1615521" y="685118"/>
                  <a:pt x="1593095" y="923330"/>
                </a:cubicBezTo>
                <a:cubicBezTo>
                  <a:pt x="1392625" y="907069"/>
                  <a:pt x="1272842" y="914960"/>
                  <a:pt x="1030201" y="923330"/>
                </a:cubicBezTo>
                <a:cubicBezTo>
                  <a:pt x="787560" y="931700"/>
                  <a:pt x="730323" y="921014"/>
                  <a:pt x="483239" y="923330"/>
                </a:cubicBezTo>
                <a:cubicBezTo>
                  <a:pt x="236155" y="925646"/>
                  <a:pt x="232070" y="931517"/>
                  <a:pt x="0" y="923330"/>
                </a:cubicBezTo>
                <a:cubicBezTo>
                  <a:pt x="-11200" y="709278"/>
                  <a:pt x="-10221" y="616180"/>
                  <a:pt x="0" y="470898"/>
                </a:cubicBezTo>
                <a:cubicBezTo>
                  <a:pt x="10221" y="325616"/>
                  <a:pt x="-2780" y="1854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AD47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Measure the state of the qubits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E271E-27D7-44F7-BC45-AB59835B7104}"/>
              </a:ext>
            </a:extLst>
          </p:cNvPr>
          <p:cNvSpPr txBox="1"/>
          <p:nvPr/>
        </p:nvSpPr>
        <p:spPr>
          <a:xfrm>
            <a:off x="4996270" y="1291434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1D4747-744B-499B-8AF7-AD721FAF40A3}"/>
              </a:ext>
            </a:extLst>
          </p:cNvPr>
          <p:cNvSpPr/>
          <p:nvPr/>
        </p:nvSpPr>
        <p:spPr>
          <a:xfrm>
            <a:off x="10001508" y="885293"/>
            <a:ext cx="243606" cy="46427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687C4-C680-4ECC-BB26-B8C07F43DD4B}"/>
              </a:ext>
            </a:extLst>
          </p:cNvPr>
          <p:cNvSpPr txBox="1"/>
          <p:nvPr/>
        </p:nvSpPr>
        <p:spPr>
          <a:xfrm>
            <a:off x="6992888" y="1776836"/>
            <a:ext cx="2261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these spots, </a:t>
            </a:r>
          </a:p>
          <a:p>
            <a:r>
              <a:rPr lang="en-US" dirty="0"/>
              <a:t>we need to describe </a:t>
            </a:r>
          </a:p>
          <a:p>
            <a:r>
              <a:rPr lang="en-US" dirty="0"/>
              <a:t>the state of the qubits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9A6168-2B3A-4FD6-8BBF-440C1F4B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308" y="2837513"/>
            <a:ext cx="1515025" cy="74472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A212FD2-6580-42FD-BA8D-994768543B61}"/>
              </a:ext>
            </a:extLst>
          </p:cNvPr>
          <p:cNvSpPr/>
          <p:nvPr/>
        </p:nvSpPr>
        <p:spPr>
          <a:xfrm>
            <a:off x="9166357" y="1737118"/>
            <a:ext cx="461727" cy="202683"/>
          </a:xfrm>
          <a:prstGeom prst="rightArrow">
            <a:avLst/>
          </a:prstGeom>
          <a:solidFill>
            <a:srgbClr val="6FB2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AAC3E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8C4BF31-9F39-44AB-8BE8-59AE0FAAE7B9}"/>
              </a:ext>
            </a:extLst>
          </p:cNvPr>
          <p:cNvSpPr/>
          <p:nvPr/>
        </p:nvSpPr>
        <p:spPr>
          <a:xfrm>
            <a:off x="2209337" y="3230636"/>
            <a:ext cx="523702" cy="50292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1C92B9-9476-4F9F-A2BF-26F7981325BC}"/>
              </a:ext>
            </a:extLst>
          </p:cNvPr>
          <p:cNvSpPr txBox="1"/>
          <p:nvPr/>
        </p:nvSpPr>
        <p:spPr>
          <a:xfrm>
            <a:off x="3001817" y="3244334"/>
            <a:ext cx="1593095" cy="369332"/>
          </a:xfrm>
          <a:custGeom>
            <a:avLst/>
            <a:gdLst>
              <a:gd name="connsiteX0" fmla="*/ 0 w 1593095"/>
              <a:gd name="connsiteY0" fmla="*/ 0 h 369332"/>
              <a:gd name="connsiteX1" fmla="*/ 546963 w 1593095"/>
              <a:gd name="connsiteY1" fmla="*/ 0 h 369332"/>
              <a:gd name="connsiteX2" fmla="*/ 1062063 w 1593095"/>
              <a:gd name="connsiteY2" fmla="*/ 0 h 369332"/>
              <a:gd name="connsiteX3" fmla="*/ 1593095 w 1593095"/>
              <a:gd name="connsiteY3" fmla="*/ 0 h 369332"/>
              <a:gd name="connsiteX4" fmla="*/ 1593095 w 1593095"/>
              <a:gd name="connsiteY4" fmla="*/ 369332 h 369332"/>
              <a:gd name="connsiteX5" fmla="*/ 1093925 w 1593095"/>
              <a:gd name="connsiteY5" fmla="*/ 369332 h 369332"/>
              <a:gd name="connsiteX6" fmla="*/ 562894 w 1593095"/>
              <a:gd name="connsiteY6" fmla="*/ 369332 h 369332"/>
              <a:gd name="connsiteX7" fmla="*/ 0 w 1593095"/>
              <a:gd name="connsiteY7" fmla="*/ 369332 h 369332"/>
              <a:gd name="connsiteX8" fmla="*/ 0 w 1593095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3095" h="369332" extrusionOk="0">
                <a:moveTo>
                  <a:pt x="0" y="0"/>
                </a:moveTo>
                <a:cubicBezTo>
                  <a:pt x="211710" y="-13144"/>
                  <a:pt x="300359" y="25790"/>
                  <a:pt x="546963" y="0"/>
                </a:cubicBezTo>
                <a:cubicBezTo>
                  <a:pt x="793567" y="-25790"/>
                  <a:pt x="929358" y="-18998"/>
                  <a:pt x="1062063" y="0"/>
                </a:cubicBezTo>
                <a:cubicBezTo>
                  <a:pt x="1194768" y="18998"/>
                  <a:pt x="1411278" y="-11884"/>
                  <a:pt x="1593095" y="0"/>
                </a:cubicBezTo>
                <a:cubicBezTo>
                  <a:pt x="1584651" y="123931"/>
                  <a:pt x="1610683" y="294405"/>
                  <a:pt x="1593095" y="369332"/>
                </a:cubicBezTo>
                <a:cubicBezTo>
                  <a:pt x="1350072" y="381310"/>
                  <a:pt x="1317769" y="369869"/>
                  <a:pt x="1093925" y="369332"/>
                </a:cubicBezTo>
                <a:cubicBezTo>
                  <a:pt x="870081" y="368796"/>
                  <a:pt x="673149" y="347245"/>
                  <a:pt x="562894" y="369332"/>
                </a:cubicBezTo>
                <a:cubicBezTo>
                  <a:pt x="452639" y="391419"/>
                  <a:pt x="147983" y="377560"/>
                  <a:pt x="0" y="369332"/>
                </a:cubicBezTo>
                <a:cubicBezTo>
                  <a:pt x="18046" y="287328"/>
                  <a:pt x="12032" y="12095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superposition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E2088-75FD-4D0B-8FEE-C6B06AF8CB43}"/>
              </a:ext>
            </a:extLst>
          </p:cNvPr>
          <p:cNvSpPr txBox="1"/>
          <p:nvPr/>
        </p:nvSpPr>
        <p:spPr>
          <a:xfrm>
            <a:off x="103345" y="4093348"/>
            <a:ext cx="1593095" cy="369332"/>
          </a:xfrm>
          <a:custGeom>
            <a:avLst/>
            <a:gdLst>
              <a:gd name="connsiteX0" fmla="*/ 0 w 1593095"/>
              <a:gd name="connsiteY0" fmla="*/ 0 h 369332"/>
              <a:gd name="connsiteX1" fmla="*/ 546963 w 1593095"/>
              <a:gd name="connsiteY1" fmla="*/ 0 h 369332"/>
              <a:gd name="connsiteX2" fmla="*/ 1062063 w 1593095"/>
              <a:gd name="connsiteY2" fmla="*/ 0 h 369332"/>
              <a:gd name="connsiteX3" fmla="*/ 1593095 w 1593095"/>
              <a:gd name="connsiteY3" fmla="*/ 0 h 369332"/>
              <a:gd name="connsiteX4" fmla="*/ 1593095 w 1593095"/>
              <a:gd name="connsiteY4" fmla="*/ 369332 h 369332"/>
              <a:gd name="connsiteX5" fmla="*/ 1093925 w 1593095"/>
              <a:gd name="connsiteY5" fmla="*/ 369332 h 369332"/>
              <a:gd name="connsiteX6" fmla="*/ 562894 w 1593095"/>
              <a:gd name="connsiteY6" fmla="*/ 369332 h 369332"/>
              <a:gd name="connsiteX7" fmla="*/ 0 w 1593095"/>
              <a:gd name="connsiteY7" fmla="*/ 369332 h 369332"/>
              <a:gd name="connsiteX8" fmla="*/ 0 w 1593095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3095" h="369332" extrusionOk="0">
                <a:moveTo>
                  <a:pt x="0" y="0"/>
                </a:moveTo>
                <a:cubicBezTo>
                  <a:pt x="211710" y="-13144"/>
                  <a:pt x="300359" y="25790"/>
                  <a:pt x="546963" y="0"/>
                </a:cubicBezTo>
                <a:cubicBezTo>
                  <a:pt x="793567" y="-25790"/>
                  <a:pt x="929358" y="-18998"/>
                  <a:pt x="1062063" y="0"/>
                </a:cubicBezTo>
                <a:cubicBezTo>
                  <a:pt x="1194768" y="18998"/>
                  <a:pt x="1411278" y="-11884"/>
                  <a:pt x="1593095" y="0"/>
                </a:cubicBezTo>
                <a:cubicBezTo>
                  <a:pt x="1584651" y="123931"/>
                  <a:pt x="1610683" y="294405"/>
                  <a:pt x="1593095" y="369332"/>
                </a:cubicBezTo>
                <a:cubicBezTo>
                  <a:pt x="1350072" y="381310"/>
                  <a:pt x="1317769" y="369869"/>
                  <a:pt x="1093925" y="369332"/>
                </a:cubicBezTo>
                <a:cubicBezTo>
                  <a:pt x="870081" y="368796"/>
                  <a:pt x="673149" y="347245"/>
                  <a:pt x="562894" y="369332"/>
                </a:cubicBezTo>
                <a:cubicBezTo>
                  <a:pt x="452639" y="391419"/>
                  <a:pt x="147983" y="377560"/>
                  <a:pt x="0" y="369332"/>
                </a:cubicBezTo>
                <a:cubicBezTo>
                  <a:pt x="18046" y="287328"/>
                  <a:pt x="12032" y="12095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superposition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78797D7-EDE4-46E5-8CB4-5A11C46F409C}"/>
              </a:ext>
            </a:extLst>
          </p:cNvPr>
          <p:cNvSpPr/>
          <p:nvPr/>
        </p:nvSpPr>
        <p:spPr>
          <a:xfrm>
            <a:off x="1996105" y="4037366"/>
            <a:ext cx="523702" cy="50292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A5DDD-F0AB-49A1-B7DF-1ED022F15EE5}"/>
              </a:ext>
            </a:extLst>
          </p:cNvPr>
          <p:cNvSpPr txBox="1"/>
          <p:nvPr/>
        </p:nvSpPr>
        <p:spPr>
          <a:xfrm>
            <a:off x="2785319" y="4063198"/>
            <a:ext cx="1934020" cy="381602"/>
          </a:xfrm>
          <a:custGeom>
            <a:avLst/>
            <a:gdLst>
              <a:gd name="connsiteX0" fmla="*/ 0 w 1934020"/>
              <a:gd name="connsiteY0" fmla="*/ 0 h 381602"/>
              <a:gd name="connsiteX1" fmla="*/ 664014 w 1934020"/>
              <a:gd name="connsiteY1" fmla="*/ 0 h 381602"/>
              <a:gd name="connsiteX2" fmla="*/ 1289347 w 1934020"/>
              <a:gd name="connsiteY2" fmla="*/ 0 h 381602"/>
              <a:gd name="connsiteX3" fmla="*/ 1934020 w 1934020"/>
              <a:gd name="connsiteY3" fmla="*/ 0 h 381602"/>
              <a:gd name="connsiteX4" fmla="*/ 1934020 w 1934020"/>
              <a:gd name="connsiteY4" fmla="*/ 381602 h 381602"/>
              <a:gd name="connsiteX5" fmla="*/ 1328027 w 1934020"/>
              <a:gd name="connsiteY5" fmla="*/ 381602 h 381602"/>
              <a:gd name="connsiteX6" fmla="*/ 683354 w 1934020"/>
              <a:gd name="connsiteY6" fmla="*/ 381602 h 381602"/>
              <a:gd name="connsiteX7" fmla="*/ 0 w 1934020"/>
              <a:gd name="connsiteY7" fmla="*/ 381602 h 381602"/>
              <a:gd name="connsiteX8" fmla="*/ 0 w 1934020"/>
              <a:gd name="connsiteY8" fmla="*/ 0 h 38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4020" h="381602" extrusionOk="0">
                <a:moveTo>
                  <a:pt x="0" y="0"/>
                </a:moveTo>
                <a:cubicBezTo>
                  <a:pt x="281359" y="26104"/>
                  <a:pt x="346563" y="-23765"/>
                  <a:pt x="664014" y="0"/>
                </a:cubicBezTo>
                <a:cubicBezTo>
                  <a:pt x="981465" y="23765"/>
                  <a:pt x="1111204" y="-711"/>
                  <a:pt x="1289347" y="0"/>
                </a:cubicBezTo>
                <a:cubicBezTo>
                  <a:pt x="1467490" y="711"/>
                  <a:pt x="1773457" y="18443"/>
                  <a:pt x="1934020" y="0"/>
                </a:cubicBezTo>
                <a:cubicBezTo>
                  <a:pt x="1919770" y="173444"/>
                  <a:pt x="1916998" y="241225"/>
                  <a:pt x="1934020" y="381602"/>
                </a:cubicBezTo>
                <a:cubicBezTo>
                  <a:pt x="1700647" y="403188"/>
                  <a:pt x="1510548" y="383751"/>
                  <a:pt x="1328027" y="381602"/>
                </a:cubicBezTo>
                <a:cubicBezTo>
                  <a:pt x="1145506" y="379453"/>
                  <a:pt x="968744" y="350463"/>
                  <a:pt x="683354" y="381602"/>
                </a:cubicBezTo>
                <a:cubicBezTo>
                  <a:pt x="397964" y="412741"/>
                  <a:pt x="288106" y="412892"/>
                  <a:pt x="0" y="381602"/>
                </a:cubicBezTo>
                <a:cubicBezTo>
                  <a:pt x="2565" y="247355"/>
                  <a:pt x="-5207" y="775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Non-superposition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4470F2-CC12-4CAB-BFCA-69272A0A4947}"/>
              </a:ext>
            </a:extLst>
          </p:cNvPr>
          <p:cNvGrpSpPr/>
          <p:nvPr/>
        </p:nvGrpSpPr>
        <p:grpSpPr>
          <a:xfrm>
            <a:off x="4275514" y="4988075"/>
            <a:ext cx="887650" cy="1537855"/>
            <a:chOff x="3019332" y="3553485"/>
            <a:chExt cx="1817484" cy="330451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B01F221-6467-4A94-9B38-57DF62DDC43F}"/>
                </a:ext>
              </a:extLst>
            </p:cNvPr>
            <p:cNvSpPr/>
            <p:nvPr/>
          </p:nvSpPr>
          <p:spPr>
            <a:xfrm>
              <a:off x="3019332" y="3553485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sz="2800" b="1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C10B2DD-EDD4-4093-97F0-1E972DBEC638}"/>
                </a:ext>
              </a:extLst>
            </p:cNvPr>
            <p:cNvSpPr/>
            <p:nvPr/>
          </p:nvSpPr>
          <p:spPr>
            <a:xfrm>
              <a:off x="3019332" y="5299295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800" b="1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6DA4AC-5485-4A40-9FC8-ADB805B1576F}"/>
                </a:ext>
              </a:extLst>
            </p:cNvPr>
            <p:cNvSpPr/>
            <p:nvPr/>
          </p:nvSpPr>
          <p:spPr>
            <a:xfrm>
              <a:off x="3028122" y="6172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8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7910955-182E-44AF-B277-F47045D7130D}"/>
                </a:ext>
              </a:extLst>
            </p:cNvPr>
            <p:cNvSpPr/>
            <p:nvPr/>
          </p:nvSpPr>
          <p:spPr>
            <a:xfrm>
              <a:off x="4151016" y="3553485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sz="2800" b="1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69208D0-8306-4959-A01E-CDFBE92E17B5}"/>
                </a:ext>
              </a:extLst>
            </p:cNvPr>
            <p:cNvSpPr/>
            <p:nvPr/>
          </p:nvSpPr>
          <p:spPr>
            <a:xfrm>
              <a:off x="3028122" y="3553485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sz="2800" b="1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4578D7-1586-4C00-A1DF-473DECE0FB52}"/>
                </a:ext>
              </a:extLst>
            </p:cNvPr>
            <p:cNvSpPr/>
            <p:nvPr/>
          </p:nvSpPr>
          <p:spPr>
            <a:xfrm>
              <a:off x="3028122" y="442639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sz="2800" b="1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B5322E-632F-4484-927B-46ECDBCEB8BD}"/>
                </a:ext>
              </a:extLst>
            </p:cNvPr>
            <p:cNvSpPr/>
            <p:nvPr/>
          </p:nvSpPr>
          <p:spPr>
            <a:xfrm>
              <a:off x="4151016" y="5299295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sz="2800" b="1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57CCE1-7B02-40BF-A305-3F8F406A7554}"/>
                </a:ext>
              </a:extLst>
            </p:cNvPr>
            <p:cNvSpPr/>
            <p:nvPr/>
          </p:nvSpPr>
          <p:spPr>
            <a:xfrm>
              <a:off x="4151016" y="442639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800" b="1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4E57E40-073F-42A6-9EBF-2226EE6A689C}"/>
                </a:ext>
              </a:extLst>
            </p:cNvPr>
            <p:cNvSpPr/>
            <p:nvPr/>
          </p:nvSpPr>
          <p:spPr>
            <a:xfrm>
              <a:off x="4151016" y="6172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3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/>
      <p:bldP spid="19" grpId="0" animBg="1"/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85F3-0BCC-4D99-820B-34015CAA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79" y="71174"/>
            <a:ext cx="4361411" cy="430739"/>
          </a:xfrm>
        </p:spPr>
        <p:txBody>
          <a:bodyPr>
            <a:normAutofit fontScale="90000"/>
          </a:bodyPr>
          <a:lstStyle/>
          <a:p>
            <a:r>
              <a:rPr lang="en-US" dirty="0"/>
              <a:t>Simon’s Algorithm: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651D1-7F9E-4CE3-BE88-B656D6D88E40}"/>
              </a:ext>
            </a:extLst>
          </p:cNvPr>
          <p:cNvSpPr/>
          <p:nvPr/>
        </p:nvSpPr>
        <p:spPr>
          <a:xfrm>
            <a:off x="4418954" y="587668"/>
            <a:ext cx="2071365" cy="5327828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Black Box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9C36C0-E97D-43F5-B5B9-9FE391EB2CC8}"/>
              </a:ext>
            </a:extLst>
          </p:cNvPr>
          <p:cNvSpPr/>
          <p:nvPr/>
        </p:nvSpPr>
        <p:spPr>
          <a:xfrm>
            <a:off x="2064558" y="620795"/>
            <a:ext cx="1656371" cy="2881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67E990-66B6-4D40-A558-ED1307C8F108}"/>
              </a:ext>
            </a:extLst>
          </p:cNvPr>
          <p:cNvGraphicFramePr>
            <a:graphicFrameLocks noGrp="1"/>
          </p:cNvGraphicFramePr>
          <p:nvPr/>
        </p:nvGraphicFramePr>
        <p:xfrm>
          <a:off x="5268251" y="4560605"/>
          <a:ext cx="55425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59">
                  <a:extLst>
                    <a:ext uri="{9D8B030D-6E8A-4147-A177-3AD203B41FA5}">
                      <a16:colId xmlns:a16="http://schemas.microsoft.com/office/drawing/2014/main" val="3040686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6926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81BBFD6-0A70-4437-B34E-726A087B4BDB}"/>
              </a:ext>
            </a:extLst>
          </p:cNvPr>
          <p:cNvSpPr/>
          <p:nvPr/>
        </p:nvSpPr>
        <p:spPr>
          <a:xfrm>
            <a:off x="5355580" y="5128355"/>
            <a:ext cx="413137" cy="369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9A9A6DB-ADAE-469E-A4F6-13D8826636A3}"/>
              </a:ext>
            </a:extLst>
          </p:cNvPr>
          <p:cNvSpPr/>
          <p:nvPr/>
        </p:nvSpPr>
        <p:spPr>
          <a:xfrm>
            <a:off x="7282387" y="600137"/>
            <a:ext cx="1656371" cy="2881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32591E-EA33-4D3D-B9B5-E9D62E745EB2}"/>
              </a:ext>
            </a:extLst>
          </p:cNvPr>
          <p:cNvGrpSpPr/>
          <p:nvPr/>
        </p:nvGrpSpPr>
        <p:grpSpPr>
          <a:xfrm>
            <a:off x="7292178" y="3963129"/>
            <a:ext cx="1910937" cy="1952367"/>
            <a:chOff x="7266314" y="4215485"/>
            <a:chExt cx="1553489" cy="11794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21532E-2345-439B-AD88-B3374D990A3D}"/>
                </a:ext>
              </a:extLst>
            </p:cNvPr>
            <p:cNvSpPr/>
            <p:nvPr/>
          </p:nvSpPr>
          <p:spPr>
            <a:xfrm>
              <a:off x="7266314" y="4215485"/>
              <a:ext cx="1553489" cy="1179475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9BB3F1-76C9-4431-B4B4-9ADBB2FA0FCB}"/>
                </a:ext>
              </a:extLst>
            </p:cNvPr>
            <p:cNvSpPr/>
            <p:nvPr/>
          </p:nvSpPr>
          <p:spPr>
            <a:xfrm>
              <a:off x="7483390" y="4677250"/>
              <a:ext cx="993981" cy="455398"/>
            </a:xfrm>
            <a:custGeom>
              <a:avLst/>
              <a:gdLst>
                <a:gd name="connsiteX0" fmla="*/ 0 w 1006679"/>
                <a:gd name="connsiteY0" fmla="*/ 377509 h 377509"/>
                <a:gd name="connsiteX1" fmla="*/ 503339 w 1006679"/>
                <a:gd name="connsiteY1" fmla="*/ 4 h 377509"/>
                <a:gd name="connsiteX2" fmla="*/ 1006679 w 1006679"/>
                <a:gd name="connsiteY2" fmla="*/ 369120 h 37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6679" h="377509">
                  <a:moveTo>
                    <a:pt x="0" y="377509"/>
                  </a:moveTo>
                  <a:cubicBezTo>
                    <a:pt x="167779" y="189455"/>
                    <a:pt x="335559" y="1402"/>
                    <a:pt x="503339" y="4"/>
                  </a:cubicBezTo>
                  <a:cubicBezTo>
                    <a:pt x="671119" y="-1394"/>
                    <a:pt x="931178" y="321582"/>
                    <a:pt x="1006679" y="36912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6FFFC6-2703-41EB-8AB4-3D8AFE1A0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5721" y="4818743"/>
              <a:ext cx="902866" cy="153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C62361-5077-4D83-B600-1419A0E4E2DB}"/>
              </a:ext>
            </a:extLst>
          </p:cNvPr>
          <p:cNvCxnSpPr>
            <a:cxnSpLocks/>
          </p:cNvCxnSpPr>
          <p:nvPr/>
        </p:nvCxnSpPr>
        <p:spPr>
          <a:xfrm>
            <a:off x="199506" y="1319143"/>
            <a:ext cx="18650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AEA5F8-A4C8-4B37-8AF4-A43FCE51EDED}"/>
              </a:ext>
            </a:extLst>
          </p:cNvPr>
          <p:cNvCxnSpPr>
            <a:cxnSpLocks/>
          </p:cNvCxnSpPr>
          <p:nvPr/>
        </p:nvCxnSpPr>
        <p:spPr>
          <a:xfrm>
            <a:off x="199506" y="2011943"/>
            <a:ext cx="18650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A36452-526E-47C6-85E7-9C36EE182DF9}"/>
              </a:ext>
            </a:extLst>
          </p:cNvPr>
          <p:cNvCxnSpPr>
            <a:cxnSpLocks/>
          </p:cNvCxnSpPr>
          <p:nvPr/>
        </p:nvCxnSpPr>
        <p:spPr>
          <a:xfrm>
            <a:off x="199506" y="2745912"/>
            <a:ext cx="18650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513B4E-C15F-455E-8630-275AB9929013}"/>
              </a:ext>
            </a:extLst>
          </p:cNvPr>
          <p:cNvCxnSpPr>
            <a:cxnSpLocks/>
          </p:cNvCxnSpPr>
          <p:nvPr/>
        </p:nvCxnSpPr>
        <p:spPr>
          <a:xfrm>
            <a:off x="199506" y="4215485"/>
            <a:ext cx="42194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6C12BC-D12E-4B9F-818C-663C4029FDD0}"/>
              </a:ext>
            </a:extLst>
          </p:cNvPr>
          <p:cNvCxnSpPr>
            <a:cxnSpLocks/>
          </p:cNvCxnSpPr>
          <p:nvPr/>
        </p:nvCxnSpPr>
        <p:spPr>
          <a:xfrm>
            <a:off x="199506" y="4956845"/>
            <a:ext cx="42194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3C91BA-7EBA-4A92-8DEC-89DD698F204D}"/>
              </a:ext>
            </a:extLst>
          </p:cNvPr>
          <p:cNvCxnSpPr>
            <a:cxnSpLocks/>
          </p:cNvCxnSpPr>
          <p:nvPr/>
        </p:nvCxnSpPr>
        <p:spPr>
          <a:xfrm>
            <a:off x="199506" y="5663140"/>
            <a:ext cx="42194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36ADCD-6567-4C5E-BD58-713D7F0FBC53}"/>
              </a:ext>
            </a:extLst>
          </p:cNvPr>
          <p:cNvGrpSpPr/>
          <p:nvPr/>
        </p:nvGrpSpPr>
        <p:grpSpPr>
          <a:xfrm>
            <a:off x="9754299" y="1161937"/>
            <a:ext cx="1625852" cy="1722539"/>
            <a:chOff x="7266314" y="4215485"/>
            <a:chExt cx="1553489" cy="117947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613027A-0222-49EC-A396-44559FD17AAF}"/>
                </a:ext>
              </a:extLst>
            </p:cNvPr>
            <p:cNvSpPr/>
            <p:nvPr/>
          </p:nvSpPr>
          <p:spPr>
            <a:xfrm>
              <a:off x="7266314" y="4215485"/>
              <a:ext cx="1553489" cy="1179475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43E1F34-2105-4FDC-9B49-560FDC6F224B}"/>
                </a:ext>
              </a:extLst>
            </p:cNvPr>
            <p:cNvSpPr/>
            <p:nvPr/>
          </p:nvSpPr>
          <p:spPr>
            <a:xfrm>
              <a:off x="7483390" y="4677250"/>
              <a:ext cx="993981" cy="455398"/>
            </a:xfrm>
            <a:custGeom>
              <a:avLst/>
              <a:gdLst>
                <a:gd name="connsiteX0" fmla="*/ 0 w 1006679"/>
                <a:gd name="connsiteY0" fmla="*/ 377509 h 377509"/>
                <a:gd name="connsiteX1" fmla="*/ 503339 w 1006679"/>
                <a:gd name="connsiteY1" fmla="*/ 4 h 377509"/>
                <a:gd name="connsiteX2" fmla="*/ 1006679 w 1006679"/>
                <a:gd name="connsiteY2" fmla="*/ 369120 h 37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6679" h="377509">
                  <a:moveTo>
                    <a:pt x="0" y="377509"/>
                  </a:moveTo>
                  <a:cubicBezTo>
                    <a:pt x="167779" y="189455"/>
                    <a:pt x="335559" y="1402"/>
                    <a:pt x="503339" y="4"/>
                  </a:cubicBezTo>
                  <a:cubicBezTo>
                    <a:pt x="671119" y="-1394"/>
                    <a:pt x="931178" y="321582"/>
                    <a:pt x="1006679" y="36912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253260-B52B-4613-9FAD-0D6700CA5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5721" y="4818743"/>
              <a:ext cx="902866" cy="153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61F6E6-3BB3-4863-9A7C-90450D721D6F}"/>
              </a:ext>
            </a:extLst>
          </p:cNvPr>
          <p:cNvCxnSpPr>
            <a:cxnSpLocks/>
          </p:cNvCxnSpPr>
          <p:nvPr/>
        </p:nvCxnSpPr>
        <p:spPr>
          <a:xfrm>
            <a:off x="6490319" y="5663140"/>
            <a:ext cx="7920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AF3B4B-0E5C-41B6-8487-29B43B1488F0}"/>
              </a:ext>
            </a:extLst>
          </p:cNvPr>
          <p:cNvCxnSpPr>
            <a:cxnSpLocks/>
          </p:cNvCxnSpPr>
          <p:nvPr/>
        </p:nvCxnSpPr>
        <p:spPr>
          <a:xfrm>
            <a:off x="6483272" y="4956845"/>
            <a:ext cx="8089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05E2DC-A028-4482-BEB0-AA04B508E58A}"/>
              </a:ext>
            </a:extLst>
          </p:cNvPr>
          <p:cNvCxnSpPr>
            <a:cxnSpLocks/>
          </p:cNvCxnSpPr>
          <p:nvPr/>
        </p:nvCxnSpPr>
        <p:spPr>
          <a:xfrm>
            <a:off x="6483272" y="4215485"/>
            <a:ext cx="79911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168207D-1FC9-4073-81FA-ADF25FD02593}"/>
              </a:ext>
            </a:extLst>
          </p:cNvPr>
          <p:cNvCxnSpPr>
            <a:cxnSpLocks/>
          </p:cNvCxnSpPr>
          <p:nvPr/>
        </p:nvCxnSpPr>
        <p:spPr>
          <a:xfrm>
            <a:off x="6483272" y="2745912"/>
            <a:ext cx="7920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0B8637-6642-4D58-8517-5C286D08A854}"/>
              </a:ext>
            </a:extLst>
          </p:cNvPr>
          <p:cNvCxnSpPr>
            <a:cxnSpLocks/>
          </p:cNvCxnSpPr>
          <p:nvPr/>
        </p:nvCxnSpPr>
        <p:spPr>
          <a:xfrm>
            <a:off x="6476225" y="2039617"/>
            <a:ext cx="8089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EC362C-407A-4EDA-8CD1-F0E1E11768EC}"/>
              </a:ext>
            </a:extLst>
          </p:cNvPr>
          <p:cNvCxnSpPr>
            <a:cxnSpLocks/>
          </p:cNvCxnSpPr>
          <p:nvPr/>
        </p:nvCxnSpPr>
        <p:spPr>
          <a:xfrm>
            <a:off x="6476225" y="1298257"/>
            <a:ext cx="79911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062FE2-C6F2-4921-91A7-23CCEE82AD4D}"/>
              </a:ext>
            </a:extLst>
          </p:cNvPr>
          <p:cNvCxnSpPr>
            <a:cxnSpLocks/>
          </p:cNvCxnSpPr>
          <p:nvPr/>
        </p:nvCxnSpPr>
        <p:spPr>
          <a:xfrm>
            <a:off x="3720929" y="2768020"/>
            <a:ext cx="6980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6BBC75-7728-436C-8216-71A67A28941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720929" y="2061629"/>
            <a:ext cx="707816" cy="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1DA2BC-86F0-48ED-ADE6-E8926FE0802D}"/>
              </a:ext>
            </a:extLst>
          </p:cNvPr>
          <p:cNvCxnSpPr>
            <a:cxnSpLocks/>
          </p:cNvCxnSpPr>
          <p:nvPr/>
        </p:nvCxnSpPr>
        <p:spPr>
          <a:xfrm flipV="1">
            <a:off x="3720929" y="1320365"/>
            <a:ext cx="698025" cy="68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C8CAD9B-36AB-47BB-AE36-BF7B55CF2D15}"/>
              </a:ext>
            </a:extLst>
          </p:cNvPr>
          <p:cNvCxnSpPr>
            <a:cxnSpLocks/>
          </p:cNvCxnSpPr>
          <p:nvPr/>
        </p:nvCxnSpPr>
        <p:spPr>
          <a:xfrm>
            <a:off x="8938758" y="2726457"/>
            <a:ext cx="7920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B81A8A1-0270-4007-A9D6-669843137058}"/>
              </a:ext>
            </a:extLst>
          </p:cNvPr>
          <p:cNvCxnSpPr>
            <a:cxnSpLocks/>
          </p:cNvCxnSpPr>
          <p:nvPr/>
        </p:nvCxnSpPr>
        <p:spPr>
          <a:xfrm>
            <a:off x="8931711" y="2020162"/>
            <a:ext cx="8089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6DB5A06-FB25-4995-8508-4E822D305B44}"/>
              </a:ext>
            </a:extLst>
          </p:cNvPr>
          <p:cNvCxnSpPr>
            <a:cxnSpLocks/>
          </p:cNvCxnSpPr>
          <p:nvPr/>
        </p:nvCxnSpPr>
        <p:spPr>
          <a:xfrm>
            <a:off x="8931711" y="1278802"/>
            <a:ext cx="79911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D778E11-7CED-47C2-B17C-6CF98A9E24CF}"/>
              </a:ext>
            </a:extLst>
          </p:cNvPr>
          <p:cNvCxnSpPr>
            <a:cxnSpLocks/>
          </p:cNvCxnSpPr>
          <p:nvPr/>
        </p:nvCxnSpPr>
        <p:spPr>
          <a:xfrm>
            <a:off x="9203115" y="5663140"/>
            <a:ext cx="7920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CD85D6-B3C8-454A-A64A-74379807285F}"/>
              </a:ext>
            </a:extLst>
          </p:cNvPr>
          <p:cNvCxnSpPr>
            <a:cxnSpLocks/>
          </p:cNvCxnSpPr>
          <p:nvPr/>
        </p:nvCxnSpPr>
        <p:spPr>
          <a:xfrm>
            <a:off x="9196068" y="4956845"/>
            <a:ext cx="8089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865CC63-4930-4F9F-9CFA-7A3B251D9335}"/>
              </a:ext>
            </a:extLst>
          </p:cNvPr>
          <p:cNvCxnSpPr>
            <a:cxnSpLocks/>
          </p:cNvCxnSpPr>
          <p:nvPr/>
        </p:nvCxnSpPr>
        <p:spPr>
          <a:xfrm>
            <a:off x="9196068" y="4215485"/>
            <a:ext cx="79911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03A7D9E-0793-42B0-8B28-304DB451CA0C}"/>
              </a:ext>
            </a:extLst>
          </p:cNvPr>
          <p:cNvSpPr txBox="1"/>
          <p:nvPr/>
        </p:nvSpPr>
        <p:spPr>
          <a:xfrm>
            <a:off x="282119" y="36930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  <a:endParaRPr 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B92014-B8DE-4B74-A6C3-9AC5F60B4CAC}"/>
              </a:ext>
            </a:extLst>
          </p:cNvPr>
          <p:cNvSpPr txBox="1"/>
          <p:nvPr/>
        </p:nvSpPr>
        <p:spPr>
          <a:xfrm>
            <a:off x="10345355" y="355316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607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85F3-0BCC-4D99-820B-34015CAA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969" y="83139"/>
            <a:ext cx="4361411" cy="430739"/>
          </a:xfrm>
        </p:spPr>
        <p:txBody>
          <a:bodyPr>
            <a:normAutofit fontScale="90000"/>
          </a:bodyPr>
          <a:lstStyle/>
          <a:p>
            <a:r>
              <a:rPr lang="en-US" dirty="0"/>
              <a:t>Simon’s Algorithm: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651D1-7F9E-4CE3-BE88-B656D6D88E40}"/>
              </a:ext>
            </a:extLst>
          </p:cNvPr>
          <p:cNvSpPr/>
          <p:nvPr/>
        </p:nvSpPr>
        <p:spPr>
          <a:xfrm>
            <a:off x="5092254" y="569666"/>
            <a:ext cx="2071365" cy="5327828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Black Box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5B28C1-D0F7-42C3-9818-E31C517C7810}"/>
              </a:ext>
            </a:extLst>
          </p:cNvPr>
          <p:cNvSpPr/>
          <p:nvPr/>
        </p:nvSpPr>
        <p:spPr>
          <a:xfrm>
            <a:off x="1298584" y="821905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67E990-66B6-4D40-A558-ED1307C8F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24697"/>
              </p:ext>
            </p:extLst>
          </p:nvPr>
        </p:nvGraphicFramePr>
        <p:xfrm>
          <a:off x="5887226" y="4530134"/>
          <a:ext cx="55425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59">
                  <a:extLst>
                    <a:ext uri="{9D8B030D-6E8A-4147-A177-3AD203B41FA5}">
                      <a16:colId xmlns:a16="http://schemas.microsoft.com/office/drawing/2014/main" val="3040686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6926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81BBFD6-0A70-4437-B34E-726A087B4BDB}"/>
              </a:ext>
            </a:extLst>
          </p:cNvPr>
          <p:cNvSpPr/>
          <p:nvPr/>
        </p:nvSpPr>
        <p:spPr>
          <a:xfrm>
            <a:off x="5974555" y="5097884"/>
            <a:ext cx="413137" cy="369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4C1CC2-F6EA-48E6-BEF0-DF257B1B94F1}"/>
              </a:ext>
            </a:extLst>
          </p:cNvPr>
          <p:cNvSpPr/>
          <p:nvPr/>
        </p:nvSpPr>
        <p:spPr>
          <a:xfrm>
            <a:off x="1294100" y="1498361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A8C5C3A-C9ED-46DA-8927-91A3363279EC}"/>
              </a:ext>
            </a:extLst>
          </p:cNvPr>
          <p:cNvSpPr/>
          <p:nvPr/>
        </p:nvSpPr>
        <p:spPr>
          <a:xfrm>
            <a:off x="1294100" y="2174817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B8D3CF-97CD-4436-A4B7-F71B1C8E677C}"/>
              </a:ext>
            </a:extLst>
          </p:cNvPr>
          <p:cNvSpPr/>
          <p:nvPr/>
        </p:nvSpPr>
        <p:spPr>
          <a:xfrm>
            <a:off x="2248171" y="562176"/>
            <a:ext cx="243606" cy="509194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21532E-2345-439B-AD88-B3374D990A3D}"/>
              </a:ext>
            </a:extLst>
          </p:cNvPr>
          <p:cNvSpPr/>
          <p:nvPr/>
        </p:nvSpPr>
        <p:spPr>
          <a:xfrm>
            <a:off x="8094727" y="4056720"/>
            <a:ext cx="1553489" cy="117947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99BB3F1-76C9-4431-B4B4-9ADBB2FA0FCB}"/>
              </a:ext>
            </a:extLst>
          </p:cNvPr>
          <p:cNvSpPr/>
          <p:nvPr/>
        </p:nvSpPr>
        <p:spPr>
          <a:xfrm>
            <a:off x="8311803" y="4518485"/>
            <a:ext cx="993981" cy="455398"/>
          </a:xfrm>
          <a:custGeom>
            <a:avLst/>
            <a:gdLst>
              <a:gd name="connsiteX0" fmla="*/ 0 w 1006679"/>
              <a:gd name="connsiteY0" fmla="*/ 377509 h 377509"/>
              <a:gd name="connsiteX1" fmla="*/ 503339 w 1006679"/>
              <a:gd name="connsiteY1" fmla="*/ 4 h 377509"/>
              <a:gd name="connsiteX2" fmla="*/ 1006679 w 1006679"/>
              <a:gd name="connsiteY2" fmla="*/ 369120 h 37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679" h="377509">
                <a:moveTo>
                  <a:pt x="0" y="377509"/>
                </a:moveTo>
                <a:cubicBezTo>
                  <a:pt x="167779" y="189455"/>
                  <a:pt x="335559" y="1402"/>
                  <a:pt x="503339" y="4"/>
                </a:cubicBezTo>
                <a:cubicBezTo>
                  <a:pt x="671119" y="-1394"/>
                  <a:pt x="931178" y="321582"/>
                  <a:pt x="1006679" y="3691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6FFFC6-2703-41EB-8AB4-3D8AFE1A05D5}"/>
              </a:ext>
            </a:extLst>
          </p:cNvPr>
          <p:cNvCxnSpPr>
            <a:cxnSpLocks/>
          </p:cNvCxnSpPr>
          <p:nvPr/>
        </p:nvCxnSpPr>
        <p:spPr>
          <a:xfrm flipV="1">
            <a:off x="8574134" y="4659978"/>
            <a:ext cx="902866" cy="15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9F2840-FDCB-45F7-8F26-D90C245524F0}"/>
              </a:ext>
            </a:extLst>
          </p:cNvPr>
          <p:cNvSpPr/>
          <p:nvPr/>
        </p:nvSpPr>
        <p:spPr>
          <a:xfrm>
            <a:off x="10390988" y="1183949"/>
            <a:ext cx="1553489" cy="117947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A500624-6745-45D0-9BF0-18C56F014C2D}"/>
              </a:ext>
            </a:extLst>
          </p:cNvPr>
          <p:cNvSpPr/>
          <p:nvPr/>
        </p:nvSpPr>
        <p:spPr>
          <a:xfrm>
            <a:off x="10608064" y="1645714"/>
            <a:ext cx="993981" cy="455398"/>
          </a:xfrm>
          <a:custGeom>
            <a:avLst/>
            <a:gdLst>
              <a:gd name="connsiteX0" fmla="*/ 0 w 1006679"/>
              <a:gd name="connsiteY0" fmla="*/ 377509 h 377509"/>
              <a:gd name="connsiteX1" fmla="*/ 503339 w 1006679"/>
              <a:gd name="connsiteY1" fmla="*/ 4 h 377509"/>
              <a:gd name="connsiteX2" fmla="*/ 1006679 w 1006679"/>
              <a:gd name="connsiteY2" fmla="*/ 369120 h 37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679" h="377509">
                <a:moveTo>
                  <a:pt x="0" y="377509"/>
                </a:moveTo>
                <a:cubicBezTo>
                  <a:pt x="167779" y="189455"/>
                  <a:pt x="335559" y="1402"/>
                  <a:pt x="503339" y="4"/>
                </a:cubicBezTo>
                <a:cubicBezTo>
                  <a:pt x="671119" y="-1394"/>
                  <a:pt x="931178" y="321582"/>
                  <a:pt x="1006679" y="3691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0D60D9-BCBF-424B-8BBC-B89AB74F3E82}"/>
              </a:ext>
            </a:extLst>
          </p:cNvPr>
          <p:cNvCxnSpPr>
            <a:cxnSpLocks/>
          </p:cNvCxnSpPr>
          <p:nvPr/>
        </p:nvCxnSpPr>
        <p:spPr>
          <a:xfrm flipV="1">
            <a:off x="10870395" y="1787207"/>
            <a:ext cx="902866" cy="15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242B97D-9375-4E5E-983F-FA323075736C}"/>
              </a:ext>
            </a:extLst>
          </p:cNvPr>
          <p:cNvSpPr/>
          <p:nvPr/>
        </p:nvSpPr>
        <p:spPr>
          <a:xfrm>
            <a:off x="4472248" y="562176"/>
            <a:ext cx="243606" cy="509194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4D23F0-34D7-4391-93D2-63D60E1CD611}"/>
              </a:ext>
            </a:extLst>
          </p:cNvPr>
          <p:cNvSpPr/>
          <p:nvPr/>
        </p:nvSpPr>
        <p:spPr>
          <a:xfrm>
            <a:off x="7487335" y="513878"/>
            <a:ext cx="243606" cy="5091944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19C27E-A0AC-458A-9B8A-986C79AE167D}"/>
              </a:ext>
            </a:extLst>
          </p:cNvPr>
          <p:cNvCxnSpPr>
            <a:cxnSpLocks/>
          </p:cNvCxnSpPr>
          <p:nvPr/>
        </p:nvCxnSpPr>
        <p:spPr>
          <a:xfrm>
            <a:off x="676695" y="1058428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4FB8F4-6326-4BEE-BBDB-A78894A6E670}"/>
              </a:ext>
            </a:extLst>
          </p:cNvPr>
          <p:cNvCxnSpPr>
            <a:cxnSpLocks/>
          </p:cNvCxnSpPr>
          <p:nvPr/>
        </p:nvCxnSpPr>
        <p:spPr>
          <a:xfrm>
            <a:off x="676695" y="1733120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E6ADE6-8044-452D-8AB5-B2E1FAD443E5}"/>
              </a:ext>
            </a:extLst>
          </p:cNvPr>
          <p:cNvCxnSpPr>
            <a:cxnSpLocks/>
          </p:cNvCxnSpPr>
          <p:nvPr/>
        </p:nvCxnSpPr>
        <p:spPr>
          <a:xfrm>
            <a:off x="676695" y="2426536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48F6FC-2037-4564-8A74-38532F372B7B}"/>
              </a:ext>
            </a:extLst>
          </p:cNvPr>
          <p:cNvSpPr/>
          <p:nvPr/>
        </p:nvSpPr>
        <p:spPr>
          <a:xfrm>
            <a:off x="2102112" y="5716919"/>
            <a:ext cx="535723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A24C60-E056-45D6-85D0-9E8BC566BFF2}"/>
              </a:ext>
            </a:extLst>
          </p:cNvPr>
          <p:cNvSpPr/>
          <p:nvPr/>
        </p:nvSpPr>
        <p:spPr>
          <a:xfrm>
            <a:off x="4326188" y="5718293"/>
            <a:ext cx="535724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B8879-D1BC-4013-AB88-A7DF80DB3720}"/>
              </a:ext>
            </a:extLst>
          </p:cNvPr>
          <p:cNvSpPr/>
          <p:nvPr/>
        </p:nvSpPr>
        <p:spPr>
          <a:xfrm>
            <a:off x="7345512" y="5669995"/>
            <a:ext cx="535724" cy="9233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88B2AB9-4811-4350-A05C-DD6EF8CFA984}"/>
              </a:ext>
            </a:extLst>
          </p:cNvPr>
          <p:cNvSpPr/>
          <p:nvPr/>
        </p:nvSpPr>
        <p:spPr>
          <a:xfrm>
            <a:off x="9861707" y="572498"/>
            <a:ext cx="243606" cy="509194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60F5F5-440F-4640-A658-114CF281169A}"/>
              </a:ext>
            </a:extLst>
          </p:cNvPr>
          <p:cNvSpPr/>
          <p:nvPr/>
        </p:nvSpPr>
        <p:spPr>
          <a:xfrm>
            <a:off x="9715647" y="5728615"/>
            <a:ext cx="535724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D07B07-A4C8-48F6-9106-F34D91E03364}"/>
              </a:ext>
            </a:extLst>
          </p:cNvPr>
          <p:cNvSpPr/>
          <p:nvPr/>
        </p:nvSpPr>
        <p:spPr>
          <a:xfrm>
            <a:off x="8094727" y="562176"/>
            <a:ext cx="1371717" cy="2986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965C6C-F8E7-4DA8-A30D-F0766ED067AC}"/>
              </a:ext>
            </a:extLst>
          </p:cNvPr>
          <p:cNvSpPr/>
          <p:nvPr/>
        </p:nvSpPr>
        <p:spPr>
          <a:xfrm>
            <a:off x="1298584" y="3573462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09317D-800B-4E45-AC27-2CBF418B4AA1}"/>
              </a:ext>
            </a:extLst>
          </p:cNvPr>
          <p:cNvSpPr/>
          <p:nvPr/>
        </p:nvSpPr>
        <p:spPr>
          <a:xfrm>
            <a:off x="1294100" y="4249918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923E2-E840-47C5-A00F-117EE8CF60FF}"/>
              </a:ext>
            </a:extLst>
          </p:cNvPr>
          <p:cNvSpPr/>
          <p:nvPr/>
        </p:nvSpPr>
        <p:spPr>
          <a:xfrm>
            <a:off x="1294100" y="4926374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04410D-29B6-414F-AFCC-8DE72FC8A822}"/>
              </a:ext>
            </a:extLst>
          </p:cNvPr>
          <p:cNvCxnSpPr>
            <a:cxnSpLocks/>
          </p:cNvCxnSpPr>
          <p:nvPr/>
        </p:nvCxnSpPr>
        <p:spPr>
          <a:xfrm>
            <a:off x="676695" y="3809985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7022E9C-9B9E-41F8-B2DF-B05FE956FF0C}"/>
              </a:ext>
            </a:extLst>
          </p:cNvPr>
          <p:cNvCxnSpPr>
            <a:cxnSpLocks/>
          </p:cNvCxnSpPr>
          <p:nvPr/>
        </p:nvCxnSpPr>
        <p:spPr>
          <a:xfrm>
            <a:off x="676695" y="4484677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95B55A-8D55-4F89-BF14-9B9CA4746976}"/>
              </a:ext>
            </a:extLst>
          </p:cNvPr>
          <p:cNvCxnSpPr>
            <a:cxnSpLocks/>
          </p:cNvCxnSpPr>
          <p:nvPr/>
        </p:nvCxnSpPr>
        <p:spPr>
          <a:xfrm>
            <a:off x="676695" y="5178093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819A68F-02A0-4AD4-985E-4D8DCCD86D3A}"/>
              </a:ext>
            </a:extLst>
          </p:cNvPr>
          <p:cNvSpPr/>
          <p:nvPr/>
        </p:nvSpPr>
        <p:spPr>
          <a:xfrm>
            <a:off x="2787864" y="566039"/>
            <a:ext cx="1371717" cy="2986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310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43E42D4-9A19-4C59-8A57-AE7DCE7803B0}"/>
              </a:ext>
            </a:extLst>
          </p:cNvPr>
          <p:cNvSpPr/>
          <p:nvPr/>
        </p:nvSpPr>
        <p:spPr>
          <a:xfrm>
            <a:off x="926039" y="4160632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DD4866-FB46-41D9-AADD-F7D43DCBF3DB}"/>
              </a:ext>
            </a:extLst>
          </p:cNvPr>
          <p:cNvSpPr/>
          <p:nvPr/>
        </p:nvSpPr>
        <p:spPr>
          <a:xfrm>
            <a:off x="926039" y="4935405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587969-A6FA-480D-9B76-B8C5A4299795}"/>
              </a:ext>
            </a:extLst>
          </p:cNvPr>
          <p:cNvSpPr/>
          <p:nvPr/>
        </p:nvSpPr>
        <p:spPr>
          <a:xfrm>
            <a:off x="926039" y="5710178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541BB-3A72-446D-9198-E94A149CB4E2}"/>
              </a:ext>
            </a:extLst>
          </p:cNvPr>
          <p:cNvSpPr/>
          <p:nvPr/>
        </p:nvSpPr>
        <p:spPr>
          <a:xfrm>
            <a:off x="926039" y="1273351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4EF4A1-7266-4204-A79A-CF17C429ECAB}"/>
              </a:ext>
            </a:extLst>
          </p:cNvPr>
          <p:cNvSpPr/>
          <p:nvPr/>
        </p:nvSpPr>
        <p:spPr>
          <a:xfrm>
            <a:off x="926039" y="2048124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3EEA8-ECA4-4535-9B31-99450EB74EE1}"/>
              </a:ext>
            </a:extLst>
          </p:cNvPr>
          <p:cNvSpPr/>
          <p:nvPr/>
        </p:nvSpPr>
        <p:spPr>
          <a:xfrm>
            <a:off x="926039" y="2822897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981BD0-3504-432E-88B4-C193408646C7}"/>
              </a:ext>
            </a:extLst>
          </p:cNvPr>
          <p:cNvSpPr/>
          <p:nvPr/>
        </p:nvSpPr>
        <p:spPr>
          <a:xfrm>
            <a:off x="1721744" y="196088"/>
            <a:ext cx="444352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C8640B-D828-40ED-97C6-5F15DF0D3F75}"/>
              </a:ext>
            </a:extLst>
          </p:cNvPr>
          <p:cNvSpPr/>
          <p:nvPr/>
        </p:nvSpPr>
        <p:spPr>
          <a:xfrm>
            <a:off x="1822117" y="1140737"/>
            <a:ext cx="243606" cy="53919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BA90CB-4C4D-4203-88AA-7C58CC2025C7}"/>
              </a:ext>
            </a:extLst>
          </p:cNvPr>
          <p:cNvSpPr/>
          <p:nvPr/>
        </p:nvSpPr>
        <p:spPr>
          <a:xfrm>
            <a:off x="3612118" y="4049797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2E4F39-8D08-464F-BA22-8A7D5E9C736B}"/>
              </a:ext>
            </a:extLst>
          </p:cNvPr>
          <p:cNvSpPr/>
          <p:nvPr/>
        </p:nvSpPr>
        <p:spPr>
          <a:xfrm>
            <a:off x="3612118" y="4952598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CC9E87-C5A9-4B17-BCCB-44E851ADD1A4}"/>
              </a:ext>
            </a:extLst>
          </p:cNvPr>
          <p:cNvSpPr/>
          <p:nvPr/>
        </p:nvSpPr>
        <p:spPr>
          <a:xfrm>
            <a:off x="3608434" y="5710178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E07D37-8807-424E-B6B7-C93CD5938204}"/>
              </a:ext>
            </a:extLst>
          </p:cNvPr>
          <p:cNvSpPr/>
          <p:nvPr/>
        </p:nvSpPr>
        <p:spPr>
          <a:xfrm>
            <a:off x="5534516" y="137707"/>
            <a:ext cx="444352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20FA9D1-C675-40BB-AADE-D13E7023C222}"/>
              </a:ext>
            </a:extLst>
          </p:cNvPr>
          <p:cNvSpPr/>
          <p:nvPr/>
        </p:nvSpPr>
        <p:spPr>
          <a:xfrm>
            <a:off x="5634889" y="1082356"/>
            <a:ext cx="243606" cy="53919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able 8">
            <a:extLst>
              <a:ext uri="{FF2B5EF4-FFF2-40B4-BE49-F238E27FC236}">
                <a16:creationId xmlns:a16="http://schemas.microsoft.com/office/drawing/2014/main" id="{664D8C24-F5AD-4D94-A962-C9D06A2EE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64582"/>
              </p:ext>
            </p:extLst>
          </p:nvPr>
        </p:nvGraphicFramePr>
        <p:xfrm>
          <a:off x="10870612" y="1154"/>
          <a:ext cx="132138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91">
                  <a:extLst>
                    <a:ext uri="{9D8B030D-6E8A-4147-A177-3AD203B41FA5}">
                      <a16:colId xmlns:a16="http://schemas.microsoft.com/office/drawing/2014/main" val="510992221"/>
                    </a:ext>
                  </a:extLst>
                </a:gridCol>
                <a:gridCol w="783997">
                  <a:extLst>
                    <a:ext uri="{9D8B030D-6E8A-4147-A177-3AD203B41FA5}">
                      <a16:colId xmlns:a16="http://schemas.microsoft.com/office/drawing/2014/main" val="1880648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f(x)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0911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911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3199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0863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49647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6272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80451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35350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21921"/>
                  </a:ext>
                </a:extLst>
              </a:tr>
            </a:tbl>
          </a:graphicData>
        </a:graphic>
      </p:graphicFrame>
      <p:sp>
        <p:nvSpPr>
          <p:cNvPr id="131" name="Oval 130">
            <a:extLst>
              <a:ext uri="{FF2B5EF4-FFF2-40B4-BE49-F238E27FC236}">
                <a16:creationId xmlns:a16="http://schemas.microsoft.com/office/drawing/2014/main" id="{FB3948F9-1DF6-4E94-86CF-EB913AE0E82F}"/>
              </a:ext>
            </a:extLst>
          </p:cNvPr>
          <p:cNvSpPr/>
          <p:nvPr/>
        </p:nvSpPr>
        <p:spPr>
          <a:xfrm>
            <a:off x="2596199" y="232378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D77C4B1-FB70-48E9-A882-A149F69704CB}"/>
              </a:ext>
            </a:extLst>
          </p:cNvPr>
          <p:cNvSpPr/>
          <p:nvPr/>
        </p:nvSpPr>
        <p:spPr>
          <a:xfrm>
            <a:off x="2210832" y="316429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004EDB8-E3D1-459A-9D2F-027A019023F4}"/>
              </a:ext>
            </a:extLst>
          </p:cNvPr>
          <p:cNvSpPr/>
          <p:nvPr/>
        </p:nvSpPr>
        <p:spPr>
          <a:xfrm>
            <a:off x="3382145" y="149045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837827D-5B6C-48DA-AEA9-3E131A0CBAF5}"/>
              </a:ext>
            </a:extLst>
          </p:cNvPr>
          <p:cNvSpPr/>
          <p:nvPr/>
        </p:nvSpPr>
        <p:spPr>
          <a:xfrm>
            <a:off x="3385784" y="23260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664E262-F644-4AD7-BB50-7D500A9C8ADD}"/>
              </a:ext>
            </a:extLst>
          </p:cNvPr>
          <p:cNvSpPr/>
          <p:nvPr/>
        </p:nvSpPr>
        <p:spPr>
          <a:xfrm>
            <a:off x="2998021" y="232378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0351B0C-5EA4-4D74-AED1-7DDA54037D70}"/>
              </a:ext>
            </a:extLst>
          </p:cNvPr>
          <p:cNvSpPr/>
          <p:nvPr/>
        </p:nvSpPr>
        <p:spPr>
          <a:xfrm>
            <a:off x="2592560" y="149045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6E3587F-AF75-480F-8C82-E907C9BEBB56}"/>
              </a:ext>
            </a:extLst>
          </p:cNvPr>
          <p:cNvSpPr/>
          <p:nvPr/>
        </p:nvSpPr>
        <p:spPr>
          <a:xfrm>
            <a:off x="2989344" y="149045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8D96E97-8267-4A27-A8B2-EA84542C7CFB}"/>
              </a:ext>
            </a:extLst>
          </p:cNvPr>
          <p:cNvSpPr/>
          <p:nvPr/>
        </p:nvSpPr>
        <p:spPr>
          <a:xfrm>
            <a:off x="2216590" y="232378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A7D86A2-F725-46C1-9002-08E24E77C9AA}"/>
              </a:ext>
            </a:extLst>
          </p:cNvPr>
          <p:cNvSpPr/>
          <p:nvPr/>
        </p:nvSpPr>
        <p:spPr>
          <a:xfrm>
            <a:off x="2208070" y="149045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D0AA8AF-FABB-4878-8C9B-60478DB017DD}"/>
              </a:ext>
            </a:extLst>
          </p:cNvPr>
          <p:cNvSpPr/>
          <p:nvPr/>
        </p:nvSpPr>
        <p:spPr>
          <a:xfrm>
            <a:off x="2595322" y="316429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8BDFFA4-FC52-40A1-B97D-447E65519056}"/>
              </a:ext>
            </a:extLst>
          </p:cNvPr>
          <p:cNvSpPr/>
          <p:nvPr/>
        </p:nvSpPr>
        <p:spPr>
          <a:xfrm>
            <a:off x="2987493" y="31665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AA24BEE-BEC4-4A22-864B-3A3AF8E758EB}"/>
              </a:ext>
            </a:extLst>
          </p:cNvPr>
          <p:cNvSpPr/>
          <p:nvPr/>
        </p:nvSpPr>
        <p:spPr>
          <a:xfrm>
            <a:off x="3385784" y="31687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80C807E-4E31-4842-991E-0CD940C3A1A2}"/>
              </a:ext>
            </a:extLst>
          </p:cNvPr>
          <p:cNvSpPr/>
          <p:nvPr/>
        </p:nvSpPr>
        <p:spPr>
          <a:xfrm>
            <a:off x="4144710" y="23096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A659579-59C0-47AA-BB4D-F81CEC1DDC74}"/>
              </a:ext>
            </a:extLst>
          </p:cNvPr>
          <p:cNvSpPr/>
          <p:nvPr/>
        </p:nvSpPr>
        <p:spPr>
          <a:xfrm>
            <a:off x="3759343" y="315019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78321AD-AEAA-41B5-A8F6-9A9793FE2B5E}"/>
              </a:ext>
            </a:extLst>
          </p:cNvPr>
          <p:cNvSpPr/>
          <p:nvPr/>
        </p:nvSpPr>
        <p:spPr>
          <a:xfrm>
            <a:off x="4930656" y="147635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219850E-3DDF-49D3-A323-61CCE579A0AB}"/>
              </a:ext>
            </a:extLst>
          </p:cNvPr>
          <p:cNvSpPr/>
          <p:nvPr/>
        </p:nvSpPr>
        <p:spPr>
          <a:xfrm>
            <a:off x="4934295" y="231192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899D730-01A9-4C23-B964-6CB28F91E5BF}"/>
              </a:ext>
            </a:extLst>
          </p:cNvPr>
          <p:cNvSpPr/>
          <p:nvPr/>
        </p:nvSpPr>
        <p:spPr>
          <a:xfrm>
            <a:off x="4546532" y="23096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0DBEA76-E7FC-415E-9754-0A56E540EE6B}"/>
              </a:ext>
            </a:extLst>
          </p:cNvPr>
          <p:cNvSpPr/>
          <p:nvPr/>
        </p:nvSpPr>
        <p:spPr>
          <a:xfrm>
            <a:off x="4141071" y="149045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D5313B8-4C5D-41F0-A10E-614FB6F2B8EE}"/>
              </a:ext>
            </a:extLst>
          </p:cNvPr>
          <p:cNvSpPr/>
          <p:nvPr/>
        </p:nvSpPr>
        <p:spPr>
          <a:xfrm>
            <a:off x="4537855" y="147635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01F5004-97FD-4247-9F8A-200C2086512C}"/>
              </a:ext>
            </a:extLst>
          </p:cNvPr>
          <p:cNvSpPr/>
          <p:nvPr/>
        </p:nvSpPr>
        <p:spPr>
          <a:xfrm>
            <a:off x="3765101" y="23096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D5D0713-FEC5-43FE-8CED-7A8EFC5A1F50}"/>
              </a:ext>
            </a:extLst>
          </p:cNvPr>
          <p:cNvSpPr/>
          <p:nvPr/>
        </p:nvSpPr>
        <p:spPr>
          <a:xfrm>
            <a:off x="3746135" y="149365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5BDB61B-3DA6-4C80-8B25-1D7DE46020AF}"/>
              </a:ext>
            </a:extLst>
          </p:cNvPr>
          <p:cNvSpPr/>
          <p:nvPr/>
        </p:nvSpPr>
        <p:spPr>
          <a:xfrm>
            <a:off x="4143833" y="315019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95CCD26-47A5-4A7C-8848-351643B238A1}"/>
              </a:ext>
            </a:extLst>
          </p:cNvPr>
          <p:cNvSpPr/>
          <p:nvPr/>
        </p:nvSpPr>
        <p:spPr>
          <a:xfrm>
            <a:off x="4536004" y="315243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4415AE3-B845-44D9-88FF-EF6F61FF763A}"/>
              </a:ext>
            </a:extLst>
          </p:cNvPr>
          <p:cNvSpPr/>
          <p:nvPr/>
        </p:nvSpPr>
        <p:spPr>
          <a:xfrm>
            <a:off x="4934295" y="31546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9308CB4-ADC8-4EFC-933B-AA02DC759B33}"/>
              </a:ext>
            </a:extLst>
          </p:cNvPr>
          <p:cNvSpPr/>
          <p:nvPr/>
        </p:nvSpPr>
        <p:spPr>
          <a:xfrm>
            <a:off x="6396783" y="230245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5E99674-2D5C-4020-B462-C6BC6321C792}"/>
              </a:ext>
            </a:extLst>
          </p:cNvPr>
          <p:cNvSpPr/>
          <p:nvPr/>
        </p:nvSpPr>
        <p:spPr>
          <a:xfrm>
            <a:off x="6008644" y="14681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D92FA74-64BF-420A-9157-78562A2AEB85}"/>
              </a:ext>
            </a:extLst>
          </p:cNvPr>
          <p:cNvSpPr/>
          <p:nvPr/>
        </p:nvSpPr>
        <p:spPr>
          <a:xfrm>
            <a:off x="7191249" y="312421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4CF30FE8-1D7D-4DC7-BE3E-06A31A1BE4DD}"/>
              </a:ext>
            </a:extLst>
          </p:cNvPr>
          <p:cNvSpPr/>
          <p:nvPr/>
        </p:nvSpPr>
        <p:spPr>
          <a:xfrm>
            <a:off x="7186368" y="23046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5D38E9-544F-4896-829A-98C7BED4308B}"/>
              </a:ext>
            </a:extLst>
          </p:cNvPr>
          <p:cNvSpPr/>
          <p:nvPr/>
        </p:nvSpPr>
        <p:spPr>
          <a:xfrm>
            <a:off x="6798605" y="230245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43ABD8F-4F13-4181-9C38-4D30E1CDAC66}"/>
              </a:ext>
            </a:extLst>
          </p:cNvPr>
          <p:cNvSpPr/>
          <p:nvPr/>
        </p:nvSpPr>
        <p:spPr>
          <a:xfrm>
            <a:off x="6401664" y="312421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83AFA7B-97E2-4A32-9F6F-D9D6261A4519}"/>
              </a:ext>
            </a:extLst>
          </p:cNvPr>
          <p:cNvSpPr/>
          <p:nvPr/>
        </p:nvSpPr>
        <p:spPr>
          <a:xfrm>
            <a:off x="6798448" y="312421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19231FF-287F-43D1-B524-8A3DE438F531}"/>
              </a:ext>
            </a:extLst>
          </p:cNvPr>
          <p:cNvSpPr/>
          <p:nvPr/>
        </p:nvSpPr>
        <p:spPr>
          <a:xfrm>
            <a:off x="6017174" y="230245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1478550-6EA2-442A-99DD-C07590A298FB}"/>
              </a:ext>
            </a:extLst>
          </p:cNvPr>
          <p:cNvSpPr/>
          <p:nvPr/>
        </p:nvSpPr>
        <p:spPr>
          <a:xfrm>
            <a:off x="6017174" y="312421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F33A337-7EFA-4DF7-9A6F-29D46044A7B0}"/>
              </a:ext>
            </a:extLst>
          </p:cNvPr>
          <p:cNvSpPr/>
          <p:nvPr/>
        </p:nvSpPr>
        <p:spPr>
          <a:xfrm>
            <a:off x="6393134" y="14681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B719B49-E55F-4A9D-8038-E7AB7DC6C554}"/>
              </a:ext>
            </a:extLst>
          </p:cNvPr>
          <p:cNvSpPr/>
          <p:nvPr/>
        </p:nvSpPr>
        <p:spPr>
          <a:xfrm>
            <a:off x="6785305" y="147042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7283C31-DADC-4117-BB9F-0EBCF99ADBE6}"/>
              </a:ext>
            </a:extLst>
          </p:cNvPr>
          <p:cNvSpPr/>
          <p:nvPr/>
        </p:nvSpPr>
        <p:spPr>
          <a:xfrm>
            <a:off x="7183596" y="147266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2807ACB-4D5D-434B-9842-6C4A77451F2D}"/>
              </a:ext>
            </a:extLst>
          </p:cNvPr>
          <p:cNvSpPr/>
          <p:nvPr/>
        </p:nvSpPr>
        <p:spPr>
          <a:xfrm>
            <a:off x="7945294" y="22883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2E42569-E655-4FA6-A2B8-90A86F7E45C9}"/>
              </a:ext>
            </a:extLst>
          </p:cNvPr>
          <p:cNvSpPr/>
          <p:nvPr/>
        </p:nvSpPr>
        <p:spPr>
          <a:xfrm>
            <a:off x="7557155" y="145407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390FE2E-FAF5-4E7E-94E2-80411294DDB9}"/>
              </a:ext>
            </a:extLst>
          </p:cNvPr>
          <p:cNvSpPr/>
          <p:nvPr/>
        </p:nvSpPr>
        <p:spPr>
          <a:xfrm>
            <a:off x="8739760" y="31101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363AD95-79FB-48A6-AC24-413286F572FE}"/>
              </a:ext>
            </a:extLst>
          </p:cNvPr>
          <p:cNvSpPr/>
          <p:nvPr/>
        </p:nvSpPr>
        <p:spPr>
          <a:xfrm>
            <a:off x="8734879" y="22905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C0D68F0-371B-4873-B383-9E03FFA69EC0}"/>
              </a:ext>
            </a:extLst>
          </p:cNvPr>
          <p:cNvSpPr/>
          <p:nvPr/>
        </p:nvSpPr>
        <p:spPr>
          <a:xfrm>
            <a:off x="8347116" y="22883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C3774BF-948A-4F48-ABA7-E6304E915BA7}"/>
              </a:ext>
            </a:extLst>
          </p:cNvPr>
          <p:cNvSpPr/>
          <p:nvPr/>
        </p:nvSpPr>
        <p:spPr>
          <a:xfrm>
            <a:off x="7950175" y="312421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3F01F55-A0EE-4360-A4E1-FB1FFCA3F809}"/>
              </a:ext>
            </a:extLst>
          </p:cNvPr>
          <p:cNvSpPr/>
          <p:nvPr/>
        </p:nvSpPr>
        <p:spPr>
          <a:xfrm>
            <a:off x="8346959" y="31101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6B5048E-CC8A-4573-969D-24E377F872D4}"/>
              </a:ext>
            </a:extLst>
          </p:cNvPr>
          <p:cNvSpPr/>
          <p:nvPr/>
        </p:nvSpPr>
        <p:spPr>
          <a:xfrm>
            <a:off x="7565685" y="22883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D52FC3E-3250-4D73-AC5D-87EECC806766}"/>
              </a:ext>
            </a:extLst>
          </p:cNvPr>
          <p:cNvSpPr/>
          <p:nvPr/>
        </p:nvSpPr>
        <p:spPr>
          <a:xfrm>
            <a:off x="7555239" y="312741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DCE4520-BC10-4C37-9BE1-B2417959C2E8}"/>
              </a:ext>
            </a:extLst>
          </p:cNvPr>
          <p:cNvSpPr/>
          <p:nvPr/>
        </p:nvSpPr>
        <p:spPr>
          <a:xfrm>
            <a:off x="7941645" y="145407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A2C0348-02DB-4496-BC44-C6FCD453D56D}"/>
              </a:ext>
            </a:extLst>
          </p:cNvPr>
          <p:cNvSpPr/>
          <p:nvPr/>
        </p:nvSpPr>
        <p:spPr>
          <a:xfrm>
            <a:off x="8333816" y="14563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1167001-58A6-4E38-910E-D0032630E976}"/>
              </a:ext>
            </a:extLst>
          </p:cNvPr>
          <p:cNvSpPr/>
          <p:nvPr/>
        </p:nvSpPr>
        <p:spPr>
          <a:xfrm>
            <a:off x="8732107" y="145856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EF8FE36-E472-41C6-AFD3-06A3EE223593}"/>
              </a:ext>
            </a:extLst>
          </p:cNvPr>
          <p:cNvSpPr/>
          <p:nvPr/>
        </p:nvSpPr>
        <p:spPr>
          <a:xfrm>
            <a:off x="6417508" y="51329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FD909B7-755F-4EAE-81B0-0DCD01CD26DC}"/>
              </a:ext>
            </a:extLst>
          </p:cNvPr>
          <p:cNvSpPr/>
          <p:nvPr/>
        </p:nvSpPr>
        <p:spPr>
          <a:xfrm>
            <a:off x="6011416" y="59493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EAE6EB3-4AE0-49B6-80DC-4E0E3B107115}"/>
              </a:ext>
            </a:extLst>
          </p:cNvPr>
          <p:cNvSpPr/>
          <p:nvPr/>
        </p:nvSpPr>
        <p:spPr>
          <a:xfrm>
            <a:off x="7183596" y="432987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8C68674-2987-4A58-80F1-CE428DC9CA8D}"/>
              </a:ext>
            </a:extLst>
          </p:cNvPr>
          <p:cNvSpPr/>
          <p:nvPr/>
        </p:nvSpPr>
        <p:spPr>
          <a:xfrm>
            <a:off x="7187897" y="51493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E11448C-0AE8-4098-AF5E-2D1E0C36340B}"/>
              </a:ext>
            </a:extLst>
          </p:cNvPr>
          <p:cNvSpPr/>
          <p:nvPr/>
        </p:nvSpPr>
        <p:spPr>
          <a:xfrm>
            <a:off x="6800134" y="514708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C7C4DB8-E5D7-4971-BAB3-D5BA7EA72D30}"/>
              </a:ext>
            </a:extLst>
          </p:cNvPr>
          <p:cNvSpPr/>
          <p:nvPr/>
        </p:nvSpPr>
        <p:spPr>
          <a:xfrm>
            <a:off x="6394011" y="432987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4BF1B32-1CAC-4B1D-BFFE-821AC8C8DC71}"/>
              </a:ext>
            </a:extLst>
          </p:cNvPr>
          <p:cNvSpPr/>
          <p:nvPr/>
        </p:nvSpPr>
        <p:spPr>
          <a:xfrm>
            <a:off x="6790795" y="432987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E58FF7C-7759-4E02-8D92-CB92B7D7DC37}"/>
              </a:ext>
            </a:extLst>
          </p:cNvPr>
          <p:cNvSpPr/>
          <p:nvPr/>
        </p:nvSpPr>
        <p:spPr>
          <a:xfrm>
            <a:off x="6018703" y="514708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FAD65337-7881-48B7-8A38-C6DF2986FC32}"/>
              </a:ext>
            </a:extLst>
          </p:cNvPr>
          <p:cNvSpPr/>
          <p:nvPr/>
        </p:nvSpPr>
        <p:spPr>
          <a:xfrm>
            <a:off x="6009521" y="432987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C66C688-944E-46B1-9318-A0A3CF7257E7}"/>
              </a:ext>
            </a:extLst>
          </p:cNvPr>
          <p:cNvSpPr/>
          <p:nvPr/>
        </p:nvSpPr>
        <p:spPr>
          <a:xfrm>
            <a:off x="6395906" y="59493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4F91C25-BF8C-4C59-83AF-04FD0EE720D5}"/>
              </a:ext>
            </a:extLst>
          </p:cNvPr>
          <p:cNvSpPr/>
          <p:nvPr/>
        </p:nvSpPr>
        <p:spPr>
          <a:xfrm>
            <a:off x="6788077" y="595158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CA61863-C486-42A7-A18B-84AA0785512B}"/>
              </a:ext>
            </a:extLst>
          </p:cNvPr>
          <p:cNvSpPr/>
          <p:nvPr/>
        </p:nvSpPr>
        <p:spPr>
          <a:xfrm>
            <a:off x="7186368" y="59538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2042C9BE-D088-4AB7-A75F-C9395BDD8C77}"/>
              </a:ext>
            </a:extLst>
          </p:cNvPr>
          <p:cNvSpPr/>
          <p:nvPr/>
        </p:nvSpPr>
        <p:spPr>
          <a:xfrm>
            <a:off x="7946823" y="51329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344E568-F97D-4D14-AE7F-CD07D0827934}"/>
              </a:ext>
            </a:extLst>
          </p:cNvPr>
          <p:cNvSpPr/>
          <p:nvPr/>
        </p:nvSpPr>
        <p:spPr>
          <a:xfrm>
            <a:off x="7559927" y="593524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4ED16652-C33C-4EDF-B5F4-506874F7D349}"/>
              </a:ext>
            </a:extLst>
          </p:cNvPr>
          <p:cNvSpPr/>
          <p:nvPr/>
        </p:nvSpPr>
        <p:spPr>
          <a:xfrm>
            <a:off x="8732107" y="431577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52CBC4AE-29D4-46A4-B5B6-7830B30D2529}"/>
              </a:ext>
            </a:extLst>
          </p:cNvPr>
          <p:cNvSpPr/>
          <p:nvPr/>
        </p:nvSpPr>
        <p:spPr>
          <a:xfrm>
            <a:off x="8736408" y="513522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1522AA0-5199-46B3-9717-ABC01C2F4847}"/>
              </a:ext>
            </a:extLst>
          </p:cNvPr>
          <p:cNvSpPr/>
          <p:nvPr/>
        </p:nvSpPr>
        <p:spPr>
          <a:xfrm>
            <a:off x="7942522" y="432987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63D8A36-E566-4E32-96CE-06C8FA0CDFA7}"/>
              </a:ext>
            </a:extLst>
          </p:cNvPr>
          <p:cNvSpPr/>
          <p:nvPr/>
        </p:nvSpPr>
        <p:spPr>
          <a:xfrm>
            <a:off x="7567214" y="51329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E9EB67D-49AD-4A16-9994-92B24A0DBBC6}"/>
              </a:ext>
            </a:extLst>
          </p:cNvPr>
          <p:cNvSpPr/>
          <p:nvPr/>
        </p:nvSpPr>
        <p:spPr>
          <a:xfrm>
            <a:off x="7547586" y="433307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D57CF6-4366-4FEF-B485-F43CE7747F30}"/>
              </a:ext>
            </a:extLst>
          </p:cNvPr>
          <p:cNvSpPr/>
          <p:nvPr/>
        </p:nvSpPr>
        <p:spPr>
          <a:xfrm>
            <a:off x="7944417" y="593524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36A47AD-FA89-412E-874A-9827FD83A421}"/>
              </a:ext>
            </a:extLst>
          </p:cNvPr>
          <p:cNvSpPr/>
          <p:nvPr/>
        </p:nvSpPr>
        <p:spPr>
          <a:xfrm>
            <a:off x="8734879" y="593972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183735E-1324-49BE-A4ED-CEA05DAA1CA0}"/>
              </a:ext>
            </a:extLst>
          </p:cNvPr>
          <p:cNvSpPr/>
          <p:nvPr/>
        </p:nvSpPr>
        <p:spPr>
          <a:xfrm>
            <a:off x="8345739" y="51329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3B60BD9-CB10-4C0C-BBD1-C3646ECCBDDE}"/>
              </a:ext>
            </a:extLst>
          </p:cNvPr>
          <p:cNvSpPr/>
          <p:nvPr/>
        </p:nvSpPr>
        <p:spPr>
          <a:xfrm>
            <a:off x="8341438" y="432987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28BD427-61D1-4FF6-BCD0-E28C3A442C0F}"/>
              </a:ext>
            </a:extLst>
          </p:cNvPr>
          <p:cNvSpPr/>
          <p:nvPr/>
        </p:nvSpPr>
        <p:spPr>
          <a:xfrm>
            <a:off x="8343333" y="593524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9ACC698-83A7-4261-9760-33C6816C27AF}"/>
              </a:ext>
            </a:extLst>
          </p:cNvPr>
          <p:cNvCxnSpPr>
            <a:cxnSpLocks/>
          </p:cNvCxnSpPr>
          <p:nvPr/>
        </p:nvCxnSpPr>
        <p:spPr>
          <a:xfrm>
            <a:off x="5995953" y="6477566"/>
            <a:ext cx="304096" cy="6509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CD5D25C-8A16-4023-BF41-AF7763786C65}"/>
              </a:ext>
            </a:extLst>
          </p:cNvPr>
          <p:cNvCxnSpPr>
            <a:cxnSpLocks/>
          </p:cNvCxnSpPr>
          <p:nvPr/>
        </p:nvCxnSpPr>
        <p:spPr>
          <a:xfrm>
            <a:off x="7191249" y="6467758"/>
            <a:ext cx="304096" cy="6509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F39F90-FDB2-4651-B278-4E64A409E4C4}"/>
              </a:ext>
            </a:extLst>
          </p:cNvPr>
          <p:cNvCxnSpPr>
            <a:cxnSpLocks/>
          </p:cNvCxnSpPr>
          <p:nvPr/>
        </p:nvCxnSpPr>
        <p:spPr>
          <a:xfrm>
            <a:off x="6386776" y="6477565"/>
            <a:ext cx="304096" cy="65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8B7E75A-53DE-4687-BEBD-34FDA9F9B028}"/>
              </a:ext>
            </a:extLst>
          </p:cNvPr>
          <p:cNvCxnSpPr>
            <a:cxnSpLocks/>
          </p:cNvCxnSpPr>
          <p:nvPr/>
        </p:nvCxnSpPr>
        <p:spPr>
          <a:xfrm>
            <a:off x="6798448" y="6467758"/>
            <a:ext cx="304096" cy="65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A04780C-C070-40D3-B429-1CE78E6AE213}"/>
              </a:ext>
            </a:extLst>
          </p:cNvPr>
          <p:cNvCxnSpPr>
            <a:cxnSpLocks/>
          </p:cNvCxnSpPr>
          <p:nvPr/>
        </p:nvCxnSpPr>
        <p:spPr>
          <a:xfrm>
            <a:off x="7950175" y="6461249"/>
            <a:ext cx="304096" cy="6509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4AC0AF3-509F-4FE3-9621-BF289AED54F7}"/>
              </a:ext>
            </a:extLst>
          </p:cNvPr>
          <p:cNvCxnSpPr>
            <a:cxnSpLocks/>
          </p:cNvCxnSpPr>
          <p:nvPr/>
        </p:nvCxnSpPr>
        <p:spPr>
          <a:xfrm>
            <a:off x="8361847" y="6451442"/>
            <a:ext cx="304096" cy="6509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03275A5-FB6A-4718-8984-6436DB605CB6}"/>
              </a:ext>
            </a:extLst>
          </p:cNvPr>
          <p:cNvCxnSpPr>
            <a:cxnSpLocks/>
          </p:cNvCxnSpPr>
          <p:nvPr/>
        </p:nvCxnSpPr>
        <p:spPr>
          <a:xfrm>
            <a:off x="7557755" y="6459035"/>
            <a:ext cx="304096" cy="650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7B09C93-59CF-42AE-AE0F-F545A9718B13}"/>
              </a:ext>
            </a:extLst>
          </p:cNvPr>
          <p:cNvCxnSpPr>
            <a:cxnSpLocks/>
          </p:cNvCxnSpPr>
          <p:nvPr/>
        </p:nvCxnSpPr>
        <p:spPr>
          <a:xfrm>
            <a:off x="8753051" y="6449227"/>
            <a:ext cx="304096" cy="650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4A02D5-A33F-434A-AEAD-77E2AFAA3029}"/>
              </a:ext>
            </a:extLst>
          </p:cNvPr>
          <p:cNvSpPr/>
          <p:nvPr/>
        </p:nvSpPr>
        <p:spPr>
          <a:xfrm>
            <a:off x="2950415" y="1140737"/>
            <a:ext cx="326131" cy="2590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2ABC19-2E50-4968-9D56-7D0F150E691C}"/>
              </a:ext>
            </a:extLst>
          </p:cNvPr>
          <p:cNvSpPr/>
          <p:nvPr/>
        </p:nvSpPr>
        <p:spPr>
          <a:xfrm>
            <a:off x="6760773" y="1446716"/>
            <a:ext cx="333153" cy="4901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0D1A795-E19E-43DE-8F46-8F2A44820904}"/>
              </a:ext>
            </a:extLst>
          </p:cNvPr>
          <p:cNvSpPr/>
          <p:nvPr/>
        </p:nvSpPr>
        <p:spPr>
          <a:xfrm>
            <a:off x="10141527" y="1296277"/>
            <a:ext cx="628712" cy="2171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" grpId="0" animBg="1"/>
      <p:bldP spid="2" grpId="1" animBg="1"/>
      <p:bldP spid="97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85F3-0BCC-4D99-820B-34015CAA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969" y="83139"/>
            <a:ext cx="4361411" cy="430739"/>
          </a:xfrm>
        </p:spPr>
        <p:txBody>
          <a:bodyPr>
            <a:normAutofit fontScale="90000"/>
          </a:bodyPr>
          <a:lstStyle/>
          <a:p>
            <a:r>
              <a:rPr lang="en-US" dirty="0"/>
              <a:t>Simon’s Algorithm: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651D1-7F9E-4CE3-BE88-B656D6D88E40}"/>
              </a:ext>
            </a:extLst>
          </p:cNvPr>
          <p:cNvSpPr/>
          <p:nvPr/>
        </p:nvSpPr>
        <p:spPr>
          <a:xfrm>
            <a:off x="5092254" y="569666"/>
            <a:ext cx="2071365" cy="5327828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Black Box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5B28C1-D0F7-42C3-9818-E31C517C7810}"/>
              </a:ext>
            </a:extLst>
          </p:cNvPr>
          <p:cNvSpPr/>
          <p:nvPr/>
        </p:nvSpPr>
        <p:spPr>
          <a:xfrm>
            <a:off x="1298584" y="821905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67E990-66B6-4D40-A558-ED1307C8F108}"/>
              </a:ext>
            </a:extLst>
          </p:cNvPr>
          <p:cNvGraphicFramePr>
            <a:graphicFrameLocks noGrp="1"/>
          </p:cNvGraphicFramePr>
          <p:nvPr/>
        </p:nvGraphicFramePr>
        <p:xfrm>
          <a:off x="5887226" y="4530134"/>
          <a:ext cx="55425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59">
                  <a:extLst>
                    <a:ext uri="{9D8B030D-6E8A-4147-A177-3AD203B41FA5}">
                      <a16:colId xmlns:a16="http://schemas.microsoft.com/office/drawing/2014/main" val="3040686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6926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81BBFD6-0A70-4437-B34E-726A087B4BDB}"/>
              </a:ext>
            </a:extLst>
          </p:cNvPr>
          <p:cNvSpPr/>
          <p:nvPr/>
        </p:nvSpPr>
        <p:spPr>
          <a:xfrm>
            <a:off x="5974555" y="5097884"/>
            <a:ext cx="413137" cy="369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4C1CC2-F6EA-48E6-BEF0-DF257B1B94F1}"/>
              </a:ext>
            </a:extLst>
          </p:cNvPr>
          <p:cNvSpPr/>
          <p:nvPr/>
        </p:nvSpPr>
        <p:spPr>
          <a:xfrm>
            <a:off x="1294100" y="1498361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A8C5C3A-C9ED-46DA-8927-91A3363279EC}"/>
              </a:ext>
            </a:extLst>
          </p:cNvPr>
          <p:cNvSpPr/>
          <p:nvPr/>
        </p:nvSpPr>
        <p:spPr>
          <a:xfrm>
            <a:off x="1294100" y="2174817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B8D3CF-97CD-4436-A4B7-F71B1C8E677C}"/>
              </a:ext>
            </a:extLst>
          </p:cNvPr>
          <p:cNvSpPr/>
          <p:nvPr/>
        </p:nvSpPr>
        <p:spPr>
          <a:xfrm>
            <a:off x="2248171" y="562176"/>
            <a:ext cx="243606" cy="509194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21532E-2345-439B-AD88-B3374D990A3D}"/>
              </a:ext>
            </a:extLst>
          </p:cNvPr>
          <p:cNvSpPr/>
          <p:nvPr/>
        </p:nvSpPr>
        <p:spPr>
          <a:xfrm>
            <a:off x="8094727" y="4056720"/>
            <a:ext cx="1553489" cy="117947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99BB3F1-76C9-4431-B4B4-9ADBB2FA0FCB}"/>
              </a:ext>
            </a:extLst>
          </p:cNvPr>
          <p:cNvSpPr/>
          <p:nvPr/>
        </p:nvSpPr>
        <p:spPr>
          <a:xfrm>
            <a:off x="8311803" y="4518485"/>
            <a:ext cx="993981" cy="455398"/>
          </a:xfrm>
          <a:custGeom>
            <a:avLst/>
            <a:gdLst>
              <a:gd name="connsiteX0" fmla="*/ 0 w 1006679"/>
              <a:gd name="connsiteY0" fmla="*/ 377509 h 377509"/>
              <a:gd name="connsiteX1" fmla="*/ 503339 w 1006679"/>
              <a:gd name="connsiteY1" fmla="*/ 4 h 377509"/>
              <a:gd name="connsiteX2" fmla="*/ 1006679 w 1006679"/>
              <a:gd name="connsiteY2" fmla="*/ 369120 h 37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679" h="377509">
                <a:moveTo>
                  <a:pt x="0" y="377509"/>
                </a:moveTo>
                <a:cubicBezTo>
                  <a:pt x="167779" y="189455"/>
                  <a:pt x="335559" y="1402"/>
                  <a:pt x="503339" y="4"/>
                </a:cubicBezTo>
                <a:cubicBezTo>
                  <a:pt x="671119" y="-1394"/>
                  <a:pt x="931178" y="321582"/>
                  <a:pt x="1006679" y="3691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6FFFC6-2703-41EB-8AB4-3D8AFE1A05D5}"/>
              </a:ext>
            </a:extLst>
          </p:cNvPr>
          <p:cNvCxnSpPr>
            <a:cxnSpLocks/>
          </p:cNvCxnSpPr>
          <p:nvPr/>
        </p:nvCxnSpPr>
        <p:spPr>
          <a:xfrm flipV="1">
            <a:off x="8574134" y="4659978"/>
            <a:ext cx="902866" cy="15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9F2840-FDCB-45F7-8F26-D90C245524F0}"/>
              </a:ext>
            </a:extLst>
          </p:cNvPr>
          <p:cNvSpPr/>
          <p:nvPr/>
        </p:nvSpPr>
        <p:spPr>
          <a:xfrm>
            <a:off x="10390988" y="1183949"/>
            <a:ext cx="1553489" cy="117947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A500624-6745-45D0-9BF0-18C56F014C2D}"/>
              </a:ext>
            </a:extLst>
          </p:cNvPr>
          <p:cNvSpPr/>
          <p:nvPr/>
        </p:nvSpPr>
        <p:spPr>
          <a:xfrm>
            <a:off x="10608064" y="1645714"/>
            <a:ext cx="993981" cy="455398"/>
          </a:xfrm>
          <a:custGeom>
            <a:avLst/>
            <a:gdLst>
              <a:gd name="connsiteX0" fmla="*/ 0 w 1006679"/>
              <a:gd name="connsiteY0" fmla="*/ 377509 h 377509"/>
              <a:gd name="connsiteX1" fmla="*/ 503339 w 1006679"/>
              <a:gd name="connsiteY1" fmla="*/ 4 h 377509"/>
              <a:gd name="connsiteX2" fmla="*/ 1006679 w 1006679"/>
              <a:gd name="connsiteY2" fmla="*/ 369120 h 37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679" h="377509">
                <a:moveTo>
                  <a:pt x="0" y="377509"/>
                </a:moveTo>
                <a:cubicBezTo>
                  <a:pt x="167779" y="189455"/>
                  <a:pt x="335559" y="1402"/>
                  <a:pt x="503339" y="4"/>
                </a:cubicBezTo>
                <a:cubicBezTo>
                  <a:pt x="671119" y="-1394"/>
                  <a:pt x="931178" y="321582"/>
                  <a:pt x="1006679" y="3691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0D60D9-BCBF-424B-8BBC-B89AB74F3E82}"/>
              </a:ext>
            </a:extLst>
          </p:cNvPr>
          <p:cNvCxnSpPr>
            <a:cxnSpLocks/>
          </p:cNvCxnSpPr>
          <p:nvPr/>
        </p:nvCxnSpPr>
        <p:spPr>
          <a:xfrm flipV="1">
            <a:off x="10870395" y="1787207"/>
            <a:ext cx="902866" cy="15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242B97D-9375-4E5E-983F-FA323075736C}"/>
              </a:ext>
            </a:extLst>
          </p:cNvPr>
          <p:cNvSpPr/>
          <p:nvPr/>
        </p:nvSpPr>
        <p:spPr>
          <a:xfrm>
            <a:off x="4472248" y="562176"/>
            <a:ext cx="243606" cy="509194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4D23F0-34D7-4391-93D2-63D60E1CD611}"/>
              </a:ext>
            </a:extLst>
          </p:cNvPr>
          <p:cNvSpPr/>
          <p:nvPr/>
        </p:nvSpPr>
        <p:spPr>
          <a:xfrm>
            <a:off x="7487335" y="513878"/>
            <a:ext cx="243606" cy="5091944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19C27E-A0AC-458A-9B8A-986C79AE167D}"/>
              </a:ext>
            </a:extLst>
          </p:cNvPr>
          <p:cNvCxnSpPr>
            <a:cxnSpLocks/>
          </p:cNvCxnSpPr>
          <p:nvPr/>
        </p:nvCxnSpPr>
        <p:spPr>
          <a:xfrm>
            <a:off x="676695" y="1058428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4FB8F4-6326-4BEE-BBDB-A78894A6E670}"/>
              </a:ext>
            </a:extLst>
          </p:cNvPr>
          <p:cNvCxnSpPr>
            <a:cxnSpLocks/>
          </p:cNvCxnSpPr>
          <p:nvPr/>
        </p:nvCxnSpPr>
        <p:spPr>
          <a:xfrm>
            <a:off x="676695" y="1733120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E6ADE6-8044-452D-8AB5-B2E1FAD443E5}"/>
              </a:ext>
            </a:extLst>
          </p:cNvPr>
          <p:cNvCxnSpPr>
            <a:cxnSpLocks/>
          </p:cNvCxnSpPr>
          <p:nvPr/>
        </p:nvCxnSpPr>
        <p:spPr>
          <a:xfrm>
            <a:off x="676695" y="2426536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48F6FC-2037-4564-8A74-38532F372B7B}"/>
              </a:ext>
            </a:extLst>
          </p:cNvPr>
          <p:cNvSpPr/>
          <p:nvPr/>
        </p:nvSpPr>
        <p:spPr>
          <a:xfrm>
            <a:off x="2102112" y="5716919"/>
            <a:ext cx="535723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A24C60-E056-45D6-85D0-9E8BC566BFF2}"/>
              </a:ext>
            </a:extLst>
          </p:cNvPr>
          <p:cNvSpPr/>
          <p:nvPr/>
        </p:nvSpPr>
        <p:spPr>
          <a:xfrm>
            <a:off x="4326188" y="5718293"/>
            <a:ext cx="535724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B8879-D1BC-4013-AB88-A7DF80DB3720}"/>
              </a:ext>
            </a:extLst>
          </p:cNvPr>
          <p:cNvSpPr/>
          <p:nvPr/>
        </p:nvSpPr>
        <p:spPr>
          <a:xfrm>
            <a:off x="7345512" y="5669995"/>
            <a:ext cx="535724" cy="9233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88B2AB9-4811-4350-A05C-DD6EF8CFA984}"/>
              </a:ext>
            </a:extLst>
          </p:cNvPr>
          <p:cNvSpPr/>
          <p:nvPr/>
        </p:nvSpPr>
        <p:spPr>
          <a:xfrm>
            <a:off x="9861707" y="572498"/>
            <a:ext cx="243606" cy="509194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60F5F5-440F-4640-A658-114CF281169A}"/>
              </a:ext>
            </a:extLst>
          </p:cNvPr>
          <p:cNvSpPr/>
          <p:nvPr/>
        </p:nvSpPr>
        <p:spPr>
          <a:xfrm>
            <a:off x="9715647" y="5728615"/>
            <a:ext cx="535724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D07B07-A4C8-48F6-9106-F34D91E03364}"/>
              </a:ext>
            </a:extLst>
          </p:cNvPr>
          <p:cNvSpPr/>
          <p:nvPr/>
        </p:nvSpPr>
        <p:spPr>
          <a:xfrm>
            <a:off x="8094727" y="562176"/>
            <a:ext cx="1371717" cy="2986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965C6C-F8E7-4DA8-A30D-F0766ED067AC}"/>
              </a:ext>
            </a:extLst>
          </p:cNvPr>
          <p:cNvSpPr/>
          <p:nvPr/>
        </p:nvSpPr>
        <p:spPr>
          <a:xfrm>
            <a:off x="1298584" y="3573462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09317D-800B-4E45-AC27-2CBF418B4AA1}"/>
              </a:ext>
            </a:extLst>
          </p:cNvPr>
          <p:cNvSpPr/>
          <p:nvPr/>
        </p:nvSpPr>
        <p:spPr>
          <a:xfrm>
            <a:off x="1294100" y="4249918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923E2-E840-47C5-A00F-117EE8CF60FF}"/>
              </a:ext>
            </a:extLst>
          </p:cNvPr>
          <p:cNvSpPr/>
          <p:nvPr/>
        </p:nvSpPr>
        <p:spPr>
          <a:xfrm>
            <a:off x="1294100" y="4926374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04410D-29B6-414F-AFCC-8DE72FC8A822}"/>
              </a:ext>
            </a:extLst>
          </p:cNvPr>
          <p:cNvCxnSpPr>
            <a:cxnSpLocks/>
          </p:cNvCxnSpPr>
          <p:nvPr/>
        </p:nvCxnSpPr>
        <p:spPr>
          <a:xfrm>
            <a:off x="676695" y="3809985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7022E9C-9B9E-41F8-B2DF-B05FE956FF0C}"/>
              </a:ext>
            </a:extLst>
          </p:cNvPr>
          <p:cNvCxnSpPr>
            <a:cxnSpLocks/>
          </p:cNvCxnSpPr>
          <p:nvPr/>
        </p:nvCxnSpPr>
        <p:spPr>
          <a:xfrm>
            <a:off x="676695" y="4484677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95B55A-8D55-4F89-BF14-9B9CA4746976}"/>
              </a:ext>
            </a:extLst>
          </p:cNvPr>
          <p:cNvCxnSpPr>
            <a:cxnSpLocks/>
          </p:cNvCxnSpPr>
          <p:nvPr/>
        </p:nvCxnSpPr>
        <p:spPr>
          <a:xfrm>
            <a:off x="676695" y="5178093"/>
            <a:ext cx="499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819A68F-02A0-4AD4-985E-4D8DCCD86D3A}"/>
              </a:ext>
            </a:extLst>
          </p:cNvPr>
          <p:cNvSpPr/>
          <p:nvPr/>
        </p:nvSpPr>
        <p:spPr>
          <a:xfrm>
            <a:off x="2787864" y="566039"/>
            <a:ext cx="1371717" cy="2986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745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3FE26A-A7B9-436A-BF6B-D8430AC6E56A}"/>
              </a:ext>
            </a:extLst>
          </p:cNvPr>
          <p:cNvSpPr/>
          <p:nvPr/>
        </p:nvSpPr>
        <p:spPr>
          <a:xfrm>
            <a:off x="126991" y="156757"/>
            <a:ext cx="444352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1D9456-BF14-47F4-AFAA-EE40949FA5FB}"/>
              </a:ext>
            </a:extLst>
          </p:cNvPr>
          <p:cNvSpPr/>
          <p:nvPr/>
        </p:nvSpPr>
        <p:spPr>
          <a:xfrm>
            <a:off x="227364" y="1101406"/>
            <a:ext cx="243606" cy="53919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550DFE-0555-4BB6-B694-50083C5EF59C}"/>
              </a:ext>
            </a:extLst>
          </p:cNvPr>
          <p:cNvSpPr/>
          <p:nvPr/>
        </p:nvSpPr>
        <p:spPr>
          <a:xfrm>
            <a:off x="980728" y="231470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1E6B8B-CC18-425F-88BF-1F2CD85AF020}"/>
              </a:ext>
            </a:extLst>
          </p:cNvPr>
          <p:cNvSpPr/>
          <p:nvPr/>
        </p:nvSpPr>
        <p:spPr>
          <a:xfrm>
            <a:off x="601119" y="14872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EBF767-B51E-4B6A-96E8-8F19B6A41C43}"/>
              </a:ext>
            </a:extLst>
          </p:cNvPr>
          <p:cNvSpPr/>
          <p:nvPr/>
        </p:nvSpPr>
        <p:spPr>
          <a:xfrm>
            <a:off x="1783724" y="31432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294B1F-73DC-4388-842D-95A5E4FD872B}"/>
              </a:ext>
            </a:extLst>
          </p:cNvPr>
          <p:cNvSpPr/>
          <p:nvPr/>
        </p:nvSpPr>
        <p:spPr>
          <a:xfrm>
            <a:off x="1770313" y="231694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0D307B-3651-44D1-A14C-22CC840275F8}"/>
              </a:ext>
            </a:extLst>
          </p:cNvPr>
          <p:cNvSpPr/>
          <p:nvPr/>
        </p:nvSpPr>
        <p:spPr>
          <a:xfrm>
            <a:off x="1382550" y="231470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1F7A84-6BAA-447B-88FC-7FD926CD9052}"/>
              </a:ext>
            </a:extLst>
          </p:cNvPr>
          <p:cNvSpPr/>
          <p:nvPr/>
        </p:nvSpPr>
        <p:spPr>
          <a:xfrm>
            <a:off x="994139" y="31432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38C0EF-9072-4CD0-872D-0AB2A987559C}"/>
              </a:ext>
            </a:extLst>
          </p:cNvPr>
          <p:cNvSpPr/>
          <p:nvPr/>
        </p:nvSpPr>
        <p:spPr>
          <a:xfrm>
            <a:off x="1390923" y="31432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5F4831-EB43-43E9-99A0-C7F7528D7942}"/>
              </a:ext>
            </a:extLst>
          </p:cNvPr>
          <p:cNvSpPr/>
          <p:nvPr/>
        </p:nvSpPr>
        <p:spPr>
          <a:xfrm>
            <a:off x="601119" y="231470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86FFBD-E05C-4927-B0EE-743C593D8D91}"/>
              </a:ext>
            </a:extLst>
          </p:cNvPr>
          <p:cNvSpPr/>
          <p:nvPr/>
        </p:nvSpPr>
        <p:spPr>
          <a:xfrm>
            <a:off x="609649" y="31432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043605-D139-4745-8A24-27303FDDD94B}"/>
              </a:ext>
            </a:extLst>
          </p:cNvPr>
          <p:cNvSpPr/>
          <p:nvPr/>
        </p:nvSpPr>
        <p:spPr>
          <a:xfrm>
            <a:off x="985609" y="14872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DB4660-C43C-48F3-B508-2BCB6F2B82F3}"/>
              </a:ext>
            </a:extLst>
          </p:cNvPr>
          <p:cNvSpPr/>
          <p:nvPr/>
        </p:nvSpPr>
        <p:spPr>
          <a:xfrm>
            <a:off x="1377780" y="148947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574058-DA80-4BE7-AE42-5C94596036D3}"/>
              </a:ext>
            </a:extLst>
          </p:cNvPr>
          <p:cNvSpPr/>
          <p:nvPr/>
        </p:nvSpPr>
        <p:spPr>
          <a:xfrm>
            <a:off x="1776071" y="14917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88ECF5-7079-42E1-BF4E-87E20D4751E7}"/>
              </a:ext>
            </a:extLst>
          </p:cNvPr>
          <p:cNvSpPr/>
          <p:nvPr/>
        </p:nvSpPr>
        <p:spPr>
          <a:xfrm>
            <a:off x="2529239" y="230059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BDFD72-DDDB-4239-AB65-94822C562C69}"/>
              </a:ext>
            </a:extLst>
          </p:cNvPr>
          <p:cNvSpPr/>
          <p:nvPr/>
        </p:nvSpPr>
        <p:spPr>
          <a:xfrm>
            <a:off x="2149630" y="147312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9C8512-7A4E-4974-B951-1F55DED510B6}"/>
              </a:ext>
            </a:extLst>
          </p:cNvPr>
          <p:cNvSpPr/>
          <p:nvPr/>
        </p:nvSpPr>
        <p:spPr>
          <a:xfrm>
            <a:off x="3332235" y="312916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5650FE-3C41-4872-81B9-DF682E038743}"/>
              </a:ext>
            </a:extLst>
          </p:cNvPr>
          <p:cNvSpPr/>
          <p:nvPr/>
        </p:nvSpPr>
        <p:spPr>
          <a:xfrm>
            <a:off x="3318824" y="230284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A15CFB-C21B-4B23-A4E6-FD6AC5FD0961}"/>
              </a:ext>
            </a:extLst>
          </p:cNvPr>
          <p:cNvSpPr/>
          <p:nvPr/>
        </p:nvSpPr>
        <p:spPr>
          <a:xfrm>
            <a:off x="2931061" y="230059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C0D059-B176-4F27-8E82-460105ABA155}"/>
              </a:ext>
            </a:extLst>
          </p:cNvPr>
          <p:cNvSpPr/>
          <p:nvPr/>
        </p:nvSpPr>
        <p:spPr>
          <a:xfrm>
            <a:off x="2542650" y="31432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71B9B1-01DD-4BF5-A1D0-75C2D110A7A7}"/>
              </a:ext>
            </a:extLst>
          </p:cNvPr>
          <p:cNvSpPr/>
          <p:nvPr/>
        </p:nvSpPr>
        <p:spPr>
          <a:xfrm>
            <a:off x="2939434" y="312916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13052C-C8A9-454A-B44B-6FD88C8029DE}"/>
              </a:ext>
            </a:extLst>
          </p:cNvPr>
          <p:cNvSpPr/>
          <p:nvPr/>
        </p:nvSpPr>
        <p:spPr>
          <a:xfrm>
            <a:off x="2149630" y="230059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8D9589-60C9-434B-8C77-5EFAA4D221E7}"/>
              </a:ext>
            </a:extLst>
          </p:cNvPr>
          <p:cNvSpPr/>
          <p:nvPr/>
        </p:nvSpPr>
        <p:spPr>
          <a:xfrm>
            <a:off x="2147714" y="3146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3A70FA-DFD7-4938-AF6F-90808162B8B8}"/>
              </a:ext>
            </a:extLst>
          </p:cNvPr>
          <p:cNvSpPr/>
          <p:nvPr/>
        </p:nvSpPr>
        <p:spPr>
          <a:xfrm>
            <a:off x="2534120" y="147312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997C86-5EC4-4CE8-87E7-4FCE18BE29FB}"/>
              </a:ext>
            </a:extLst>
          </p:cNvPr>
          <p:cNvSpPr/>
          <p:nvPr/>
        </p:nvSpPr>
        <p:spPr>
          <a:xfrm>
            <a:off x="2926291" y="147537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77F864-441A-47C3-B9FB-F99B5B262D84}"/>
              </a:ext>
            </a:extLst>
          </p:cNvPr>
          <p:cNvSpPr/>
          <p:nvPr/>
        </p:nvSpPr>
        <p:spPr>
          <a:xfrm>
            <a:off x="3324582" y="147761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6FD02D-B8D1-472A-9FC7-072CF2860844}"/>
              </a:ext>
            </a:extLst>
          </p:cNvPr>
          <p:cNvSpPr/>
          <p:nvPr/>
        </p:nvSpPr>
        <p:spPr>
          <a:xfrm>
            <a:off x="1009983" y="51520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182FD6-6479-4D04-8506-ED2916E0AD74}"/>
              </a:ext>
            </a:extLst>
          </p:cNvPr>
          <p:cNvSpPr/>
          <p:nvPr/>
        </p:nvSpPr>
        <p:spPr>
          <a:xfrm>
            <a:off x="603891" y="596839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703509-89D6-4221-A09C-9988C4881D69}"/>
              </a:ext>
            </a:extLst>
          </p:cNvPr>
          <p:cNvSpPr/>
          <p:nvPr/>
        </p:nvSpPr>
        <p:spPr>
          <a:xfrm>
            <a:off x="1771591" y="441252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E43346-6D4E-4828-8B61-6C65888D24ED}"/>
              </a:ext>
            </a:extLst>
          </p:cNvPr>
          <p:cNvSpPr/>
          <p:nvPr/>
        </p:nvSpPr>
        <p:spPr>
          <a:xfrm>
            <a:off x="1780372" y="51683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BA0362-6660-4F77-9A0A-E5540076D595}"/>
              </a:ext>
            </a:extLst>
          </p:cNvPr>
          <p:cNvSpPr/>
          <p:nvPr/>
        </p:nvSpPr>
        <p:spPr>
          <a:xfrm>
            <a:off x="1392609" y="516613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4B5049-FC76-45AB-8ADF-A947EDEF88C5}"/>
              </a:ext>
            </a:extLst>
          </p:cNvPr>
          <p:cNvSpPr/>
          <p:nvPr/>
        </p:nvSpPr>
        <p:spPr>
          <a:xfrm>
            <a:off x="993709" y="441252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F365E7-5973-4D58-A92E-2A9FF3716C74}"/>
              </a:ext>
            </a:extLst>
          </p:cNvPr>
          <p:cNvSpPr/>
          <p:nvPr/>
        </p:nvSpPr>
        <p:spPr>
          <a:xfrm>
            <a:off x="1382650" y="441252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0383B5-2442-4774-832B-6C206315F5C5}"/>
              </a:ext>
            </a:extLst>
          </p:cNvPr>
          <p:cNvSpPr/>
          <p:nvPr/>
        </p:nvSpPr>
        <p:spPr>
          <a:xfrm>
            <a:off x="611178" y="516613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E1C21FF-BA26-4D60-8D51-6725AD985685}"/>
              </a:ext>
            </a:extLst>
          </p:cNvPr>
          <p:cNvSpPr/>
          <p:nvPr/>
        </p:nvSpPr>
        <p:spPr>
          <a:xfrm>
            <a:off x="604768" y="441252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B31EAF-C20B-440F-B84D-15A98C8185D4}"/>
              </a:ext>
            </a:extLst>
          </p:cNvPr>
          <p:cNvSpPr/>
          <p:nvPr/>
        </p:nvSpPr>
        <p:spPr>
          <a:xfrm>
            <a:off x="988381" y="596839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D84AC9-B379-4ACA-B9A0-8D4FA1A22096}"/>
              </a:ext>
            </a:extLst>
          </p:cNvPr>
          <p:cNvSpPr/>
          <p:nvPr/>
        </p:nvSpPr>
        <p:spPr>
          <a:xfrm>
            <a:off x="1380552" y="597063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51E13B6-5E3F-4C98-8551-C1F87234983A}"/>
              </a:ext>
            </a:extLst>
          </p:cNvPr>
          <p:cNvSpPr/>
          <p:nvPr/>
        </p:nvSpPr>
        <p:spPr>
          <a:xfrm>
            <a:off x="1778843" y="59728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88CBB1F-897E-4833-A819-9F4ECF492C8B}"/>
              </a:ext>
            </a:extLst>
          </p:cNvPr>
          <p:cNvSpPr/>
          <p:nvPr/>
        </p:nvSpPr>
        <p:spPr>
          <a:xfrm>
            <a:off x="2539298" y="51520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C8EA8DA-BDF8-46AD-9E62-89392D5D69CB}"/>
              </a:ext>
            </a:extLst>
          </p:cNvPr>
          <p:cNvSpPr/>
          <p:nvPr/>
        </p:nvSpPr>
        <p:spPr>
          <a:xfrm>
            <a:off x="2152402" y="5954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886711B-7D3F-4C51-A8AC-F68499D588F6}"/>
              </a:ext>
            </a:extLst>
          </p:cNvPr>
          <p:cNvSpPr/>
          <p:nvPr/>
        </p:nvSpPr>
        <p:spPr>
          <a:xfrm>
            <a:off x="3327354" y="441252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396AF8-F3DE-4F52-9EFF-173E6E791FDF}"/>
              </a:ext>
            </a:extLst>
          </p:cNvPr>
          <p:cNvSpPr/>
          <p:nvPr/>
        </p:nvSpPr>
        <p:spPr>
          <a:xfrm>
            <a:off x="3328883" y="515427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E88D46-9E47-426B-8E28-FB09A5D5E868}"/>
              </a:ext>
            </a:extLst>
          </p:cNvPr>
          <p:cNvSpPr/>
          <p:nvPr/>
        </p:nvSpPr>
        <p:spPr>
          <a:xfrm>
            <a:off x="2549473" y="441252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2CEC09-27A6-48ED-9FA5-2F65C6501FAD}"/>
              </a:ext>
            </a:extLst>
          </p:cNvPr>
          <p:cNvSpPr/>
          <p:nvPr/>
        </p:nvSpPr>
        <p:spPr>
          <a:xfrm>
            <a:off x="2159689" y="51520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8E052F-3876-462B-8628-73E698A60886}"/>
              </a:ext>
            </a:extLst>
          </p:cNvPr>
          <p:cNvSpPr/>
          <p:nvPr/>
        </p:nvSpPr>
        <p:spPr>
          <a:xfrm>
            <a:off x="2160532" y="441252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E148884-E2BD-41A9-8469-E5C084F0B343}"/>
              </a:ext>
            </a:extLst>
          </p:cNvPr>
          <p:cNvSpPr/>
          <p:nvPr/>
        </p:nvSpPr>
        <p:spPr>
          <a:xfrm>
            <a:off x="2536892" y="5954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8171B68-FDCF-4D12-BDB7-21B710B4DABA}"/>
              </a:ext>
            </a:extLst>
          </p:cNvPr>
          <p:cNvSpPr/>
          <p:nvPr/>
        </p:nvSpPr>
        <p:spPr>
          <a:xfrm>
            <a:off x="3327354" y="595877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98F30B-FCD1-40EC-96B6-19BDF29D5C7C}"/>
              </a:ext>
            </a:extLst>
          </p:cNvPr>
          <p:cNvSpPr/>
          <p:nvPr/>
        </p:nvSpPr>
        <p:spPr>
          <a:xfrm>
            <a:off x="2938214" y="51520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2DE30C5-1F53-45AF-9F17-1B9E19248385}"/>
              </a:ext>
            </a:extLst>
          </p:cNvPr>
          <p:cNvSpPr/>
          <p:nvPr/>
        </p:nvSpPr>
        <p:spPr>
          <a:xfrm>
            <a:off x="2938414" y="441252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7DF73A9-530C-4301-AEEF-FC703F04AE1B}"/>
              </a:ext>
            </a:extLst>
          </p:cNvPr>
          <p:cNvSpPr/>
          <p:nvPr/>
        </p:nvSpPr>
        <p:spPr>
          <a:xfrm>
            <a:off x="2935808" y="5954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DA9D67-BCF3-4A73-90A8-B693697ED8DB}"/>
              </a:ext>
            </a:extLst>
          </p:cNvPr>
          <p:cNvSpPr/>
          <p:nvPr/>
        </p:nvSpPr>
        <p:spPr>
          <a:xfrm>
            <a:off x="3758053" y="156756"/>
            <a:ext cx="444352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C02A0D5-B07C-4ECE-AF0E-D1A7AD1CEE6A}"/>
              </a:ext>
            </a:extLst>
          </p:cNvPr>
          <p:cNvSpPr/>
          <p:nvPr/>
        </p:nvSpPr>
        <p:spPr>
          <a:xfrm>
            <a:off x="3858426" y="1101405"/>
            <a:ext cx="243606" cy="53919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157D9C7-4150-4DC4-A388-AC16E1EC1C9D}"/>
              </a:ext>
            </a:extLst>
          </p:cNvPr>
          <p:cNvSpPr/>
          <p:nvPr/>
        </p:nvSpPr>
        <p:spPr>
          <a:xfrm>
            <a:off x="4468584" y="233746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6F2BB11-0D29-4482-BF58-B7E75957A882}"/>
              </a:ext>
            </a:extLst>
          </p:cNvPr>
          <p:cNvSpPr/>
          <p:nvPr/>
        </p:nvSpPr>
        <p:spPr>
          <a:xfrm>
            <a:off x="4870406" y="233746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3314CDC-8A5B-4A47-AE6F-A47DB472C9F8}"/>
              </a:ext>
            </a:extLst>
          </p:cNvPr>
          <p:cNvSpPr/>
          <p:nvPr/>
        </p:nvSpPr>
        <p:spPr>
          <a:xfrm>
            <a:off x="4474085" y="306490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06A63AB-E258-4A42-ABFF-F7B11A68502A}"/>
              </a:ext>
            </a:extLst>
          </p:cNvPr>
          <p:cNvSpPr/>
          <p:nvPr/>
        </p:nvSpPr>
        <p:spPr>
          <a:xfrm>
            <a:off x="4874956" y="306963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2EE8D3A-C82F-404E-A65D-DA4DFAB8F7FE}"/>
              </a:ext>
            </a:extLst>
          </p:cNvPr>
          <p:cNvSpPr/>
          <p:nvPr/>
        </p:nvSpPr>
        <p:spPr>
          <a:xfrm>
            <a:off x="4497053" y="159451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E0865D7-E3FC-4178-B6D5-5AC6BD032660}"/>
              </a:ext>
            </a:extLst>
          </p:cNvPr>
          <p:cNvSpPr/>
          <p:nvPr/>
        </p:nvSpPr>
        <p:spPr>
          <a:xfrm>
            <a:off x="4879546" y="159451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AF143BB-901E-48F4-A25D-09FFEE41DF3C}"/>
              </a:ext>
            </a:extLst>
          </p:cNvPr>
          <p:cNvSpPr/>
          <p:nvPr/>
        </p:nvSpPr>
        <p:spPr>
          <a:xfrm>
            <a:off x="5283881" y="23444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E85B79F-195D-40F3-AF43-04454BED0488}"/>
              </a:ext>
            </a:extLst>
          </p:cNvPr>
          <p:cNvSpPr/>
          <p:nvPr/>
        </p:nvSpPr>
        <p:spPr>
          <a:xfrm>
            <a:off x="5685703" y="23444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322710B-F7F7-4325-A9A1-40A8BE8E99F3}"/>
              </a:ext>
            </a:extLst>
          </p:cNvPr>
          <p:cNvSpPr/>
          <p:nvPr/>
        </p:nvSpPr>
        <p:spPr>
          <a:xfrm>
            <a:off x="5289382" y="30718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3D2A0ED-1081-4CF7-9384-08768DAA61B6}"/>
              </a:ext>
            </a:extLst>
          </p:cNvPr>
          <p:cNvSpPr/>
          <p:nvPr/>
        </p:nvSpPr>
        <p:spPr>
          <a:xfrm>
            <a:off x="5690253" y="307661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B3C4683-FD9A-4E07-BCF2-D0041141EBD7}"/>
              </a:ext>
            </a:extLst>
          </p:cNvPr>
          <p:cNvSpPr/>
          <p:nvPr/>
        </p:nvSpPr>
        <p:spPr>
          <a:xfrm>
            <a:off x="5312350" y="16014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06722D3-F14A-47BB-A60C-ECF0485747CA}"/>
              </a:ext>
            </a:extLst>
          </p:cNvPr>
          <p:cNvSpPr/>
          <p:nvPr/>
        </p:nvSpPr>
        <p:spPr>
          <a:xfrm>
            <a:off x="5694843" y="16014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37F1C8-4FE6-44D6-A9D8-8DE2DE026517}"/>
              </a:ext>
            </a:extLst>
          </p:cNvPr>
          <p:cNvSpPr/>
          <p:nvPr/>
        </p:nvSpPr>
        <p:spPr>
          <a:xfrm rot="21377910">
            <a:off x="4361556" y="429635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9B9132E-2C32-49B3-AC5B-D69425EA1BB8}"/>
              </a:ext>
            </a:extLst>
          </p:cNvPr>
          <p:cNvSpPr/>
          <p:nvPr/>
        </p:nvSpPr>
        <p:spPr>
          <a:xfrm>
            <a:off x="6686268" y="156756"/>
            <a:ext cx="444352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19A299B-68B2-4617-94B0-9670DFC741EC}"/>
              </a:ext>
            </a:extLst>
          </p:cNvPr>
          <p:cNvSpPr/>
          <p:nvPr/>
        </p:nvSpPr>
        <p:spPr>
          <a:xfrm>
            <a:off x="6786641" y="1101405"/>
            <a:ext cx="243606" cy="53919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EF37A50-821A-49F8-B269-CC39BB03914C}"/>
              </a:ext>
            </a:extLst>
          </p:cNvPr>
          <p:cNvSpPr/>
          <p:nvPr/>
        </p:nvSpPr>
        <p:spPr>
          <a:xfrm>
            <a:off x="7626532" y="429635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b="1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EE62163-DCDB-4D46-BA69-B1F864187A0A}"/>
              </a:ext>
            </a:extLst>
          </p:cNvPr>
          <p:cNvSpPr/>
          <p:nvPr/>
        </p:nvSpPr>
        <p:spPr>
          <a:xfrm>
            <a:off x="7864611" y="24698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DA38D1E-0B7C-4695-A82B-B70332EB5956}"/>
              </a:ext>
            </a:extLst>
          </p:cNvPr>
          <p:cNvSpPr/>
          <p:nvPr/>
        </p:nvSpPr>
        <p:spPr>
          <a:xfrm>
            <a:off x="8266433" y="24698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0F6A4F9-0FC9-4217-BC5F-B92605070625}"/>
              </a:ext>
            </a:extLst>
          </p:cNvPr>
          <p:cNvSpPr/>
          <p:nvPr/>
        </p:nvSpPr>
        <p:spPr>
          <a:xfrm>
            <a:off x="7870112" y="319733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BE4841-F80C-4FFD-9086-CC1D80E47B85}"/>
              </a:ext>
            </a:extLst>
          </p:cNvPr>
          <p:cNvSpPr/>
          <p:nvPr/>
        </p:nvSpPr>
        <p:spPr>
          <a:xfrm>
            <a:off x="8270983" y="320206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5A06D7-713D-4F91-9A61-886768DAE9E0}"/>
              </a:ext>
            </a:extLst>
          </p:cNvPr>
          <p:cNvSpPr/>
          <p:nvPr/>
        </p:nvSpPr>
        <p:spPr>
          <a:xfrm>
            <a:off x="7893080" y="172693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75280C7-D294-40C4-B980-B62FECD36352}"/>
              </a:ext>
            </a:extLst>
          </p:cNvPr>
          <p:cNvSpPr/>
          <p:nvPr/>
        </p:nvSpPr>
        <p:spPr>
          <a:xfrm>
            <a:off x="8275573" y="172693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6A4357D-19C1-48EF-959A-62CCC25E6BE1}"/>
              </a:ext>
            </a:extLst>
          </p:cNvPr>
          <p:cNvSpPr/>
          <p:nvPr/>
        </p:nvSpPr>
        <p:spPr>
          <a:xfrm>
            <a:off x="8679908" y="247686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92CCB1C-4BF9-4D6B-A888-E51F7FC399B7}"/>
              </a:ext>
            </a:extLst>
          </p:cNvPr>
          <p:cNvSpPr/>
          <p:nvPr/>
        </p:nvSpPr>
        <p:spPr>
          <a:xfrm>
            <a:off x="9081730" y="247686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59F1716-0B14-42DF-A3B4-D7EA2C280F3C}"/>
              </a:ext>
            </a:extLst>
          </p:cNvPr>
          <p:cNvSpPr/>
          <p:nvPr/>
        </p:nvSpPr>
        <p:spPr>
          <a:xfrm>
            <a:off x="8685409" y="32043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DE2625D-14F0-41E4-A35C-DC03EAAFF51C}"/>
              </a:ext>
            </a:extLst>
          </p:cNvPr>
          <p:cNvSpPr/>
          <p:nvPr/>
        </p:nvSpPr>
        <p:spPr>
          <a:xfrm>
            <a:off x="9086280" y="32090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089979B-1904-4677-8E4F-00F91FDF085B}"/>
              </a:ext>
            </a:extLst>
          </p:cNvPr>
          <p:cNvSpPr/>
          <p:nvPr/>
        </p:nvSpPr>
        <p:spPr>
          <a:xfrm>
            <a:off x="8708377" y="173391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27B342A-E0A0-42BE-8B39-BD13FD29E40A}"/>
              </a:ext>
            </a:extLst>
          </p:cNvPr>
          <p:cNvSpPr/>
          <p:nvPr/>
        </p:nvSpPr>
        <p:spPr>
          <a:xfrm>
            <a:off x="9090870" y="173391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E60BCAD1-71B1-4A86-8E52-EB28764ED9E2}"/>
              </a:ext>
            </a:extLst>
          </p:cNvPr>
          <p:cNvCxnSpPr>
            <a:cxnSpLocks/>
          </p:cNvCxnSpPr>
          <p:nvPr/>
        </p:nvCxnSpPr>
        <p:spPr>
          <a:xfrm rot="5400000">
            <a:off x="7941105" y="946030"/>
            <a:ext cx="723466" cy="620469"/>
          </a:xfrm>
          <a:prstGeom prst="curved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4BBDF821-28DC-4295-9314-96620F0E6FE4}"/>
              </a:ext>
            </a:extLst>
          </p:cNvPr>
          <p:cNvCxnSpPr>
            <a:cxnSpLocks/>
          </p:cNvCxnSpPr>
          <p:nvPr/>
        </p:nvCxnSpPr>
        <p:spPr>
          <a:xfrm rot="5400000">
            <a:off x="8130076" y="1141854"/>
            <a:ext cx="764615" cy="201380"/>
          </a:xfrm>
          <a:prstGeom prst="curved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D57AB142-D52E-4A43-BADB-8CE983AFBA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68797" y="1162200"/>
            <a:ext cx="706263" cy="217710"/>
          </a:xfrm>
          <a:prstGeom prst="curved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C2B9CD43-9B1F-4C66-A34F-05FDA6F76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8647" y="938613"/>
            <a:ext cx="743809" cy="614959"/>
          </a:xfrm>
          <a:prstGeom prst="curved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C53742-CCA4-4D97-9FB9-7915290B5809}"/>
              </a:ext>
            </a:extLst>
          </p:cNvPr>
          <p:cNvSpPr txBox="1"/>
          <p:nvPr/>
        </p:nvSpPr>
        <p:spPr>
          <a:xfrm>
            <a:off x="7708510" y="248200"/>
            <a:ext cx="233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possible </a:t>
            </a:r>
          </a:p>
          <a:p>
            <a:r>
              <a:rPr lang="en-US" dirty="0"/>
              <a:t>states we can measure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332929-86BD-436A-BA0B-34ECAD6DD2A7}"/>
              </a:ext>
            </a:extLst>
          </p:cNvPr>
          <p:cNvSpPr/>
          <p:nvPr/>
        </p:nvSpPr>
        <p:spPr>
          <a:xfrm>
            <a:off x="2133189" y="1400870"/>
            <a:ext cx="333153" cy="4901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2D78D6-A7E7-4A4B-9893-41FBE91FF226}"/>
              </a:ext>
            </a:extLst>
          </p:cNvPr>
          <p:cNvSpPr/>
          <p:nvPr/>
        </p:nvSpPr>
        <p:spPr>
          <a:xfrm>
            <a:off x="3292237" y="1346722"/>
            <a:ext cx="333153" cy="4901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Table 8">
            <a:extLst>
              <a:ext uri="{FF2B5EF4-FFF2-40B4-BE49-F238E27FC236}">
                <a16:creationId xmlns:a16="http://schemas.microsoft.com/office/drawing/2014/main" id="{FE20FEA4-670C-40B3-BB35-10BE40ADD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47015"/>
              </p:ext>
            </p:extLst>
          </p:nvPr>
        </p:nvGraphicFramePr>
        <p:xfrm>
          <a:off x="10870612" y="0"/>
          <a:ext cx="132138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91">
                  <a:extLst>
                    <a:ext uri="{9D8B030D-6E8A-4147-A177-3AD203B41FA5}">
                      <a16:colId xmlns:a16="http://schemas.microsoft.com/office/drawing/2014/main" val="510992221"/>
                    </a:ext>
                  </a:extLst>
                </a:gridCol>
                <a:gridCol w="783997">
                  <a:extLst>
                    <a:ext uri="{9D8B030D-6E8A-4147-A177-3AD203B41FA5}">
                      <a16:colId xmlns:a16="http://schemas.microsoft.com/office/drawing/2014/main" val="1880648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f(x)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0911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911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3199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0863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49647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6272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80451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35350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21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82" grpId="0" animBg="1"/>
      <p:bldP spid="98" grpId="0" animBg="1"/>
      <p:bldP spid="99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32" grpId="0" animBg="1"/>
      <p:bldP spid="151" grpId="0"/>
      <p:bldP spid="87" grpId="0" animBg="1"/>
      <p:bldP spid="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CCEC-F37F-49D2-8D9E-10440AA2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dirty="0"/>
              <a:t>Superposition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Classical versus quantum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Simon’s algorithm </a:t>
            </a:r>
          </a:p>
        </p:txBody>
      </p:sp>
    </p:spTree>
    <p:extLst>
      <p:ext uri="{BB962C8B-B14F-4D97-AF65-F5344CB8AC3E}">
        <p14:creationId xmlns:p14="http://schemas.microsoft.com/office/powerpoint/2010/main" val="87044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8AEC8A4A-2179-4E9D-91A5-CD2A715D4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39533"/>
              </p:ext>
            </p:extLst>
          </p:nvPr>
        </p:nvGraphicFramePr>
        <p:xfrm>
          <a:off x="10870612" y="0"/>
          <a:ext cx="132138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91">
                  <a:extLst>
                    <a:ext uri="{9D8B030D-6E8A-4147-A177-3AD203B41FA5}">
                      <a16:colId xmlns:a16="http://schemas.microsoft.com/office/drawing/2014/main" val="510992221"/>
                    </a:ext>
                  </a:extLst>
                </a:gridCol>
                <a:gridCol w="783997">
                  <a:extLst>
                    <a:ext uri="{9D8B030D-6E8A-4147-A177-3AD203B41FA5}">
                      <a16:colId xmlns:a16="http://schemas.microsoft.com/office/drawing/2014/main" val="1880648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f(x)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0911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911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3199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0863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011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49647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6272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80451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35350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sz="1800" dirty="0"/>
                        <a:t>111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219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8932CE-E14B-44CB-A242-09E7C939035E}"/>
                  </a:ext>
                </a:extLst>
              </p:cNvPr>
              <p:cNvSpPr txBox="1"/>
              <p:nvPr/>
            </p:nvSpPr>
            <p:spPr>
              <a:xfrm>
                <a:off x="731127" y="3804598"/>
                <a:ext cx="279543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8932CE-E14B-44CB-A242-09E7C939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7" y="3804598"/>
                <a:ext cx="2795437" cy="1107996"/>
              </a:xfrm>
              <a:prstGeom prst="rect">
                <a:avLst/>
              </a:prstGeom>
              <a:blipFill>
                <a:blip r:embed="rId2"/>
                <a:stretch>
                  <a:fillRect r="-218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48A4B4D-1FA2-46D0-B241-0EB672D25C59}"/>
              </a:ext>
            </a:extLst>
          </p:cNvPr>
          <p:cNvSpPr txBox="1"/>
          <p:nvPr/>
        </p:nvSpPr>
        <p:spPr>
          <a:xfrm>
            <a:off x="4107964" y="4497095"/>
            <a:ext cx="7067063" cy="954107"/>
          </a:xfrm>
          <a:custGeom>
            <a:avLst/>
            <a:gdLst>
              <a:gd name="connsiteX0" fmla="*/ 0 w 7067063"/>
              <a:gd name="connsiteY0" fmla="*/ 0 h 954107"/>
              <a:gd name="connsiteX1" fmla="*/ 376910 w 7067063"/>
              <a:gd name="connsiteY1" fmla="*/ 0 h 954107"/>
              <a:gd name="connsiteX2" fmla="*/ 824491 w 7067063"/>
              <a:gd name="connsiteY2" fmla="*/ 0 h 954107"/>
              <a:gd name="connsiteX3" fmla="*/ 1201401 w 7067063"/>
              <a:gd name="connsiteY3" fmla="*/ 0 h 954107"/>
              <a:gd name="connsiteX4" fmla="*/ 1719652 w 7067063"/>
              <a:gd name="connsiteY4" fmla="*/ 0 h 954107"/>
              <a:gd name="connsiteX5" fmla="*/ 2449915 w 7067063"/>
              <a:gd name="connsiteY5" fmla="*/ 0 h 954107"/>
              <a:gd name="connsiteX6" fmla="*/ 3038837 w 7067063"/>
              <a:gd name="connsiteY6" fmla="*/ 0 h 954107"/>
              <a:gd name="connsiteX7" fmla="*/ 3415747 w 7067063"/>
              <a:gd name="connsiteY7" fmla="*/ 0 h 954107"/>
              <a:gd name="connsiteX8" fmla="*/ 4004669 w 7067063"/>
              <a:gd name="connsiteY8" fmla="*/ 0 h 954107"/>
              <a:gd name="connsiteX9" fmla="*/ 4522920 w 7067063"/>
              <a:gd name="connsiteY9" fmla="*/ 0 h 954107"/>
              <a:gd name="connsiteX10" fmla="*/ 5182513 w 7067063"/>
              <a:gd name="connsiteY10" fmla="*/ 0 h 954107"/>
              <a:gd name="connsiteX11" fmla="*/ 5842105 w 7067063"/>
              <a:gd name="connsiteY11" fmla="*/ 0 h 954107"/>
              <a:gd name="connsiteX12" fmla="*/ 6431027 w 7067063"/>
              <a:gd name="connsiteY12" fmla="*/ 0 h 954107"/>
              <a:gd name="connsiteX13" fmla="*/ 7067063 w 7067063"/>
              <a:gd name="connsiteY13" fmla="*/ 0 h 954107"/>
              <a:gd name="connsiteX14" fmla="*/ 7067063 w 7067063"/>
              <a:gd name="connsiteY14" fmla="*/ 496136 h 954107"/>
              <a:gd name="connsiteX15" fmla="*/ 7067063 w 7067063"/>
              <a:gd name="connsiteY15" fmla="*/ 954107 h 954107"/>
              <a:gd name="connsiteX16" fmla="*/ 6548812 w 7067063"/>
              <a:gd name="connsiteY16" fmla="*/ 954107 h 954107"/>
              <a:gd name="connsiteX17" fmla="*/ 5818549 w 7067063"/>
              <a:gd name="connsiteY17" fmla="*/ 954107 h 954107"/>
              <a:gd name="connsiteX18" fmla="*/ 5370968 w 7067063"/>
              <a:gd name="connsiteY18" fmla="*/ 954107 h 954107"/>
              <a:gd name="connsiteX19" fmla="*/ 4852717 w 7067063"/>
              <a:gd name="connsiteY19" fmla="*/ 954107 h 954107"/>
              <a:gd name="connsiteX20" fmla="*/ 4193124 w 7067063"/>
              <a:gd name="connsiteY20" fmla="*/ 954107 h 954107"/>
              <a:gd name="connsiteX21" fmla="*/ 3604202 w 7067063"/>
              <a:gd name="connsiteY21" fmla="*/ 954107 h 954107"/>
              <a:gd name="connsiteX22" fmla="*/ 3156621 w 7067063"/>
              <a:gd name="connsiteY22" fmla="*/ 954107 h 954107"/>
              <a:gd name="connsiteX23" fmla="*/ 2567700 w 7067063"/>
              <a:gd name="connsiteY23" fmla="*/ 954107 h 954107"/>
              <a:gd name="connsiteX24" fmla="*/ 2120119 w 7067063"/>
              <a:gd name="connsiteY24" fmla="*/ 954107 h 954107"/>
              <a:gd name="connsiteX25" fmla="*/ 1531197 w 7067063"/>
              <a:gd name="connsiteY25" fmla="*/ 954107 h 954107"/>
              <a:gd name="connsiteX26" fmla="*/ 800934 w 7067063"/>
              <a:gd name="connsiteY26" fmla="*/ 954107 h 954107"/>
              <a:gd name="connsiteX27" fmla="*/ 0 w 7067063"/>
              <a:gd name="connsiteY27" fmla="*/ 954107 h 954107"/>
              <a:gd name="connsiteX28" fmla="*/ 0 w 7067063"/>
              <a:gd name="connsiteY28" fmla="*/ 505677 h 954107"/>
              <a:gd name="connsiteX29" fmla="*/ 0 w 7067063"/>
              <a:gd name="connsiteY29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067063" h="954107" extrusionOk="0">
                <a:moveTo>
                  <a:pt x="0" y="0"/>
                </a:moveTo>
                <a:cubicBezTo>
                  <a:pt x="173290" y="-19953"/>
                  <a:pt x="284682" y="32518"/>
                  <a:pt x="376910" y="0"/>
                </a:cubicBezTo>
                <a:cubicBezTo>
                  <a:pt x="469138" y="-32518"/>
                  <a:pt x="642216" y="8808"/>
                  <a:pt x="824491" y="0"/>
                </a:cubicBezTo>
                <a:cubicBezTo>
                  <a:pt x="1006766" y="-8808"/>
                  <a:pt x="1040164" y="8732"/>
                  <a:pt x="1201401" y="0"/>
                </a:cubicBezTo>
                <a:cubicBezTo>
                  <a:pt x="1362638" y="-8732"/>
                  <a:pt x="1547430" y="42593"/>
                  <a:pt x="1719652" y="0"/>
                </a:cubicBezTo>
                <a:cubicBezTo>
                  <a:pt x="1891874" y="-42593"/>
                  <a:pt x="2100014" y="33940"/>
                  <a:pt x="2449915" y="0"/>
                </a:cubicBezTo>
                <a:cubicBezTo>
                  <a:pt x="2799816" y="-33940"/>
                  <a:pt x="2891244" y="31275"/>
                  <a:pt x="3038837" y="0"/>
                </a:cubicBezTo>
                <a:cubicBezTo>
                  <a:pt x="3186430" y="-31275"/>
                  <a:pt x="3247860" y="3882"/>
                  <a:pt x="3415747" y="0"/>
                </a:cubicBezTo>
                <a:cubicBezTo>
                  <a:pt x="3583634" y="-3882"/>
                  <a:pt x="3838942" y="13240"/>
                  <a:pt x="4004669" y="0"/>
                </a:cubicBezTo>
                <a:cubicBezTo>
                  <a:pt x="4170396" y="-13240"/>
                  <a:pt x="4377665" y="26260"/>
                  <a:pt x="4522920" y="0"/>
                </a:cubicBezTo>
                <a:cubicBezTo>
                  <a:pt x="4668175" y="-26260"/>
                  <a:pt x="4997982" y="3897"/>
                  <a:pt x="5182513" y="0"/>
                </a:cubicBezTo>
                <a:cubicBezTo>
                  <a:pt x="5367044" y="-3897"/>
                  <a:pt x="5667637" y="16906"/>
                  <a:pt x="5842105" y="0"/>
                </a:cubicBezTo>
                <a:cubicBezTo>
                  <a:pt x="6016573" y="-16906"/>
                  <a:pt x="6263595" y="10611"/>
                  <a:pt x="6431027" y="0"/>
                </a:cubicBezTo>
                <a:cubicBezTo>
                  <a:pt x="6598459" y="-10611"/>
                  <a:pt x="6908488" y="57652"/>
                  <a:pt x="7067063" y="0"/>
                </a:cubicBezTo>
                <a:cubicBezTo>
                  <a:pt x="7120800" y="181032"/>
                  <a:pt x="7040181" y="290882"/>
                  <a:pt x="7067063" y="496136"/>
                </a:cubicBezTo>
                <a:cubicBezTo>
                  <a:pt x="7093945" y="701390"/>
                  <a:pt x="7064095" y="764174"/>
                  <a:pt x="7067063" y="954107"/>
                </a:cubicBezTo>
                <a:cubicBezTo>
                  <a:pt x="6887687" y="988689"/>
                  <a:pt x="6780524" y="947963"/>
                  <a:pt x="6548812" y="954107"/>
                </a:cubicBezTo>
                <a:cubicBezTo>
                  <a:pt x="6317100" y="960251"/>
                  <a:pt x="5976032" y="878443"/>
                  <a:pt x="5818549" y="954107"/>
                </a:cubicBezTo>
                <a:cubicBezTo>
                  <a:pt x="5661066" y="1029771"/>
                  <a:pt x="5544589" y="902176"/>
                  <a:pt x="5370968" y="954107"/>
                </a:cubicBezTo>
                <a:cubicBezTo>
                  <a:pt x="5197347" y="1006038"/>
                  <a:pt x="5091933" y="913465"/>
                  <a:pt x="4852717" y="954107"/>
                </a:cubicBezTo>
                <a:cubicBezTo>
                  <a:pt x="4613501" y="994749"/>
                  <a:pt x="4353005" y="920235"/>
                  <a:pt x="4193124" y="954107"/>
                </a:cubicBezTo>
                <a:cubicBezTo>
                  <a:pt x="4033243" y="987979"/>
                  <a:pt x="3857907" y="889361"/>
                  <a:pt x="3604202" y="954107"/>
                </a:cubicBezTo>
                <a:cubicBezTo>
                  <a:pt x="3350497" y="1018853"/>
                  <a:pt x="3310667" y="937701"/>
                  <a:pt x="3156621" y="954107"/>
                </a:cubicBezTo>
                <a:cubicBezTo>
                  <a:pt x="3002575" y="970513"/>
                  <a:pt x="2799959" y="924353"/>
                  <a:pt x="2567700" y="954107"/>
                </a:cubicBezTo>
                <a:cubicBezTo>
                  <a:pt x="2335441" y="983861"/>
                  <a:pt x="2269639" y="935467"/>
                  <a:pt x="2120119" y="954107"/>
                </a:cubicBezTo>
                <a:cubicBezTo>
                  <a:pt x="1970599" y="972747"/>
                  <a:pt x="1805850" y="947258"/>
                  <a:pt x="1531197" y="954107"/>
                </a:cubicBezTo>
                <a:cubicBezTo>
                  <a:pt x="1256544" y="960956"/>
                  <a:pt x="1116740" y="901890"/>
                  <a:pt x="800934" y="954107"/>
                </a:cubicBezTo>
                <a:cubicBezTo>
                  <a:pt x="485128" y="1006324"/>
                  <a:pt x="346459" y="935730"/>
                  <a:pt x="0" y="954107"/>
                </a:cubicBezTo>
                <a:cubicBezTo>
                  <a:pt x="-27091" y="813976"/>
                  <a:pt x="16441" y="646975"/>
                  <a:pt x="0" y="505677"/>
                </a:cubicBezTo>
                <a:cubicBezTo>
                  <a:pt x="-16441" y="364379"/>
                  <a:pt x="30259" y="17798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4279585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possible solutions for the period are: 000 and </a:t>
            </a:r>
            <a:r>
              <a:rPr lang="en-US" sz="3200" b="1" dirty="0"/>
              <a:t>011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2AEA9D-EACD-49D2-A06B-8294AD457735}"/>
              </a:ext>
            </a:extLst>
          </p:cNvPr>
          <p:cNvSpPr/>
          <p:nvPr/>
        </p:nvSpPr>
        <p:spPr>
          <a:xfrm>
            <a:off x="2272144" y="159375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1BC95A-F7B7-43D0-AEF6-155EB16D7861}"/>
              </a:ext>
            </a:extLst>
          </p:cNvPr>
          <p:cNvSpPr/>
          <p:nvPr/>
        </p:nvSpPr>
        <p:spPr>
          <a:xfrm>
            <a:off x="2292111" y="198480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805D38-A560-45C8-B1B0-FE40A3779A69}"/>
              </a:ext>
            </a:extLst>
          </p:cNvPr>
          <p:cNvSpPr/>
          <p:nvPr/>
        </p:nvSpPr>
        <p:spPr>
          <a:xfrm>
            <a:off x="853850" y="159375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B5DED08-88EB-4FF3-B43F-F4EC5036D8E0}"/>
              </a:ext>
            </a:extLst>
          </p:cNvPr>
          <p:cNvSpPr/>
          <p:nvPr/>
        </p:nvSpPr>
        <p:spPr>
          <a:xfrm>
            <a:off x="853850" y="199462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5B165A-89F0-4818-957E-D68799917BE8}"/>
              </a:ext>
            </a:extLst>
          </p:cNvPr>
          <p:cNvSpPr/>
          <p:nvPr/>
        </p:nvSpPr>
        <p:spPr>
          <a:xfrm>
            <a:off x="3730372" y="160231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6EAFAA0-D568-47ED-B2DD-027868758921}"/>
              </a:ext>
            </a:extLst>
          </p:cNvPr>
          <p:cNvSpPr/>
          <p:nvPr/>
        </p:nvSpPr>
        <p:spPr>
          <a:xfrm>
            <a:off x="3730372" y="198480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96B8E54-DA71-455A-A997-51CFA2B91D62}"/>
              </a:ext>
            </a:extLst>
          </p:cNvPr>
          <p:cNvSpPr/>
          <p:nvPr/>
        </p:nvSpPr>
        <p:spPr>
          <a:xfrm>
            <a:off x="2292111" y="23982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9A97D4-5DFE-4752-8776-86F7D26B1F45}"/>
              </a:ext>
            </a:extLst>
          </p:cNvPr>
          <p:cNvSpPr/>
          <p:nvPr/>
        </p:nvSpPr>
        <p:spPr>
          <a:xfrm>
            <a:off x="2292111" y="28001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FC96628-DBCA-465C-86AE-83A1D1C3BC89}"/>
              </a:ext>
            </a:extLst>
          </p:cNvPr>
          <p:cNvSpPr/>
          <p:nvPr/>
        </p:nvSpPr>
        <p:spPr>
          <a:xfrm>
            <a:off x="853850" y="240905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74AFCF-F6EA-4D67-8049-729D3BA68E18}"/>
              </a:ext>
            </a:extLst>
          </p:cNvPr>
          <p:cNvSpPr/>
          <p:nvPr/>
        </p:nvSpPr>
        <p:spPr>
          <a:xfrm>
            <a:off x="853850" y="280992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09B40A9-459E-4125-952F-C9290E6187E7}"/>
              </a:ext>
            </a:extLst>
          </p:cNvPr>
          <p:cNvSpPr/>
          <p:nvPr/>
        </p:nvSpPr>
        <p:spPr>
          <a:xfrm>
            <a:off x="3730372" y="24176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B8E11D-F37C-4429-B580-597F78623B7E}"/>
              </a:ext>
            </a:extLst>
          </p:cNvPr>
          <p:cNvSpPr/>
          <p:nvPr/>
        </p:nvSpPr>
        <p:spPr>
          <a:xfrm>
            <a:off x="3730372" y="28001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A1976-B939-48C3-A337-83C518D99571}"/>
              </a:ext>
            </a:extLst>
          </p:cNvPr>
          <p:cNvSpPr txBox="1"/>
          <p:nvPr/>
        </p:nvSpPr>
        <p:spPr>
          <a:xfrm>
            <a:off x="1238147" y="1522968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45BAD9-C68B-42C8-B3AB-CFAFB77A3C5E}"/>
              </a:ext>
            </a:extLst>
          </p:cNvPr>
          <p:cNvSpPr txBox="1"/>
          <p:nvPr/>
        </p:nvSpPr>
        <p:spPr>
          <a:xfrm>
            <a:off x="1237351" y="1940648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84106D-2E1D-43D5-B835-2ACF597C80C3}"/>
              </a:ext>
            </a:extLst>
          </p:cNvPr>
          <p:cNvSpPr txBox="1"/>
          <p:nvPr/>
        </p:nvSpPr>
        <p:spPr>
          <a:xfrm>
            <a:off x="1237351" y="2350774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01C5CA-2D05-4D66-B2FA-B0728D3A8717}"/>
              </a:ext>
            </a:extLst>
          </p:cNvPr>
          <p:cNvSpPr txBox="1"/>
          <p:nvPr/>
        </p:nvSpPr>
        <p:spPr>
          <a:xfrm>
            <a:off x="1237351" y="2720106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128FA-1823-4586-905A-297176C55C5F}"/>
              </a:ext>
            </a:extLst>
          </p:cNvPr>
          <p:cNvSpPr txBox="1"/>
          <p:nvPr/>
        </p:nvSpPr>
        <p:spPr>
          <a:xfrm>
            <a:off x="1754747" y="1522968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AE63EC-1D7D-409C-AF35-4F27FFE8CDC0}"/>
              </a:ext>
            </a:extLst>
          </p:cNvPr>
          <p:cNvSpPr txBox="1"/>
          <p:nvPr/>
        </p:nvSpPr>
        <p:spPr>
          <a:xfrm>
            <a:off x="1753951" y="1940648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992E2F-F339-40B8-96CB-0DD3740A83C8}"/>
              </a:ext>
            </a:extLst>
          </p:cNvPr>
          <p:cNvSpPr txBox="1"/>
          <p:nvPr/>
        </p:nvSpPr>
        <p:spPr>
          <a:xfrm>
            <a:off x="1753951" y="2350774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4EF0B2-6E86-4874-A5F3-BBBD5A791D97}"/>
              </a:ext>
            </a:extLst>
          </p:cNvPr>
          <p:cNvSpPr txBox="1"/>
          <p:nvPr/>
        </p:nvSpPr>
        <p:spPr>
          <a:xfrm>
            <a:off x="1753951" y="2720106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A8994A-0569-439F-BFBB-8FA5B2336A03}"/>
              </a:ext>
            </a:extLst>
          </p:cNvPr>
          <p:cNvSpPr txBox="1"/>
          <p:nvPr/>
        </p:nvSpPr>
        <p:spPr>
          <a:xfrm>
            <a:off x="2653060" y="1522968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582969-CB4D-44FD-BFA3-D001B5CDC112}"/>
              </a:ext>
            </a:extLst>
          </p:cNvPr>
          <p:cNvSpPr txBox="1"/>
          <p:nvPr/>
        </p:nvSpPr>
        <p:spPr>
          <a:xfrm>
            <a:off x="2652264" y="1940648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E0F863-2DE6-4CDB-83E5-000A84B9C70F}"/>
              </a:ext>
            </a:extLst>
          </p:cNvPr>
          <p:cNvSpPr txBox="1"/>
          <p:nvPr/>
        </p:nvSpPr>
        <p:spPr>
          <a:xfrm>
            <a:off x="2652264" y="2350774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6D434B-0FCE-4AC1-9DD3-CECFD115F61A}"/>
              </a:ext>
            </a:extLst>
          </p:cNvPr>
          <p:cNvSpPr txBox="1"/>
          <p:nvPr/>
        </p:nvSpPr>
        <p:spPr>
          <a:xfrm>
            <a:off x="2652264" y="2720106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98D1CC-45BE-421D-8668-97903603E8A0}"/>
              </a:ext>
            </a:extLst>
          </p:cNvPr>
          <p:cNvSpPr txBox="1"/>
          <p:nvPr/>
        </p:nvSpPr>
        <p:spPr>
          <a:xfrm>
            <a:off x="3169660" y="1522968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5713D4-3204-487A-A064-51406A1A00A5}"/>
              </a:ext>
            </a:extLst>
          </p:cNvPr>
          <p:cNvSpPr txBox="1"/>
          <p:nvPr/>
        </p:nvSpPr>
        <p:spPr>
          <a:xfrm>
            <a:off x="3168864" y="1940648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E36D10-5F99-46F6-BF6C-D5BFA28BB621}"/>
              </a:ext>
            </a:extLst>
          </p:cNvPr>
          <p:cNvSpPr txBox="1"/>
          <p:nvPr/>
        </p:nvSpPr>
        <p:spPr>
          <a:xfrm>
            <a:off x="3168864" y="2350774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10B583-8267-4F9C-8F15-54EBE7974BC9}"/>
              </a:ext>
            </a:extLst>
          </p:cNvPr>
          <p:cNvSpPr txBox="1"/>
          <p:nvPr/>
        </p:nvSpPr>
        <p:spPr>
          <a:xfrm>
            <a:off x="3168864" y="2720106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46989D-D392-4084-94ED-BCFCF86178CB}"/>
              </a:ext>
            </a:extLst>
          </p:cNvPr>
          <p:cNvSpPr txBox="1"/>
          <p:nvPr/>
        </p:nvSpPr>
        <p:spPr>
          <a:xfrm>
            <a:off x="4108760" y="1517774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DAD3CA-EEA1-4F7D-BA5E-F7A3E881A7E8}"/>
              </a:ext>
            </a:extLst>
          </p:cNvPr>
          <p:cNvSpPr txBox="1"/>
          <p:nvPr/>
        </p:nvSpPr>
        <p:spPr>
          <a:xfrm>
            <a:off x="4107964" y="1935454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5AC5F-1C96-4837-A542-C2BF1B5AD13B}"/>
              </a:ext>
            </a:extLst>
          </p:cNvPr>
          <p:cNvSpPr txBox="1"/>
          <p:nvPr/>
        </p:nvSpPr>
        <p:spPr>
          <a:xfrm>
            <a:off x="4107964" y="2345580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56BBD9-3119-414D-9660-857037DBEC99}"/>
              </a:ext>
            </a:extLst>
          </p:cNvPr>
          <p:cNvSpPr txBox="1"/>
          <p:nvPr/>
        </p:nvSpPr>
        <p:spPr>
          <a:xfrm>
            <a:off x="4107964" y="2714912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E082AF-41E3-4423-BD2D-2B2AFF9D8CEE}"/>
              </a:ext>
            </a:extLst>
          </p:cNvPr>
          <p:cNvSpPr txBox="1"/>
          <p:nvPr/>
        </p:nvSpPr>
        <p:spPr>
          <a:xfrm>
            <a:off x="4625360" y="1517774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E166CE-615F-43C0-85AA-5781D4BBF20E}"/>
              </a:ext>
            </a:extLst>
          </p:cNvPr>
          <p:cNvSpPr txBox="1"/>
          <p:nvPr/>
        </p:nvSpPr>
        <p:spPr>
          <a:xfrm>
            <a:off x="4624564" y="1935454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D2C521-BC5B-4123-9302-E0971A2CD218}"/>
              </a:ext>
            </a:extLst>
          </p:cNvPr>
          <p:cNvSpPr txBox="1"/>
          <p:nvPr/>
        </p:nvSpPr>
        <p:spPr>
          <a:xfrm>
            <a:off x="4624564" y="2345580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1D26F0-7988-41ED-A640-45933C2FD510}"/>
              </a:ext>
            </a:extLst>
          </p:cNvPr>
          <p:cNvSpPr txBox="1"/>
          <p:nvPr/>
        </p:nvSpPr>
        <p:spPr>
          <a:xfrm>
            <a:off x="4624564" y="2714912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9F73DC-6F3A-498F-BC30-ABDE38F33209}"/>
              </a:ext>
            </a:extLst>
          </p:cNvPr>
          <p:cNvSpPr txBox="1"/>
          <p:nvPr/>
        </p:nvSpPr>
        <p:spPr>
          <a:xfrm>
            <a:off x="5085603" y="1517774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39B107-4FC4-45A2-AD90-69A430A32257}"/>
              </a:ext>
            </a:extLst>
          </p:cNvPr>
          <p:cNvSpPr txBox="1"/>
          <p:nvPr/>
        </p:nvSpPr>
        <p:spPr>
          <a:xfrm>
            <a:off x="5084807" y="1935454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7D7527-B921-4687-880D-B647687FCCAB}"/>
              </a:ext>
            </a:extLst>
          </p:cNvPr>
          <p:cNvSpPr txBox="1"/>
          <p:nvPr/>
        </p:nvSpPr>
        <p:spPr>
          <a:xfrm>
            <a:off x="5084807" y="2345580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2AC23D-6DFF-4843-9B93-9E11FD159AF0}"/>
              </a:ext>
            </a:extLst>
          </p:cNvPr>
          <p:cNvSpPr txBox="1"/>
          <p:nvPr/>
        </p:nvSpPr>
        <p:spPr>
          <a:xfrm>
            <a:off x="5084807" y="2714912"/>
            <a:ext cx="46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616671-6FD5-4854-94E2-5FA674584FFE}"/>
              </a:ext>
            </a:extLst>
          </p:cNvPr>
          <p:cNvSpPr txBox="1"/>
          <p:nvPr/>
        </p:nvSpPr>
        <p:spPr>
          <a:xfrm>
            <a:off x="853850" y="714082"/>
            <a:ext cx="254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states  must follow</a:t>
            </a:r>
          </a:p>
          <a:p>
            <a:r>
              <a:rPr lang="en-US" dirty="0"/>
              <a:t>this system of equations: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A5F44C-56F0-4067-8887-ECD4D5C7C0A3}"/>
              </a:ext>
            </a:extLst>
          </p:cNvPr>
          <p:cNvSpPr txBox="1"/>
          <p:nvPr/>
        </p:nvSpPr>
        <p:spPr>
          <a:xfrm>
            <a:off x="850707" y="33269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9623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F9A0-BBC6-46C7-8C02-D6BAD37F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363" y="2660036"/>
            <a:ext cx="5657273" cy="1537927"/>
          </a:xfrm>
        </p:spPr>
        <p:txBody>
          <a:bodyPr/>
          <a:lstStyle/>
          <a:p>
            <a:r>
              <a:rPr lang="en-US" dirty="0"/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93740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0A3C-A36F-49D3-BF9A-ADF86F4D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CA63-AD83-4486-9777-F906264A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live in </a:t>
            </a:r>
            <a:r>
              <a:rPr lang="en-US" sz="4400" b="1" dirty="0"/>
              <a:t>1</a:t>
            </a:r>
            <a:r>
              <a:rPr lang="en-US" dirty="0"/>
              <a:t> universe</a:t>
            </a:r>
          </a:p>
          <a:p>
            <a:r>
              <a:rPr lang="en-US" dirty="0"/>
              <a:t>In order to gain an intuitive sense, we will split this universe in </a:t>
            </a:r>
            <a:r>
              <a:rPr lang="en-US" sz="4400" b="1" dirty="0"/>
              <a:t>2</a:t>
            </a:r>
            <a:endParaRPr lang="en-US" b="1" dirty="0"/>
          </a:p>
          <a:p>
            <a:pPr lvl="1"/>
            <a:r>
              <a:rPr lang="en-US" dirty="0"/>
              <a:t>The classical realm </a:t>
            </a:r>
          </a:p>
          <a:p>
            <a:pPr lvl="1"/>
            <a:r>
              <a:rPr lang="en-US" dirty="0"/>
              <a:t>And the quantum realm</a:t>
            </a:r>
          </a:p>
          <a:p>
            <a:r>
              <a:rPr lang="en-US" dirty="0"/>
              <a:t>The same Information are described differently between these 2 realms</a:t>
            </a:r>
          </a:p>
        </p:txBody>
      </p:sp>
    </p:spTree>
    <p:extLst>
      <p:ext uri="{BB962C8B-B14F-4D97-AF65-F5344CB8AC3E}">
        <p14:creationId xmlns:p14="http://schemas.microsoft.com/office/powerpoint/2010/main" val="361634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1605F9-0A95-474D-9D06-85E1A791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4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6417-44D1-4D58-AE19-24B12C7A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2260" cy="1120775"/>
          </a:xfrm>
        </p:spPr>
        <p:txBody>
          <a:bodyPr>
            <a:normAutofit/>
          </a:bodyPr>
          <a:lstStyle/>
          <a:p>
            <a:r>
              <a:rPr lang="en-US" sz="2800" dirty="0"/>
              <a:t>Properties in the classical world: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19B1-7996-403B-92AA-7F966448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825625"/>
            <a:ext cx="2842260" cy="1793875"/>
          </a:xfrm>
        </p:spPr>
        <p:txBody>
          <a:bodyPr/>
          <a:lstStyle/>
          <a:p>
            <a:r>
              <a:rPr lang="en-US" dirty="0"/>
              <a:t>Color: Green</a:t>
            </a:r>
          </a:p>
          <a:p>
            <a:r>
              <a:rPr lang="en-US" dirty="0"/>
              <a:t>Weight: Heavy</a:t>
            </a:r>
          </a:p>
          <a:p>
            <a:r>
              <a:rPr lang="en-US" dirty="0"/>
              <a:t>Position: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E26CC3-2A8C-435D-B812-EED17D627EB6}"/>
              </a:ext>
            </a:extLst>
          </p:cNvPr>
          <p:cNvCxnSpPr/>
          <p:nvPr/>
        </p:nvCxnSpPr>
        <p:spPr>
          <a:xfrm>
            <a:off x="1046797" y="5191125"/>
            <a:ext cx="23183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86F1BF-AF13-49A7-93D4-BE931E9BB06A}"/>
              </a:ext>
            </a:extLst>
          </p:cNvPr>
          <p:cNvCxnSpPr>
            <a:cxnSpLocks/>
          </p:cNvCxnSpPr>
          <p:nvPr/>
        </p:nvCxnSpPr>
        <p:spPr>
          <a:xfrm flipV="1">
            <a:off x="1046797" y="3829050"/>
            <a:ext cx="0" cy="1362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5F517CF-A655-4CAB-8DB4-B01E6F65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12" y="4510087"/>
            <a:ext cx="371518" cy="3831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5AA93-E657-4F9F-A15F-37F46FD89641}"/>
              </a:ext>
            </a:extLst>
          </p:cNvPr>
          <p:cNvCxnSpPr>
            <a:cxnSpLocks/>
          </p:cNvCxnSpPr>
          <p:nvPr/>
        </p:nvCxnSpPr>
        <p:spPr>
          <a:xfrm flipH="1">
            <a:off x="2390776" y="4038600"/>
            <a:ext cx="333374" cy="47148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06D30F-66E6-4BEB-96B3-2935D6AF3880}"/>
              </a:ext>
            </a:extLst>
          </p:cNvPr>
          <p:cNvSpPr txBox="1"/>
          <p:nvPr/>
        </p:nvSpPr>
        <p:spPr>
          <a:xfrm>
            <a:off x="2563295" y="3548078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0DFA2-7A51-4A4C-BDF9-8721D14894E4}"/>
              </a:ext>
            </a:extLst>
          </p:cNvPr>
          <p:cNvSpPr txBox="1"/>
          <p:nvPr/>
        </p:nvSpPr>
        <p:spPr>
          <a:xfrm>
            <a:off x="1922728" y="5414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01718A-01C2-435C-ADB0-658C0A0FA498}"/>
              </a:ext>
            </a:extLst>
          </p:cNvPr>
          <p:cNvCxnSpPr/>
          <p:nvPr/>
        </p:nvCxnSpPr>
        <p:spPr>
          <a:xfrm>
            <a:off x="2073571" y="5076825"/>
            <a:ext cx="0" cy="21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306B3AA4-23B5-4D80-9E18-08215CBF2684}"/>
              </a:ext>
            </a:extLst>
          </p:cNvPr>
          <p:cNvSpPr txBox="1">
            <a:spLocks/>
          </p:cNvSpPr>
          <p:nvPr/>
        </p:nvSpPr>
        <p:spPr>
          <a:xfrm>
            <a:off x="4848015" y="3018443"/>
            <a:ext cx="1666875" cy="1385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Stepping into the Quantum World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91FEF47-9305-492F-BFCD-7AA2A2312929}"/>
              </a:ext>
            </a:extLst>
          </p:cNvPr>
          <p:cNvSpPr/>
          <p:nvPr/>
        </p:nvSpPr>
        <p:spPr>
          <a:xfrm>
            <a:off x="4820514" y="4625796"/>
            <a:ext cx="2019295" cy="18298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FBB9007-A95D-43A1-A966-AE705702C4BA}"/>
              </a:ext>
            </a:extLst>
          </p:cNvPr>
          <p:cNvSpPr txBox="1">
            <a:spLocks/>
          </p:cNvSpPr>
          <p:nvPr/>
        </p:nvSpPr>
        <p:spPr>
          <a:xfrm>
            <a:off x="8168981" y="365125"/>
            <a:ext cx="284226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Properties in the Quantum world: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39A8FE1-BFDE-4FF5-8905-476B32A140A3}"/>
              </a:ext>
            </a:extLst>
          </p:cNvPr>
          <p:cNvSpPr txBox="1">
            <a:spLocks/>
          </p:cNvSpPr>
          <p:nvPr/>
        </p:nvSpPr>
        <p:spPr>
          <a:xfrm>
            <a:off x="8115640" y="1825626"/>
            <a:ext cx="2842253" cy="1299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Charge: Positive </a:t>
            </a:r>
          </a:p>
          <a:p>
            <a:r>
              <a:rPr lang="en-US" dirty="0"/>
              <a:t>Position: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41DDDC-8599-4455-96C6-D5A9BE0DAF29}"/>
              </a:ext>
            </a:extLst>
          </p:cNvPr>
          <p:cNvCxnSpPr/>
          <p:nvPr/>
        </p:nvCxnSpPr>
        <p:spPr>
          <a:xfrm>
            <a:off x="8377578" y="5191125"/>
            <a:ext cx="23183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48C7F0-E8DB-43CD-8238-19B2ACD9CFDA}"/>
              </a:ext>
            </a:extLst>
          </p:cNvPr>
          <p:cNvCxnSpPr>
            <a:cxnSpLocks/>
          </p:cNvCxnSpPr>
          <p:nvPr/>
        </p:nvCxnSpPr>
        <p:spPr>
          <a:xfrm flipV="1">
            <a:off x="8377578" y="3829050"/>
            <a:ext cx="0" cy="1362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44258A-0ED4-42F3-8DF3-7E52B18A8D4D}"/>
              </a:ext>
            </a:extLst>
          </p:cNvPr>
          <p:cNvSpPr txBox="1"/>
          <p:nvPr/>
        </p:nvSpPr>
        <p:spPr>
          <a:xfrm rot="397869">
            <a:off x="9271096" y="3032383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369DA8-D253-46EE-8964-2A4FFE41EC63}"/>
              </a:ext>
            </a:extLst>
          </p:cNvPr>
          <p:cNvSpPr txBox="1"/>
          <p:nvPr/>
        </p:nvSpPr>
        <p:spPr>
          <a:xfrm>
            <a:off x="9253509" y="5414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B03FA6-CE3F-4728-BAD8-AF5D954C5509}"/>
              </a:ext>
            </a:extLst>
          </p:cNvPr>
          <p:cNvCxnSpPr/>
          <p:nvPr/>
        </p:nvCxnSpPr>
        <p:spPr>
          <a:xfrm>
            <a:off x="9404352" y="5076825"/>
            <a:ext cx="0" cy="21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EC3C60-1EA7-460A-8400-83A5BDD22E12}"/>
              </a:ext>
            </a:extLst>
          </p:cNvPr>
          <p:cNvCxnSpPr>
            <a:cxnSpLocks/>
          </p:cNvCxnSpPr>
          <p:nvPr/>
        </p:nvCxnSpPr>
        <p:spPr>
          <a:xfrm flipH="1">
            <a:off x="9429785" y="3493573"/>
            <a:ext cx="278421" cy="3858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Jimmy timmy power hour 3 | Cartoon Amino">
            <a:extLst>
              <a:ext uri="{FF2B5EF4-FFF2-40B4-BE49-F238E27FC236}">
                <a16:creationId xmlns:a16="http://schemas.microsoft.com/office/drawing/2014/main" id="{06E6353D-CF11-44E9-B118-7010865E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96" y="549888"/>
            <a:ext cx="2066893" cy="115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Jimmy Timmy Power uur 2 - Jimmy Timmy Power uur 2 foto (39355316) - Fanpop">
            <a:extLst>
              <a:ext uri="{FF2B5EF4-FFF2-40B4-BE49-F238E27FC236}">
                <a16:creationId xmlns:a16="http://schemas.microsoft.com/office/drawing/2014/main" id="{F633607A-9C0B-4E78-816B-B2E63DE0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60" y="549888"/>
            <a:ext cx="1775644" cy="115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16E86D-8B04-4355-88B3-7A54BED5A7AF}"/>
              </a:ext>
            </a:extLst>
          </p:cNvPr>
          <p:cNvSpPr/>
          <p:nvPr/>
        </p:nvSpPr>
        <p:spPr>
          <a:xfrm>
            <a:off x="8570171" y="3992125"/>
            <a:ext cx="1643955" cy="975367"/>
          </a:xfrm>
          <a:custGeom>
            <a:avLst/>
            <a:gdLst>
              <a:gd name="connsiteX0" fmla="*/ 0 w 5514975"/>
              <a:gd name="connsiteY0" fmla="*/ 904875 h 985775"/>
              <a:gd name="connsiteX1" fmla="*/ 952500 w 5514975"/>
              <a:gd name="connsiteY1" fmla="*/ 923925 h 985775"/>
              <a:gd name="connsiteX2" fmla="*/ 1876425 w 5514975"/>
              <a:gd name="connsiteY2" fmla="*/ 914400 h 985775"/>
              <a:gd name="connsiteX3" fmla="*/ 2762250 w 5514975"/>
              <a:gd name="connsiteY3" fmla="*/ 0 h 985775"/>
              <a:gd name="connsiteX4" fmla="*/ 3714750 w 5514975"/>
              <a:gd name="connsiteY4" fmla="*/ 914400 h 985775"/>
              <a:gd name="connsiteX5" fmla="*/ 4572000 w 5514975"/>
              <a:gd name="connsiteY5" fmla="*/ 923925 h 985775"/>
              <a:gd name="connsiteX6" fmla="*/ 5514975 w 5514975"/>
              <a:gd name="connsiteY6" fmla="*/ 914400 h 9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4975" h="985775">
                <a:moveTo>
                  <a:pt x="0" y="904875"/>
                </a:moveTo>
                <a:lnTo>
                  <a:pt x="952500" y="923925"/>
                </a:lnTo>
                <a:cubicBezTo>
                  <a:pt x="1265237" y="925512"/>
                  <a:pt x="1574800" y="1068387"/>
                  <a:pt x="1876425" y="914400"/>
                </a:cubicBezTo>
                <a:cubicBezTo>
                  <a:pt x="2178050" y="760413"/>
                  <a:pt x="2455863" y="0"/>
                  <a:pt x="2762250" y="0"/>
                </a:cubicBezTo>
                <a:cubicBezTo>
                  <a:pt x="3068637" y="0"/>
                  <a:pt x="3413125" y="760413"/>
                  <a:pt x="3714750" y="914400"/>
                </a:cubicBezTo>
                <a:cubicBezTo>
                  <a:pt x="4016375" y="1068387"/>
                  <a:pt x="4271963" y="923925"/>
                  <a:pt x="4572000" y="923925"/>
                </a:cubicBezTo>
                <a:cubicBezTo>
                  <a:pt x="4872037" y="923925"/>
                  <a:pt x="5193506" y="919162"/>
                  <a:pt x="5514975" y="9144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/>
      <p:bldP spid="14" grpId="0"/>
      <p:bldP spid="19" grpId="0"/>
      <p:bldP spid="23" grpId="0" animBg="1"/>
      <p:bldP spid="24" grpId="0"/>
      <p:bldP spid="25" grpId="0"/>
      <p:bldP spid="30" grpId="0"/>
      <p:bldP spid="31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92C6E98-FE66-4555-986B-6D620C311E5A}"/>
              </a:ext>
            </a:extLst>
          </p:cNvPr>
          <p:cNvSpPr txBox="1"/>
          <p:nvPr/>
        </p:nvSpPr>
        <p:spPr>
          <a:xfrm>
            <a:off x="936434" y="761345"/>
            <a:ext cx="7430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the quantum world a particle can be though of </a:t>
            </a:r>
          </a:p>
          <a:p>
            <a:r>
              <a:rPr lang="en-US" sz="2800" dirty="0"/>
              <a:t>as probability waves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F0F6B-912E-45F1-A54F-E196221C7702}"/>
              </a:ext>
            </a:extLst>
          </p:cNvPr>
          <p:cNvSpPr txBox="1"/>
          <p:nvPr/>
        </p:nvSpPr>
        <p:spPr>
          <a:xfrm>
            <a:off x="2959256" y="1995288"/>
            <a:ext cx="548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is now a wave like these two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09268-FE20-472E-89F0-F6EFEBB75ACF}"/>
              </a:ext>
            </a:extLst>
          </p:cNvPr>
          <p:cNvSpPr txBox="1"/>
          <p:nvPr/>
        </p:nvSpPr>
        <p:spPr>
          <a:xfrm>
            <a:off x="1033251" y="3542945"/>
            <a:ext cx="3049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particle is at 2 places at the same time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9CBF75-D865-42AA-9E6E-E0700810FE0F}"/>
              </a:ext>
            </a:extLst>
          </p:cNvPr>
          <p:cNvSpPr/>
          <p:nvPr/>
        </p:nvSpPr>
        <p:spPr>
          <a:xfrm>
            <a:off x="7839075" y="3321565"/>
            <a:ext cx="2666381" cy="1389186"/>
          </a:xfrm>
          <a:custGeom>
            <a:avLst/>
            <a:gdLst>
              <a:gd name="connsiteX0" fmla="*/ 0 w 6187736"/>
              <a:gd name="connsiteY0" fmla="*/ 914434 h 999933"/>
              <a:gd name="connsiteX1" fmla="*/ 976544 w 6187736"/>
              <a:gd name="connsiteY1" fmla="*/ 896679 h 999933"/>
              <a:gd name="connsiteX2" fmla="*/ 1393794 w 6187736"/>
              <a:gd name="connsiteY2" fmla="*/ 34 h 999933"/>
              <a:gd name="connsiteX3" fmla="*/ 1855433 w 6187736"/>
              <a:gd name="connsiteY3" fmla="*/ 932190 h 999933"/>
              <a:gd name="connsiteX4" fmla="*/ 2769833 w 6187736"/>
              <a:gd name="connsiteY4" fmla="*/ 923312 h 999933"/>
              <a:gd name="connsiteX5" fmla="*/ 3684233 w 6187736"/>
              <a:gd name="connsiteY5" fmla="*/ 887801 h 999933"/>
              <a:gd name="connsiteX6" fmla="*/ 4172505 w 6187736"/>
              <a:gd name="connsiteY6" fmla="*/ 34 h 999933"/>
              <a:gd name="connsiteX7" fmla="*/ 4554245 w 6187736"/>
              <a:gd name="connsiteY7" fmla="*/ 878924 h 999933"/>
              <a:gd name="connsiteX8" fmla="*/ 5353235 w 6187736"/>
              <a:gd name="connsiteY8" fmla="*/ 914434 h 999933"/>
              <a:gd name="connsiteX9" fmla="*/ 6187736 w 6187736"/>
              <a:gd name="connsiteY9" fmla="*/ 905557 h 99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87736" h="999933">
                <a:moveTo>
                  <a:pt x="0" y="914434"/>
                </a:moveTo>
                <a:cubicBezTo>
                  <a:pt x="372122" y="981756"/>
                  <a:pt x="744245" y="1049079"/>
                  <a:pt x="976544" y="896679"/>
                </a:cubicBezTo>
                <a:cubicBezTo>
                  <a:pt x="1208843" y="744279"/>
                  <a:pt x="1247312" y="-5885"/>
                  <a:pt x="1393794" y="34"/>
                </a:cubicBezTo>
                <a:cubicBezTo>
                  <a:pt x="1540276" y="5953"/>
                  <a:pt x="1626093" y="778310"/>
                  <a:pt x="1855433" y="932190"/>
                </a:cubicBezTo>
                <a:cubicBezTo>
                  <a:pt x="2084773" y="1086070"/>
                  <a:pt x="2465033" y="930710"/>
                  <a:pt x="2769833" y="923312"/>
                </a:cubicBezTo>
                <a:cubicBezTo>
                  <a:pt x="3074633" y="915914"/>
                  <a:pt x="3450454" y="1041681"/>
                  <a:pt x="3684233" y="887801"/>
                </a:cubicBezTo>
                <a:cubicBezTo>
                  <a:pt x="3918012" y="733921"/>
                  <a:pt x="4027503" y="1513"/>
                  <a:pt x="4172505" y="34"/>
                </a:cubicBezTo>
                <a:cubicBezTo>
                  <a:pt x="4317507" y="-1445"/>
                  <a:pt x="4357457" y="726524"/>
                  <a:pt x="4554245" y="878924"/>
                </a:cubicBezTo>
                <a:cubicBezTo>
                  <a:pt x="4751033" y="1031324"/>
                  <a:pt x="5353235" y="914434"/>
                  <a:pt x="5353235" y="914434"/>
                </a:cubicBezTo>
                <a:lnTo>
                  <a:pt x="6187736" y="905557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92364-6A63-4FFC-9DF2-57E628BF52AD}"/>
              </a:ext>
            </a:extLst>
          </p:cNvPr>
          <p:cNvCxnSpPr>
            <a:cxnSpLocks/>
          </p:cNvCxnSpPr>
          <p:nvPr/>
        </p:nvCxnSpPr>
        <p:spPr>
          <a:xfrm>
            <a:off x="6758328" y="5276850"/>
            <a:ext cx="52812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AAD3E6-CE94-4EF6-A613-7BFD6B4740F0}"/>
              </a:ext>
            </a:extLst>
          </p:cNvPr>
          <p:cNvCxnSpPr>
            <a:cxnSpLocks/>
          </p:cNvCxnSpPr>
          <p:nvPr/>
        </p:nvCxnSpPr>
        <p:spPr>
          <a:xfrm flipV="1">
            <a:off x="6758328" y="3914775"/>
            <a:ext cx="0" cy="13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E0CD04-B9D7-4E12-A630-36CC5B0E265E}"/>
              </a:ext>
            </a:extLst>
          </p:cNvPr>
          <p:cNvCxnSpPr>
            <a:cxnSpLocks/>
          </p:cNvCxnSpPr>
          <p:nvPr/>
        </p:nvCxnSpPr>
        <p:spPr>
          <a:xfrm>
            <a:off x="8972685" y="2540826"/>
            <a:ext cx="510256" cy="5781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63D1A5-194C-433F-80BC-723D21041243}"/>
              </a:ext>
            </a:extLst>
          </p:cNvPr>
          <p:cNvCxnSpPr>
            <a:cxnSpLocks/>
          </p:cNvCxnSpPr>
          <p:nvPr/>
        </p:nvCxnSpPr>
        <p:spPr>
          <a:xfrm flipH="1">
            <a:off x="8445557" y="2540826"/>
            <a:ext cx="243256" cy="4976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8E14C4-B695-4A83-9EE0-E4A9CC67CC0C}"/>
              </a:ext>
            </a:extLst>
          </p:cNvPr>
          <p:cNvSpPr txBox="1"/>
          <p:nvPr/>
        </p:nvSpPr>
        <p:spPr>
          <a:xfrm>
            <a:off x="7975945" y="6057590"/>
            <a:ext cx="1355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9A63CB-AC52-456B-8B96-19FA96451608}"/>
              </a:ext>
            </a:extLst>
          </p:cNvPr>
          <p:cNvSpPr txBox="1"/>
          <p:nvPr/>
        </p:nvSpPr>
        <p:spPr>
          <a:xfrm rot="17540671">
            <a:off x="5346735" y="4108661"/>
            <a:ext cx="1532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Probability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4491E8-6742-4402-BE92-D3FF4FE22D24}"/>
              </a:ext>
            </a:extLst>
          </p:cNvPr>
          <p:cNvCxnSpPr/>
          <p:nvPr/>
        </p:nvCxnSpPr>
        <p:spPr>
          <a:xfrm>
            <a:off x="8477308" y="5276850"/>
            <a:ext cx="0" cy="21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C84AD5-E38A-4482-A0FD-3E9CD95C36BB}"/>
              </a:ext>
            </a:extLst>
          </p:cNvPr>
          <p:cNvCxnSpPr>
            <a:cxnSpLocks/>
          </p:cNvCxnSpPr>
          <p:nvPr/>
        </p:nvCxnSpPr>
        <p:spPr>
          <a:xfrm>
            <a:off x="9652892" y="5276850"/>
            <a:ext cx="0" cy="21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B42DF7-76CD-40CF-BE3A-75809976B068}"/>
              </a:ext>
            </a:extLst>
          </p:cNvPr>
          <p:cNvSpPr txBox="1"/>
          <p:nvPr/>
        </p:nvSpPr>
        <p:spPr>
          <a:xfrm>
            <a:off x="8326465" y="5612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2F95-5061-4D56-B2B4-51BFCE4FCE7A}"/>
              </a:ext>
            </a:extLst>
          </p:cNvPr>
          <p:cNvSpPr txBox="1"/>
          <p:nvPr/>
        </p:nvSpPr>
        <p:spPr>
          <a:xfrm>
            <a:off x="9482941" y="5612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623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9CBF75-D865-42AA-9E6E-E0700810FE0F}"/>
              </a:ext>
            </a:extLst>
          </p:cNvPr>
          <p:cNvSpPr/>
          <p:nvPr/>
        </p:nvSpPr>
        <p:spPr>
          <a:xfrm>
            <a:off x="4536111" y="3636258"/>
            <a:ext cx="2666381" cy="1389186"/>
          </a:xfrm>
          <a:custGeom>
            <a:avLst/>
            <a:gdLst>
              <a:gd name="connsiteX0" fmla="*/ 0 w 6187736"/>
              <a:gd name="connsiteY0" fmla="*/ 914434 h 999933"/>
              <a:gd name="connsiteX1" fmla="*/ 976544 w 6187736"/>
              <a:gd name="connsiteY1" fmla="*/ 896679 h 999933"/>
              <a:gd name="connsiteX2" fmla="*/ 1393794 w 6187736"/>
              <a:gd name="connsiteY2" fmla="*/ 34 h 999933"/>
              <a:gd name="connsiteX3" fmla="*/ 1855433 w 6187736"/>
              <a:gd name="connsiteY3" fmla="*/ 932190 h 999933"/>
              <a:gd name="connsiteX4" fmla="*/ 2769833 w 6187736"/>
              <a:gd name="connsiteY4" fmla="*/ 923312 h 999933"/>
              <a:gd name="connsiteX5" fmla="*/ 3684233 w 6187736"/>
              <a:gd name="connsiteY5" fmla="*/ 887801 h 999933"/>
              <a:gd name="connsiteX6" fmla="*/ 4172505 w 6187736"/>
              <a:gd name="connsiteY6" fmla="*/ 34 h 999933"/>
              <a:gd name="connsiteX7" fmla="*/ 4554245 w 6187736"/>
              <a:gd name="connsiteY7" fmla="*/ 878924 h 999933"/>
              <a:gd name="connsiteX8" fmla="*/ 5353235 w 6187736"/>
              <a:gd name="connsiteY8" fmla="*/ 914434 h 999933"/>
              <a:gd name="connsiteX9" fmla="*/ 6187736 w 6187736"/>
              <a:gd name="connsiteY9" fmla="*/ 905557 h 99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87736" h="999933">
                <a:moveTo>
                  <a:pt x="0" y="914434"/>
                </a:moveTo>
                <a:cubicBezTo>
                  <a:pt x="372122" y="981756"/>
                  <a:pt x="744245" y="1049079"/>
                  <a:pt x="976544" y="896679"/>
                </a:cubicBezTo>
                <a:cubicBezTo>
                  <a:pt x="1208843" y="744279"/>
                  <a:pt x="1247312" y="-5885"/>
                  <a:pt x="1393794" y="34"/>
                </a:cubicBezTo>
                <a:cubicBezTo>
                  <a:pt x="1540276" y="5953"/>
                  <a:pt x="1626093" y="778310"/>
                  <a:pt x="1855433" y="932190"/>
                </a:cubicBezTo>
                <a:cubicBezTo>
                  <a:pt x="2084773" y="1086070"/>
                  <a:pt x="2465033" y="930710"/>
                  <a:pt x="2769833" y="923312"/>
                </a:cubicBezTo>
                <a:cubicBezTo>
                  <a:pt x="3074633" y="915914"/>
                  <a:pt x="3450454" y="1041681"/>
                  <a:pt x="3684233" y="887801"/>
                </a:cubicBezTo>
                <a:cubicBezTo>
                  <a:pt x="3918012" y="733921"/>
                  <a:pt x="4027503" y="1513"/>
                  <a:pt x="4172505" y="34"/>
                </a:cubicBezTo>
                <a:cubicBezTo>
                  <a:pt x="4317507" y="-1445"/>
                  <a:pt x="4357457" y="726524"/>
                  <a:pt x="4554245" y="878924"/>
                </a:cubicBezTo>
                <a:cubicBezTo>
                  <a:pt x="4751033" y="1031324"/>
                  <a:pt x="5353235" y="914434"/>
                  <a:pt x="5353235" y="914434"/>
                </a:cubicBezTo>
                <a:lnTo>
                  <a:pt x="6187736" y="905557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92364-6A63-4FFC-9DF2-57E628BF52AD}"/>
              </a:ext>
            </a:extLst>
          </p:cNvPr>
          <p:cNvCxnSpPr>
            <a:cxnSpLocks/>
          </p:cNvCxnSpPr>
          <p:nvPr/>
        </p:nvCxnSpPr>
        <p:spPr>
          <a:xfrm>
            <a:off x="3455364" y="5305425"/>
            <a:ext cx="52812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AAD3E6-CE94-4EF6-A613-7BFD6B4740F0}"/>
              </a:ext>
            </a:extLst>
          </p:cNvPr>
          <p:cNvCxnSpPr>
            <a:cxnSpLocks/>
          </p:cNvCxnSpPr>
          <p:nvPr/>
        </p:nvCxnSpPr>
        <p:spPr>
          <a:xfrm flipV="1">
            <a:off x="3455364" y="3943350"/>
            <a:ext cx="0" cy="13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8E14C4-B695-4A83-9EE0-E4A9CC67CC0C}"/>
              </a:ext>
            </a:extLst>
          </p:cNvPr>
          <p:cNvSpPr txBox="1"/>
          <p:nvPr/>
        </p:nvSpPr>
        <p:spPr>
          <a:xfrm>
            <a:off x="4672981" y="6086165"/>
            <a:ext cx="1355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9A63CB-AC52-456B-8B96-19FA96451608}"/>
              </a:ext>
            </a:extLst>
          </p:cNvPr>
          <p:cNvSpPr txBox="1"/>
          <p:nvPr/>
        </p:nvSpPr>
        <p:spPr>
          <a:xfrm>
            <a:off x="1736385" y="4393555"/>
            <a:ext cx="1532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Probability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4491E8-6742-4402-BE92-D3FF4FE22D24}"/>
              </a:ext>
            </a:extLst>
          </p:cNvPr>
          <p:cNvCxnSpPr/>
          <p:nvPr/>
        </p:nvCxnSpPr>
        <p:spPr>
          <a:xfrm>
            <a:off x="5174344" y="5305425"/>
            <a:ext cx="0" cy="21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C84AD5-E38A-4482-A0FD-3E9CD95C36BB}"/>
              </a:ext>
            </a:extLst>
          </p:cNvPr>
          <p:cNvCxnSpPr>
            <a:cxnSpLocks/>
          </p:cNvCxnSpPr>
          <p:nvPr/>
        </p:nvCxnSpPr>
        <p:spPr>
          <a:xfrm>
            <a:off x="6349928" y="5305425"/>
            <a:ext cx="0" cy="21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B42DF7-76CD-40CF-BE3A-75809976B068}"/>
              </a:ext>
            </a:extLst>
          </p:cNvPr>
          <p:cNvSpPr txBox="1"/>
          <p:nvPr/>
        </p:nvSpPr>
        <p:spPr>
          <a:xfrm>
            <a:off x="5023501" y="5640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2F95-5061-4D56-B2B4-51BFCE4FCE7A}"/>
              </a:ext>
            </a:extLst>
          </p:cNvPr>
          <p:cNvSpPr txBox="1"/>
          <p:nvPr/>
        </p:nvSpPr>
        <p:spPr>
          <a:xfrm>
            <a:off x="6179977" y="5640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B0F77-25EB-400E-928F-0D50120065E5}"/>
              </a:ext>
            </a:extLst>
          </p:cNvPr>
          <p:cNvSpPr/>
          <p:nvPr/>
        </p:nvSpPr>
        <p:spPr>
          <a:xfrm>
            <a:off x="4044148" y="160801"/>
            <a:ext cx="3251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57A2E"/>
                </a:solidFill>
              </a:rPr>
              <a:t>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22093-8287-49A6-81AB-B4859C18E7F7}"/>
              </a:ext>
            </a:extLst>
          </p:cNvPr>
          <p:cNvSpPr txBox="1"/>
          <p:nvPr/>
        </p:nvSpPr>
        <p:spPr>
          <a:xfrm>
            <a:off x="867386" y="1882798"/>
            <a:ext cx="5436809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This is a possible representation of a wavefunction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CAEE19-A0A7-489B-9884-19C6F05955D6}"/>
              </a:ext>
            </a:extLst>
          </p:cNvPr>
          <p:cNvSpPr txBox="1"/>
          <p:nvPr/>
        </p:nvSpPr>
        <p:spPr>
          <a:xfrm>
            <a:off x="3428536" y="1226633"/>
            <a:ext cx="314510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FFAA5A-E85B-4E18-8A95-CACD4F9A9AA8}"/>
              </a:ext>
            </a:extLst>
          </p:cNvPr>
          <p:cNvSpPr txBox="1"/>
          <p:nvPr/>
        </p:nvSpPr>
        <p:spPr>
          <a:xfrm>
            <a:off x="7202492" y="1848800"/>
            <a:ext cx="2916248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This wave is at two places </a:t>
            </a:r>
          </a:p>
          <a:p>
            <a:r>
              <a:rPr lang="en-US" sz="2000" dirty="0"/>
              <a:t>at the same time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882E56-F1DF-41B5-BB88-F4420A53A0AC}"/>
              </a:ext>
            </a:extLst>
          </p:cNvPr>
          <p:cNvSpPr txBox="1"/>
          <p:nvPr/>
        </p:nvSpPr>
        <p:spPr>
          <a:xfrm>
            <a:off x="8422858" y="1226633"/>
            <a:ext cx="314510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141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85B922F-43B7-47BD-8012-7C6D5944D7F4}"/>
              </a:ext>
            </a:extLst>
          </p:cNvPr>
          <p:cNvSpPr/>
          <p:nvPr/>
        </p:nvSpPr>
        <p:spPr>
          <a:xfrm>
            <a:off x="1278763" y="673021"/>
            <a:ext cx="9235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logic of a classical computer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35DBD-E7AE-4182-9952-2CBC03B539C0}"/>
              </a:ext>
            </a:extLst>
          </p:cNvPr>
          <p:cNvSpPr txBox="1"/>
          <p:nvPr/>
        </p:nvSpPr>
        <p:spPr>
          <a:xfrm>
            <a:off x="728210" y="3670799"/>
            <a:ext cx="621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transistor (or bit) can be though of as a coin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BE5EF9-E08C-4EEF-8002-82CB56E2558D}"/>
              </a:ext>
            </a:extLst>
          </p:cNvPr>
          <p:cNvSpPr txBox="1"/>
          <p:nvPr/>
        </p:nvSpPr>
        <p:spPr>
          <a:xfrm>
            <a:off x="751235" y="2024662"/>
            <a:ext cx="673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average chip in your phone has approx. </a:t>
            </a:r>
          </a:p>
          <a:p>
            <a:r>
              <a:rPr lang="en-US" sz="2400" dirty="0"/>
              <a:t>250 million transistors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97DE17-37B9-4D9F-8BF9-1070F76C91DA}"/>
              </a:ext>
            </a:extLst>
          </p:cNvPr>
          <p:cNvSpPr txBox="1"/>
          <p:nvPr/>
        </p:nvSpPr>
        <p:spPr>
          <a:xfrm>
            <a:off x="8206259" y="6163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E56AED-6530-4F82-AF9C-61E6CBA910D1}"/>
              </a:ext>
            </a:extLst>
          </p:cNvPr>
          <p:cNvSpPr txBox="1"/>
          <p:nvPr/>
        </p:nvSpPr>
        <p:spPr>
          <a:xfrm>
            <a:off x="7703731" y="61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2A1034-6063-459E-918C-7F2AE5D77B06}"/>
              </a:ext>
            </a:extLst>
          </p:cNvPr>
          <p:cNvSpPr txBox="1"/>
          <p:nvPr/>
        </p:nvSpPr>
        <p:spPr>
          <a:xfrm>
            <a:off x="8713178" y="6163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B000B5-C121-4CB8-817D-67EA7D98358F}"/>
              </a:ext>
            </a:extLst>
          </p:cNvPr>
          <p:cNvSpPr txBox="1"/>
          <p:nvPr/>
        </p:nvSpPr>
        <p:spPr>
          <a:xfrm>
            <a:off x="10743757" y="6089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5303D-5855-4B13-9BDE-60193796C4BB}"/>
              </a:ext>
            </a:extLst>
          </p:cNvPr>
          <p:cNvSpPr txBox="1"/>
          <p:nvPr/>
        </p:nvSpPr>
        <p:spPr>
          <a:xfrm>
            <a:off x="751235" y="5353982"/>
            <a:ext cx="5407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the letter A is represented by the following sequence of 8 bits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13DB55-6D29-4E92-81C8-66BFDBDD547C}"/>
              </a:ext>
            </a:extLst>
          </p:cNvPr>
          <p:cNvSpPr/>
          <p:nvPr/>
        </p:nvSpPr>
        <p:spPr>
          <a:xfrm>
            <a:off x="8128077" y="56325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  <a:endParaRPr lang="en-US" sz="40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4ABF7F-8C91-4CC2-92B2-13AB7463AC07}"/>
              </a:ext>
            </a:extLst>
          </p:cNvPr>
          <p:cNvSpPr/>
          <p:nvPr/>
        </p:nvSpPr>
        <p:spPr>
          <a:xfrm>
            <a:off x="7620733" y="56325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8A2B49-7E4E-4C59-A20C-304ABA692C8A}"/>
              </a:ext>
            </a:extLst>
          </p:cNvPr>
          <p:cNvSpPr/>
          <p:nvPr/>
        </p:nvSpPr>
        <p:spPr>
          <a:xfrm>
            <a:off x="8635421" y="56325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2DBC81-B16A-4CFD-926B-05FAA64BC78F}"/>
              </a:ext>
            </a:extLst>
          </p:cNvPr>
          <p:cNvSpPr/>
          <p:nvPr/>
        </p:nvSpPr>
        <p:spPr>
          <a:xfrm>
            <a:off x="9142765" y="56325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9AE813-CCE4-45DA-8A79-91A6EF66AA0C}"/>
              </a:ext>
            </a:extLst>
          </p:cNvPr>
          <p:cNvSpPr/>
          <p:nvPr/>
        </p:nvSpPr>
        <p:spPr>
          <a:xfrm>
            <a:off x="9650109" y="56325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0EA16B-10AB-450C-88EF-1F2ED93837ED}"/>
              </a:ext>
            </a:extLst>
          </p:cNvPr>
          <p:cNvSpPr/>
          <p:nvPr/>
        </p:nvSpPr>
        <p:spPr>
          <a:xfrm>
            <a:off x="10157453" y="56325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</a:t>
            </a:r>
            <a:endParaRPr lang="en-US" sz="40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2C2729-6A39-4D51-9F0D-7359B72C0208}"/>
              </a:ext>
            </a:extLst>
          </p:cNvPr>
          <p:cNvSpPr/>
          <p:nvPr/>
        </p:nvSpPr>
        <p:spPr>
          <a:xfrm>
            <a:off x="10666000" y="56325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  <a:endParaRPr lang="en-US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CF943D-A207-4264-9F95-7E34D2FA67BC}"/>
              </a:ext>
            </a:extLst>
          </p:cNvPr>
          <p:cNvSpPr txBox="1"/>
          <p:nvPr/>
        </p:nvSpPr>
        <p:spPr>
          <a:xfrm>
            <a:off x="9220097" y="6163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2BB0D3-2643-405C-9B8C-0B7A65E22BA4}"/>
              </a:ext>
            </a:extLst>
          </p:cNvPr>
          <p:cNvSpPr txBox="1"/>
          <p:nvPr/>
        </p:nvSpPr>
        <p:spPr>
          <a:xfrm>
            <a:off x="9728660" y="61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B08FA7-7D4C-4A0E-A7EB-A52ADE5FBF54}"/>
              </a:ext>
            </a:extLst>
          </p:cNvPr>
          <p:cNvSpPr txBox="1"/>
          <p:nvPr/>
        </p:nvSpPr>
        <p:spPr>
          <a:xfrm>
            <a:off x="10235579" y="61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Model 24">
                <a:extLst>
                  <a:ext uri="{FF2B5EF4-FFF2-40B4-BE49-F238E27FC236}">
                    <a16:creationId xmlns:a16="http://schemas.microsoft.com/office/drawing/2014/main" id="{A81FE236-1A8B-4CC3-913F-53A1608A92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1856550"/>
                  </p:ext>
                </p:extLst>
              </p:nvPr>
            </p:nvGraphicFramePr>
            <p:xfrm>
              <a:off x="7280441" y="3297331"/>
              <a:ext cx="1247526" cy="12085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47526" cy="1208598"/>
                    </a:xfrm>
                    <a:prstGeom prst="rect">
                      <a:avLst/>
                    </a:prstGeom>
                  </am3d:spPr>
                  <am3d:camera>
                    <am3d:pos x="0" y="0" z="698502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904146" d="1000000"/>
                    <am3d:preTrans dx="-1788333" dy="-5214367" dz="-23527436"/>
                    <am3d:scale>
                      <am3d:sx n="1000000" d="1000000"/>
                      <am3d:sy n="1000000" d="1000000"/>
                      <am3d:sz n="1000000" d="1000000"/>
                    </am3d:scale>
                    <am3d:rot ax="-5363237" ay="4707840" az="-536248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159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Model 24">
                <a:extLst>
                  <a:ext uri="{FF2B5EF4-FFF2-40B4-BE49-F238E27FC236}">
                    <a16:creationId xmlns:a16="http://schemas.microsoft.com/office/drawing/2014/main" id="{A81FE236-1A8B-4CC3-913F-53A1608A92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0441" y="3297331"/>
                <a:ext cx="1247526" cy="1208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>
                <a:extLst>
                  <a:ext uri="{FF2B5EF4-FFF2-40B4-BE49-F238E27FC236}">
                    <a16:creationId xmlns:a16="http://schemas.microsoft.com/office/drawing/2014/main" id="{84662384-891E-45D2-8430-8EDCB92976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4846993"/>
                  </p:ext>
                </p:extLst>
              </p:nvPr>
            </p:nvGraphicFramePr>
            <p:xfrm>
              <a:off x="9129432" y="3167384"/>
              <a:ext cx="1198453" cy="12537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98453" cy="1253715"/>
                    </a:xfrm>
                    <a:prstGeom prst="rect">
                      <a:avLst/>
                    </a:prstGeom>
                  </am3d:spPr>
                  <am3d:camera>
                    <am3d:pos x="0" y="0" z="698502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904146" d="1000000"/>
                    <am3d:preTrans dx="-1788333" dy="-5214367" dz="-23527436"/>
                    <am3d:scale>
                      <am3d:sx n="1000000" d="1000000"/>
                      <am3d:sy n="1000000" d="1000000"/>
                      <am3d:sz n="1000000" d="1000000"/>
                    </am3d:scale>
                    <am3d:rot ax="-391310" ay="-3046224" az="30364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159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>
                <a:extLst>
                  <a:ext uri="{FF2B5EF4-FFF2-40B4-BE49-F238E27FC236}">
                    <a16:creationId xmlns:a16="http://schemas.microsoft.com/office/drawing/2014/main" id="{84662384-891E-45D2-8430-8EDCB92976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9432" y="3167384"/>
                <a:ext cx="1198453" cy="1253715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- 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363F7F70-EB57-4BB6-B9D1-213E7EA31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58140" y="1590624"/>
            <a:ext cx="2933493" cy="15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53" grpId="0"/>
      <p:bldP spid="55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FF68FD2-4269-4CD9-BA6D-4BD5A47D1C02}"/>
              </a:ext>
            </a:extLst>
          </p:cNvPr>
          <p:cNvSpPr txBox="1"/>
          <p:nvPr/>
        </p:nvSpPr>
        <p:spPr>
          <a:xfrm>
            <a:off x="6730737" y="628127"/>
            <a:ext cx="1945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Let's take 2 coins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A05863-AA3A-4250-BFBF-A14BFABE1F4D}"/>
              </a:ext>
            </a:extLst>
          </p:cNvPr>
          <p:cNvSpPr/>
          <p:nvPr/>
        </p:nvSpPr>
        <p:spPr>
          <a:xfrm>
            <a:off x="398110" y="249985"/>
            <a:ext cx="6048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 is the Quantum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6102B9-3627-436A-9878-EB56F725D49F}"/>
              </a:ext>
            </a:extLst>
          </p:cNvPr>
          <p:cNvSpPr txBox="1"/>
          <p:nvPr/>
        </p:nvSpPr>
        <p:spPr>
          <a:xfrm>
            <a:off x="9563632" y="59623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ECA68-3BD9-4A38-85AB-533B21348721}"/>
              </a:ext>
            </a:extLst>
          </p:cNvPr>
          <p:cNvSpPr txBox="1"/>
          <p:nvPr/>
        </p:nvSpPr>
        <p:spPr>
          <a:xfrm>
            <a:off x="398110" y="1656402"/>
            <a:ext cx="414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possible configurations are: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D00DD7-E589-4AC6-A61C-E6EA39991CAB}"/>
              </a:ext>
            </a:extLst>
          </p:cNvPr>
          <p:cNvSpPr/>
          <p:nvPr/>
        </p:nvSpPr>
        <p:spPr>
          <a:xfrm>
            <a:off x="1373185" y="246778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1</a:t>
            </a:r>
            <a:endParaRPr lang="en-US" sz="60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918FA7-BA8C-4439-8416-F5944F820A18}"/>
              </a:ext>
            </a:extLst>
          </p:cNvPr>
          <p:cNvSpPr/>
          <p:nvPr/>
        </p:nvSpPr>
        <p:spPr>
          <a:xfrm>
            <a:off x="8813195" y="4841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1</a:t>
            </a:r>
            <a:endParaRPr lang="en-US" sz="60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B229D8-5D25-4126-AE3B-6618E5391BCE}"/>
              </a:ext>
            </a:extLst>
          </p:cNvPr>
          <p:cNvSpPr/>
          <p:nvPr/>
        </p:nvSpPr>
        <p:spPr>
          <a:xfrm>
            <a:off x="10356975" y="4841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0</a:t>
            </a:r>
            <a:endParaRPr lang="en-US" sz="6000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9B0D92-2387-4BA1-93C2-59C8DAF00F19}"/>
              </a:ext>
            </a:extLst>
          </p:cNvPr>
          <p:cNvSpPr/>
          <p:nvPr/>
        </p:nvSpPr>
        <p:spPr>
          <a:xfrm>
            <a:off x="1373185" y="421359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0</a:t>
            </a:r>
            <a:endParaRPr lang="en-US" sz="6000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D4EA1B-8DBB-4513-A4BC-754680652A6C}"/>
              </a:ext>
            </a:extLst>
          </p:cNvPr>
          <p:cNvSpPr/>
          <p:nvPr/>
        </p:nvSpPr>
        <p:spPr>
          <a:xfrm>
            <a:off x="1381975" y="508650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0</a:t>
            </a:r>
            <a:endParaRPr lang="en-US" sz="60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FC98AB-BE06-4352-9807-BA723C650878}"/>
              </a:ext>
            </a:extLst>
          </p:cNvPr>
          <p:cNvSpPr/>
          <p:nvPr/>
        </p:nvSpPr>
        <p:spPr>
          <a:xfrm>
            <a:off x="2504869" y="246778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1</a:t>
            </a:r>
            <a:endParaRPr lang="en-US" sz="60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3976C4-43F3-4DE8-88D4-CF2054831DA9}"/>
              </a:ext>
            </a:extLst>
          </p:cNvPr>
          <p:cNvSpPr/>
          <p:nvPr/>
        </p:nvSpPr>
        <p:spPr>
          <a:xfrm>
            <a:off x="1381975" y="246778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1</a:t>
            </a:r>
            <a:endParaRPr lang="en-US" sz="60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0729DFB-D7B5-42D5-B7D5-4ADF9F5AC6A0}"/>
              </a:ext>
            </a:extLst>
          </p:cNvPr>
          <p:cNvSpPr/>
          <p:nvPr/>
        </p:nvSpPr>
        <p:spPr>
          <a:xfrm>
            <a:off x="1381975" y="33406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1</a:t>
            </a:r>
            <a:endParaRPr lang="en-US" sz="6000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3B1F2B-B825-422E-AC05-322BAE1F077E}"/>
              </a:ext>
            </a:extLst>
          </p:cNvPr>
          <p:cNvSpPr/>
          <p:nvPr/>
        </p:nvSpPr>
        <p:spPr>
          <a:xfrm>
            <a:off x="2504869" y="421359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1</a:t>
            </a:r>
            <a:endParaRPr lang="en-US" sz="6000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8FC816-C658-4726-BD3E-11A1605DE9FA}"/>
              </a:ext>
            </a:extLst>
          </p:cNvPr>
          <p:cNvSpPr/>
          <p:nvPr/>
        </p:nvSpPr>
        <p:spPr>
          <a:xfrm>
            <a:off x="2504869" y="33406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0</a:t>
            </a:r>
            <a:endParaRPr lang="en-US" sz="6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871B1D-57A1-421A-BF00-D896765E5B83}"/>
              </a:ext>
            </a:extLst>
          </p:cNvPr>
          <p:cNvSpPr/>
          <p:nvPr/>
        </p:nvSpPr>
        <p:spPr>
          <a:xfrm>
            <a:off x="2504869" y="508650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0</a:t>
            </a:r>
            <a:endParaRPr lang="en-US" sz="6000" b="1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F2927C9-DE5A-4CDB-8984-CFFA7692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084" y="2146756"/>
            <a:ext cx="5426988" cy="7907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Classical computer can be in </a:t>
            </a:r>
            <a:r>
              <a:rPr lang="en-US" b="1" dirty="0"/>
              <a:t>1</a:t>
            </a:r>
            <a:r>
              <a:rPr lang="en-US" sz="2400" dirty="0"/>
              <a:t> of these state</a:t>
            </a:r>
            <a:endParaRPr lang="en-US" sz="2400" b="1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DFE7C5CF-1D8C-4C4C-A75B-C576C716CF80}"/>
              </a:ext>
            </a:extLst>
          </p:cNvPr>
          <p:cNvSpPr txBox="1">
            <a:spLocks/>
          </p:cNvSpPr>
          <p:nvPr/>
        </p:nvSpPr>
        <p:spPr>
          <a:xfrm>
            <a:off x="4293084" y="3033643"/>
            <a:ext cx="6821222" cy="7907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Quantum computer can be in a</a:t>
            </a:r>
            <a:r>
              <a:rPr lang="en-US" b="1" dirty="0"/>
              <a:t> superposition</a:t>
            </a:r>
            <a:r>
              <a:rPr lang="en-US" sz="2400" dirty="0"/>
              <a:t> of these state</a:t>
            </a:r>
            <a:endParaRPr lang="en-US" sz="2400" b="1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0A267E-F147-4955-8B89-D163D654C2D8}"/>
              </a:ext>
            </a:extLst>
          </p:cNvPr>
          <p:cNvSpPr/>
          <p:nvPr/>
        </p:nvSpPr>
        <p:spPr>
          <a:xfrm>
            <a:off x="5182502" y="4470804"/>
            <a:ext cx="2666381" cy="1389186"/>
          </a:xfrm>
          <a:custGeom>
            <a:avLst/>
            <a:gdLst>
              <a:gd name="connsiteX0" fmla="*/ 0 w 6187736"/>
              <a:gd name="connsiteY0" fmla="*/ 914434 h 999933"/>
              <a:gd name="connsiteX1" fmla="*/ 976544 w 6187736"/>
              <a:gd name="connsiteY1" fmla="*/ 896679 h 999933"/>
              <a:gd name="connsiteX2" fmla="*/ 1393794 w 6187736"/>
              <a:gd name="connsiteY2" fmla="*/ 34 h 999933"/>
              <a:gd name="connsiteX3" fmla="*/ 1855433 w 6187736"/>
              <a:gd name="connsiteY3" fmla="*/ 932190 h 999933"/>
              <a:gd name="connsiteX4" fmla="*/ 2769833 w 6187736"/>
              <a:gd name="connsiteY4" fmla="*/ 923312 h 999933"/>
              <a:gd name="connsiteX5" fmla="*/ 3684233 w 6187736"/>
              <a:gd name="connsiteY5" fmla="*/ 887801 h 999933"/>
              <a:gd name="connsiteX6" fmla="*/ 4172505 w 6187736"/>
              <a:gd name="connsiteY6" fmla="*/ 34 h 999933"/>
              <a:gd name="connsiteX7" fmla="*/ 4554245 w 6187736"/>
              <a:gd name="connsiteY7" fmla="*/ 878924 h 999933"/>
              <a:gd name="connsiteX8" fmla="*/ 5353235 w 6187736"/>
              <a:gd name="connsiteY8" fmla="*/ 914434 h 999933"/>
              <a:gd name="connsiteX9" fmla="*/ 6187736 w 6187736"/>
              <a:gd name="connsiteY9" fmla="*/ 905557 h 99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87736" h="999933">
                <a:moveTo>
                  <a:pt x="0" y="914434"/>
                </a:moveTo>
                <a:cubicBezTo>
                  <a:pt x="372122" y="981756"/>
                  <a:pt x="744245" y="1049079"/>
                  <a:pt x="976544" y="896679"/>
                </a:cubicBezTo>
                <a:cubicBezTo>
                  <a:pt x="1208843" y="744279"/>
                  <a:pt x="1247312" y="-5885"/>
                  <a:pt x="1393794" y="34"/>
                </a:cubicBezTo>
                <a:cubicBezTo>
                  <a:pt x="1540276" y="5953"/>
                  <a:pt x="1626093" y="778310"/>
                  <a:pt x="1855433" y="932190"/>
                </a:cubicBezTo>
                <a:cubicBezTo>
                  <a:pt x="2084773" y="1086070"/>
                  <a:pt x="2465033" y="930710"/>
                  <a:pt x="2769833" y="923312"/>
                </a:cubicBezTo>
                <a:cubicBezTo>
                  <a:pt x="3074633" y="915914"/>
                  <a:pt x="3450454" y="1041681"/>
                  <a:pt x="3684233" y="887801"/>
                </a:cubicBezTo>
                <a:cubicBezTo>
                  <a:pt x="3918012" y="733921"/>
                  <a:pt x="4027503" y="1513"/>
                  <a:pt x="4172505" y="34"/>
                </a:cubicBezTo>
                <a:cubicBezTo>
                  <a:pt x="4317507" y="-1445"/>
                  <a:pt x="4357457" y="726524"/>
                  <a:pt x="4554245" y="878924"/>
                </a:cubicBezTo>
                <a:cubicBezTo>
                  <a:pt x="4751033" y="1031324"/>
                  <a:pt x="5353235" y="914434"/>
                  <a:pt x="5353235" y="914434"/>
                </a:cubicBezTo>
                <a:lnTo>
                  <a:pt x="6187736" y="905557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FAD3DC-B261-43FA-83DA-D403667EF809}"/>
              </a:ext>
            </a:extLst>
          </p:cNvPr>
          <p:cNvCxnSpPr>
            <a:cxnSpLocks/>
          </p:cNvCxnSpPr>
          <p:nvPr/>
        </p:nvCxnSpPr>
        <p:spPr>
          <a:xfrm>
            <a:off x="5015253" y="6052284"/>
            <a:ext cx="52812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18E4FC-49B6-4BD0-9B47-D479FED1109D}"/>
              </a:ext>
            </a:extLst>
          </p:cNvPr>
          <p:cNvCxnSpPr>
            <a:cxnSpLocks/>
          </p:cNvCxnSpPr>
          <p:nvPr/>
        </p:nvCxnSpPr>
        <p:spPr>
          <a:xfrm flipV="1">
            <a:off x="5015253" y="4690209"/>
            <a:ext cx="0" cy="13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E26294-4114-4347-909E-EBD3268885D5}"/>
              </a:ext>
            </a:extLst>
          </p:cNvPr>
          <p:cNvSpPr/>
          <p:nvPr/>
        </p:nvSpPr>
        <p:spPr>
          <a:xfrm flipH="1">
            <a:off x="7345179" y="4470804"/>
            <a:ext cx="2784098" cy="1389186"/>
          </a:xfrm>
          <a:custGeom>
            <a:avLst/>
            <a:gdLst>
              <a:gd name="connsiteX0" fmla="*/ 0 w 6187736"/>
              <a:gd name="connsiteY0" fmla="*/ 914434 h 999933"/>
              <a:gd name="connsiteX1" fmla="*/ 976544 w 6187736"/>
              <a:gd name="connsiteY1" fmla="*/ 896679 h 999933"/>
              <a:gd name="connsiteX2" fmla="*/ 1393794 w 6187736"/>
              <a:gd name="connsiteY2" fmla="*/ 34 h 999933"/>
              <a:gd name="connsiteX3" fmla="*/ 1855433 w 6187736"/>
              <a:gd name="connsiteY3" fmla="*/ 932190 h 999933"/>
              <a:gd name="connsiteX4" fmla="*/ 2769833 w 6187736"/>
              <a:gd name="connsiteY4" fmla="*/ 923312 h 999933"/>
              <a:gd name="connsiteX5" fmla="*/ 3684233 w 6187736"/>
              <a:gd name="connsiteY5" fmla="*/ 887801 h 999933"/>
              <a:gd name="connsiteX6" fmla="*/ 4172505 w 6187736"/>
              <a:gd name="connsiteY6" fmla="*/ 34 h 999933"/>
              <a:gd name="connsiteX7" fmla="*/ 4554245 w 6187736"/>
              <a:gd name="connsiteY7" fmla="*/ 878924 h 999933"/>
              <a:gd name="connsiteX8" fmla="*/ 5353235 w 6187736"/>
              <a:gd name="connsiteY8" fmla="*/ 914434 h 999933"/>
              <a:gd name="connsiteX9" fmla="*/ 6187736 w 6187736"/>
              <a:gd name="connsiteY9" fmla="*/ 905557 h 99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87736" h="999933">
                <a:moveTo>
                  <a:pt x="0" y="914434"/>
                </a:moveTo>
                <a:cubicBezTo>
                  <a:pt x="372122" y="981756"/>
                  <a:pt x="744245" y="1049079"/>
                  <a:pt x="976544" y="896679"/>
                </a:cubicBezTo>
                <a:cubicBezTo>
                  <a:pt x="1208843" y="744279"/>
                  <a:pt x="1247312" y="-5885"/>
                  <a:pt x="1393794" y="34"/>
                </a:cubicBezTo>
                <a:cubicBezTo>
                  <a:pt x="1540276" y="5953"/>
                  <a:pt x="1626093" y="778310"/>
                  <a:pt x="1855433" y="932190"/>
                </a:cubicBezTo>
                <a:cubicBezTo>
                  <a:pt x="2084773" y="1086070"/>
                  <a:pt x="2465033" y="930710"/>
                  <a:pt x="2769833" y="923312"/>
                </a:cubicBezTo>
                <a:cubicBezTo>
                  <a:pt x="3074633" y="915914"/>
                  <a:pt x="3450454" y="1041681"/>
                  <a:pt x="3684233" y="887801"/>
                </a:cubicBezTo>
                <a:cubicBezTo>
                  <a:pt x="3918012" y="733921"/>
                  <a:pt x="4027503" y="1513"/>
                  <a:pt x="4172505" y="34"/>
                </a:cubicBezTo>
                <a:cubicBezTo>
                  <a:pt x="4317507" y="-1445"/>
                  <a:pt x="4357457" y="726524"/>
                  <a:pt x="4554245" y="878924"/>
                </a:cubicBezTo>
                <a:cubicBezTo>
                  <a:pt x="4751033" y="1031324"/>
                  <a:pt x="5353235" y="914434"/>
                  <a:pt x="5353235" y="914434"/>
                </a:cubicBezTo>
                <a:lnTo>
                  <a:pt x="6187736" y="905557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F4717F-691E-483D-928B-CE073D35EAAA}"/>
              </a:ext>
            </a:extLst>
          </p:cNvPr>
          <p:cNvSpPr/>
          <p:nvPr/>
        </p:nvSpPr>
        <p:spPr>
          <a:xfrm>
            <a:off x="9661883" y="6244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71B6D7-8ACF-4511-ACCA-09E4AF95A3AD}"/>
              </a:ext>
            </a:extLst>
          </p:cNvPr>
          <p:cNvSpPr/>
          <p:nvPr/>
        </p:nvSpPr>
        <p:spPr>
          <a:xfrm>
            <a:off x="9274120" y="624233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46EA6D-D637-4921-8C01-F970A42EDF14}"/>
              </a:ext>
            </a:extLst>
          </p:cNvPr>
          <p:cNvSpPr/>
          <p:nvPr/>
        </p:nvSpPr>
        <p:spPr>
          <a:xfrm>
            <a:off x="8402334" y="624682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FB1B7A-8046-44D9-ACAC-E12C38715632}"/>
              </a:ext>
            </a:extLst>
          </p:cNvPr>
          <p:cNvSpPr/>
          <p:nvPr/>
        </p:nvSpPr>
        <p:spPr>
          <a:xfrm>
            <a:off x="8014571" y="6244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AF6E3F-B4D4-4809-B9A8-439808A52677}"/>
              </a:ext>
            </a:extLst>
          </p:cNvPr>
          <p:cNvSpPr/>
          <p:nvPr/>
        </p:nvSpPr>
        <p:spPr>
          <a:xfrm>
            <a:off x="7081382" y="624682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sz="24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ADE32B-7D5B-4110-B363-4D5BD8C87436}"/>
              </a:ext>
            </a:extLst>
          </p:cNvPr>
          <p:cNvSpPr/>
          <p:nvPr/>
        </p:nvSpPr>
        <p:spPr>
          <a:xfrm>
            <a:off x="6693619" y="6244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397C2CF-5B3E-4328-B94C-65B0E8E6E1D0}"/>
              </a:ext>
            </a:extLst>
          </p:cNvPr>
          <p:cNvSpPr/>
          <p:nvPr/>
        </p:nvSpPr>
        <p:spPr>
          <a:xfrm>
            <a:off x="5895983" y="624682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B66011-E79D-49AD-BB1D-169BCB6EDC5B}"/>
              </a:ext>
            </a:extLst>
          </p:cNvPr>
          <p:cNvSpPr/>
          <p:nvPr/>
        </p:nvSpPr>
        <p:spPr>
          <a:xfrm>
            <a:off x="5508220" y="6244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34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0" grpId="0" animBg="1"/>
      <p:bldP spid="25" grpId="0" animBg="1"/>
      <p:bldP spid="34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832</Words>
  <Application>Microsoft Office PowerPoint</Application>
  <PresentationFormat>Widescreen</PresentationFormat>
  <Paragraphs>481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How Did We Do?</vt:lpstr>
      <vt:lpstr>PowerPoint Presentation</vt:lpstr>
      <vt:lpstr>Important</vt:lpstr>
      <vt:lpstr>PowerPoint Presentation</vt:lpstr>
      <vt:lpstr>Properties in the classical world: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Simon’s Algorithm:  </vt:lpstr>
      <vt:lpstr>Simons algorithm example</vt:lpstr>
      <vt:lpstr>Simon’s Algorithm:  </vt:lpstr>
      <vt:lpstr>Quantum components</vt:lpstr>
      <vt:lpstr>Simon’s Algorithm:  </vt:lpstr>
      <vt:lpstr>Simon’s Algorithm:  </vt:lpstr>
      <vt:lpstr>PowerPoint Presentation</vt:lpstr>
      <vt:lpstr>Simon’s Algorithm:  </vt:lpstr>
      <vt:lpstr>PowerPoint Presentation</vt:lpstr>
      <vt:lpstr>PowerPoint Presentation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Jechiel van dijk</dc:creator>
  <cp:lastModifiedBy>Jechiel van dijk</cp:lastModifiedBy>
  <cp:revision>145</cp:revision>
  <dcterms:created xsi:type="dcterms:W3CDTF">2020-12-23T14:44:19Z</dcterms:created>
  <dcterms:modified xsi:type="dcterms:W3CDTF">2021-01-13T19:49:14Z</dcterms:modified>
</cp:coreProperties>
</file>