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958d17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958d17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958d17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958d17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9548280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9548280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958d17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958d17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d5c53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d5c53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958d17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958d17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958d17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958d17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958d17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958d17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oo.gl/SSWGh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2wI4i9n" TargetMode="External"/><Relationship Id="rId4" Type="http://schemas.openxmlformats.org/officeDocument/2006/relationships/hyperlink" Target="https://www.kaggle.com/c/ml2020spring-hw2" TargetMode="External"/><Relationship Id="rId5" Type="http://schemas.openxmlformats.org/officeDocument/2006/relationships/hyperlink" Target="https://bit.ly/32D5h6B" TargetMode="External"/><Relationship Id="rId6" Type="http://schemas.openxmlformats.org/officeDocument/2006/relationships/hyperlink" Target="https://bit.ly/32CIs2U" TargetMode="External"/><Relationship Id="rId7" Type="http://schemas.openxmlformats.org/officeDocument/2006/relationships/hyperlink" Target="https://bit.ly/39d2x2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Census-Income+(KDD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c/ml2020spring-hw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</a:t>
            </a:r>
            <a:r>
              <a:rPr lang="zh-TW"/>
              <a:t>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ML TAs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r>
              <a:rPr lang="zh-TW" sz="1400"/>
              <a:t>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TA@TA's Computer: ~/....../b08940587$ </a:t>
            </a:r>
            <a:r>
              <a:rPr lang="zh-TW"/>
              <a:t>bash ./hw2_logistic.sh /path/to/train.csv /path/to/test.csv /path/to/X_train /path/to/Y_train /path/to/X_test /path/to/prediction.csv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助教會把相對路徑帶入 $N 所以：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score will be counted if and only if the results can be reproduced by your GitHub code!!!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Simple baselines: must be reproduced with </a:t>
            </a:r>
            <a:r>
              <a:rPr lang="zh-TW"/>
              <a:t>hw2_logistic.sh or hw2_generative.sh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Strong baselines: must be reproduced with hw2_logistic.sh, hw2_generative.sh, or 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Only error less than </a:t>
            </a:r>
            <a:r>
              <a:rPr b="1" lang="zh-TW">
                <a:solidFill>
                  <a:srgbClr val="FF0000"/>
                </a:solidFill>
              </a:rPr>
              <a:t>1%</a:t>
            </a:r>
            <a:r>
              <a:rPr lang="zh-TW"/>
              <a:t> can be accepted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For example, if your Kaggle score is 0.87, the accuracy of the result of your GitHub code should be at least 0.87*0.99=0.8613.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always fix the random seeds in your code.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請比較實作的 generative model 及 logistic regression 的準確率，何者較佳？ 請解釋為何有這種情況？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 logistic regression 的正規化 (regularization)，並討論其對於你的模型準確率的影響。接著嘗試對正規項使用不同的權重 (lambda)，並討論其影響。(有關 regularization 請參考 </a:t>
            </a:r>
            <a:r>
              <a:rPr lang="zh-TW">
                <a:solidFill>
                  <a:schemeClr val="accent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https://goo.gl/SSWGhf</a:t>
            </a:r>
            <a:r>
              <a:rPr lang="zh-TW">
                <a:solidFill>
                  <a:srgbClr val="666666"/>
                </a:solidFill>
              </a:rPr>
              <a:t> p.35)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請說明你實作的 best model，其訓練方式和準確率為何？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請實作輸入特徵標準化 (feature normalization)，並比較是否應用此技巧，會對於你的模型有何影響。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https://bit.ly/2wI4i9n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Kaggle: </a:t>
            </a:r>
            <a:r>
              <a:rPr lang="zh-TW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https://www.kaggle.com/c/ml2020spring-hw2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https://bit.ly/32D5h6B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Report template</a:t>
            </a:r>
            <a:r>
              <a:rPr lang="zh-TW">
                <a:solidFill>
                  <a:srgbClr val="666666"/>
                </a:solidFill>
              </a:rPr>
              <a:t>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https://bit.ly/32CIs2U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https://bit.ly/39d2x2m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ask introduction and 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 Format and Submission Format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Requirements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 and Dataset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Task: </a:t>
            </a:r>
            <a:r>
              <a:rPr lang="zh-TW">
                <a:solidFill>
                  <a:srgbClr val="FF0000"/>
                </a:solidFill>
              </a:rPr>
              <a:t>Binary Classification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whether the income of an individual exceeds $50000 or not?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Dataset: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Census-Income (KDD) Dataset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remove unnecessary attributes and,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balance the ratio between positively and negatively labeled data.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train.csv, test_no_label.csv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text-based raw data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unnecessary attributes removed, positive/negative ratio balanced.</a:t>
            </a:r>
            <a:endParaRPr sz="16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X_train, Y_train, X_test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discrete features in train.csv =&gt; one-hot encoding in X_train (education, martial state...)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continuous features in train.csv =&gt; remain the same in X_train (age, capital losses...).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X_train, X_test : each row contains one 510-dim feature represents a sample.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Y_train: label = 0 means  “&lt;= 50K” 、 label = 1 means  “ &gt;50K ”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27622 instances of testing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First line: “id, label”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Second line and thereafter: one “id, prediction”</a:t>
            </a:r>
            <a:br>
              <a:rPr lang="zh-TW"/>
            </a:br>
            <a:r>
              <a:rPr lang="zh-TW"/>
              <a:t>per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CSV(comma seperated values)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75" y="1266325"/>
            <a:ext cx="1374925" cy="26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65650" y="1266325"/>
            <a:ext cx="90090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hw2_logistic.sh: </a:t>
            </a:r>
            <a:r>
              <a:rPr lang="zh-TW" sz="1400"/>
              <a:t>請</a:t>
            </a:r>
            <a:r>
              <a:rPr lang="zh-TW" sz="1400">
                <a:solidFill>
                  <a:srgbClr val="FF0000"/>
                </a:solidFill>
              </a:rPr>
              <a:t>手刻 </a:t>
            </a:r>
            <a:r>
              <a:rPr lang="zh-TW" sz="1400"/>
              <a:t>gradient descent 實作 logistic regression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hw2_generative.sh: 請</a:t>
            </a:r>
            <a:r>
              <a:rPr lang="zh-TW" sz="1400">
                <a:solidFill>
                  <a:srgbClr val="FF0000"/>
                </a:solidFill>
              </a:rPr>
              <a:t>手刻</a:t>
            </a:r>
            <a:r>
              <a:rPr lang="zh-TW" sz="1400"/>
              <a:t>實作 probabilistic generative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hw2_best.sh: </a:t>
            </a:r>
            <a:r>
              <a:rPr lang="zh-TW" sz="1400"/>
              <a:t>不限作法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hw2_logistic.sh, hw2_generative.sh, hw2_best.sh 皆須在 </a:t>
            </a:r>
            <a:r>
              <a:rPr lang="zh-TW" sz="1400">
                <a:solidFill>
                  <a:srgbClr val="FF0000"/>
                </a:solidFill>
              </a:rPr>
              <a:t>5 分鐘</a:t>
            </a:r>
            <a:r>
              <a:rPr lang="zh-TW" sz="1400"/>
              <a:t>內跑完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Please refer to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zh-TW" sz="1400"/>
              <a:t> for a</a:t>
            </a:r>
            <a:r>
              <a:rPr lang="zh-TW" sz="1400"/>
              <a:t>llowed toolkits.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Any open-sourced code is forbidden (e.g. Implementation of decision tree you find on GitHub).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Ask if you want to use other toolkits before using them!!!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competition: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https://www.kaggle.com/c/ml2020spring-hw2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simple baseline(1%): </a:t>
            </a:r>
            <a:r>
              <a:rPr lang="zh-TW">
                <a:solidFill>
                  <a:srgbClr val="FF0000"/>
                </a:solidFill>
              </a:rPr>
              <a:t>0.88617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strong baseline</a:t>
            </a:r>
            <a:r>
              <a:rPr lang="zh-TW"/>
              <a:t>(1%)</a:t>
            </a:r>
            <a:r>
              <a:rPr lang="zh-TW"/>
              <a:t>: </a:t>
            </a:r>
            <a:r>
              <a:rPr lang="zh-TW">
                <a:solidFill>
                  <a:srgbClr val="FF0000"/>
                </a:solidFill>
              </a:rPr>
              <a:t>0.89052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Private baselines</a:t>
            </a:r>
            <a:r>
              <a:rPr lang="zh-TW"/>
              <a:t>(2%)</a:t>
            </a:r>
            <a:r>
              <a:rPr lang="zh-TW"/>
              <a:t>: will be announced after Kaggle deadline.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Kaggle scores will be counted if and only if the results can be reproduced by your GitHub code.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“</a:t>
            </a:r>
            <a:r>
              <a:rPr lang="zh-TW"/>
              <a:t>hw2-&lt;account&gt;” directory on GitHub should contain at least (but not limited to) the following files: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report.pdf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hw2_logistic.sh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hw2_generative.sh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Please DO NOT upload the dataset!!!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./hw2_logistic.sh $1 $2 $3 $4 $5 $6	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./hw2_generative.sh $1 $2 $3 $4 $5 $6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./hw2_best.sh $1 $2 $3 $4 $5 $6          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$1: raw training data (train.csv)  $2: raw testing data (test</a:t>
            </a:r>
            <a:r>
              <a:rPr lang="zh-TW">
                <a:solidFill>
                  <a:srgbClr val="666666"/>
                </a:solidFill>
              </a:rPr>
              <a:t>_no_label</a:t>
            </a:r>
            <a:r>
              <a:rPr lang="zh-TW"/>
              <a:t>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$3: preprocessed training feature (X_train)  $4: training label (Y_train)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$5: </a:t>
            </a:r>
            <a:r>
              <a:rPr lang="zh-TW"/>
              <a:t>preprocessed testing feature </a:t>
            </a:r>
            <a:r>
              <a:rPr lang="zh-TW"/>
              <a:t>(X_test)     $6: output path (prediction.csv)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do not need to use all of the arguments in your bash 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The TA will cd into the directory of your scripts before executing them.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