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f12d10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f12d10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0d6c3d00_3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10d6c3d00_3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0d6c3d00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10d6c3d00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caeafc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caeafc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url.cc/X6Xjxj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url.cc/3DLav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reurl.cc/ZO7Xp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lides.com/sunprinces/deck-16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HW3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ML TAs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 b="0" i="0" sz="1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如果結果不能被重現，</a:t>
            </a:r>
            <a:r>
              <a:rPr lang="zh-TW"/>
              <a:t>Kaggle </a:t>
            </a:r>
            <a:r>
              <a:rPr lang="zh-TW"/>
              <a:t>分數將不列入計算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baselines: </a:t>
            </a:r>
            <a:r>
              <a:rPr lang="zh-TW"/>
              <a:t>要可以被 hw3_test.sh 重現（且在 10 分鐘內跑完）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允許 1% 以內的誤差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例如：你的 Kaggle 成績為 0.8，那 hw3_test.sh 至少要有 0.8 * 0.99 = 0.792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記得固定 random seeds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853175"/>
            <a:ext cx="85206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請說明你實作的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模型，其模型架構、訓練參數量和準確率為何？(1%)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請實作與第一題接近的參數量，但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深度（CNN 層數）減半的模型，並說明其模型架構、訓練參數量和準確率為何？(1%)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請實作與第一題接近的參數量，簡單的</a:t>
            </a:r>
            <a:r>
              <a:rPr lang="zh-TW"/>
              <a:t> </a:t>
            </a:r>
            <a:r>
              <a:rPr lang="zh-TW" sz="1800"/>
              <a:t>DNN</a:t>
            </a:r>
            <a:r>
              <a:rPr lang="zh-TW"/>
              <a:t> </a:t>
            </a:r>
            <a:r>
              <a:rPr lang="zh-TW" sz="1800"/>
              <a:t>模型，同時也說明其模型架構、訓練參數和準確率為何？(1%)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請說明由</a:t>
            </a:r>
            <a:r>
              <a:rPr lang="zh-TW"/>
              <a:t> </a:t>
            </a:r>
            <a:r>
              <a:rPr lang="zh-TW" sz="1800"/>
              <a:t>1</a:t>
            </a:r>
            <a:r>
              <a:rPr lang="zh-TW"/>
              <a:t> </a:t>
            </a:r>
            <a:r>
              <a:rPr lang="zh-TW" sz="1800"/>
              <a:t>~</a:t>
            </a:r>
            <a:r>
              <a:rPr lang="zh-TW"/>
              <a:t> </a:t>
            </a:r>
            <a:r>
              <a:rPr lang="zh-TW" sz="1800"/>
              <a:t>3</a:t>
            </a:r>
            <a:r>
              <a:rPr lang="zh-TW"/>
              <a:t> </a:t>
            </a:r>
            <a:r>
              <a:rPr lang="zh-TW" sz="1800"/>
              <a:t>題的實驗中你觀察到了什麼？(1%)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請嘗試</a:t>
            </a:r>
            <a:r>
              <a:rPr lang="zh-TW"/>
              <a:t> </a:t>
            </a:r>
            <a:r>
              <a:rPr lang="zh-TW" sz="1800"/>
              <a:t>data normalization</a:t>
            </a:r>
            <a:r>
              <a:rPr lang="zh-TW"/>
              <a:t> 及 </a:t>
            </a:r>
            <a:r>
              <a:rPr lang="zh-TW" sz="1800"/>
              <a:t>data augmentation</a:t>
            </a:r>
            <a:r>
              <a:rPr lang="zh-TW"/>
              <a:t>，</a:t>
            </a:r>
            <a:r>
              <a:rPr lang="zh-TW" sz="1800"/>
              <a:t>說明實作方法並且說明實行前後對準確率有什麼樣的影響？(1%)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觀察答錯的圖片中，哪些 class 彼此間容易用混？[繪出 confusion matrix 分析](1%)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lang="zh-TW">
                <a:solidFill>
                  <a:srgbClr val="FF0000"/>
                </a:solidFill>
                <a:highlight>
                  <a:schemeClr val="lt1"/>
                </a:highlight>
              </a:rPr>
              <a:t>report template</a:t>
            </a: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: 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https://reurl.cc/X6Xjxj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Requirements, Rules, Deadline and Policy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</a:t>
            </a:r>
            <a:r>
              <a:rPr lang="zh-TW"/>
              <a:t>k - Food</a:t>
            </a:r>
            <a:r>
              <a:rPr lang="zh-TW"/>
              <a:t> Classification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70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Food Classification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此次資料集為網路上蒐集到的食物照片，共有11類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Bread, Dairy product, Dessert, Egg, Fried food, Meat, Noodles/Pasta, Rice, Seafood, Soup, and Vegetable/Fruit</a:t>
            </a:r>
            <a:r>
              <a:rPr lang="zh-TW" sz="13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Training set: 9866張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Validation set: 3430張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Testing set: 3347張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4455125"/>
            <a:ext cx="3650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Link: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https://reurl.cc/3DLavL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/>
              <a:t>Data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zip 檔後解壓縮會有三個資料夾，分別為training、validation 以及 testing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以及 validation 中的照片名稱格式為 </a:t>
            </a:r>
            <a:r>
              <a:rPr lang="zh-TW">
                <a:solidFill>
                  <a:srgbClr val="FF0000"/>
                </a:solidFill>
              </a:rPr>
              <a:t>[類別]_[編號].jpg</a:t>
            </a:r>
            <a:r>
              <a:rPr lang="zh-TW"/>
              <a:t>，例如 3_100.jpg 即為類別 3 的照片（編號不重要）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中的照片名稱格式為 </a:t>
            </a:r>
            <a:r>
              <a:rPr lang="zh-TW">
                <a:solidFill>
                  <a:srgbClr val="FF0000"/>
                </a:solidFill>
              </a:rPr>
              <a:t>[編號].jpg</a:t>
            </a:r>
            <a:r>
              <a:rPr lang="zh-TW"/>
              <a:t>，上傳 Kaggle 的 csv 檔預測值需依照照片編號排列。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中三千多筆資料並將結果上傳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Category，第二行開始為預測結果。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Category，請以逗號分隔。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24" y="488088"/>
            <a:ext cx="1744475" cy="41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11700" y="4220125"/>
            <a:ext cx="3949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competition: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https://reurl.cc/ZO7XpM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CNN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實作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set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禁止使用 pre-trained model(只能自己手刻CNN)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請不要上網尋找 label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允許使用的套件請參考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期初公告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hw3-&lt;account&gt; 裡面請至少包含：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Other</a:t>
            </a:r>
            <a:r>
              <a:rPr lang="zh-TW"/>
              <a:t>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to upload &amp; download your pretrained model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sz="1200" u="sng">
                <a:solidFill>
                  <a:srgbClr val="FF0000"/>
                </a:solidFill>
              </a:rPr>
              <a:t>(注意，這裡的pretrained model指的是同學自己train好的model參數，與前面所說禁止使用的pretrained model不同)</a:t>
            </a:r>
            <a:endParaRPr b="1" sz="1200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hw3_train.sh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hw3_test.sh  &lt;</a:t>
            </a:r>
            <a:r>
              <a:rPr lang="zh-TW">
                <a:solidFill>
                  <a:srgbClr val="FF0000"/>
                </a:solidFill>
              </a:rPr>
              <a:t>data directory</a:t>
            </a:r>
            <a:r>
              <a:rPr lang="zh-TW">
                <a:solidFill>
                  <a:srgbClr val="FF0000"/>
                </a:solidFill>
              </a:rPr>
              <a:t>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</a:t>
            </a:r>
            <a:r>
              <a:rPr lang="zh-TW"/>
              <a:t>: </a:t>
            </a:r>
            <a:r>
              <a:rPr lang="zh-TW"/>
              <a:t>此資料夾中會包含 training、validation、testing 三個資料夾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</a:t>
            </a:r>
            <a:r>
              <a:rPr lang="zh-TW"/>
              <a:t>因此</a:t>
            </a:r>
            <a:r>
              <a:rPr lang="zh-TW"/>
              <a:t>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