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6ba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6ba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1" Type="http://schemas.openxmlformats.org/officeDocument/2006/relationships/hyperlink" Target="https://www.kaggle.com/c/ml2020spring-hw7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(300000bytes)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300000 bytes，如果沒有請不要上傳汙染 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 (2%)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 (2%)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 (2%)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accuracy，並且模型大小要接近1MB: (2%)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擇二寫即可，都寫的話取最高兩項加總。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0.05，且須於 10 分鐘跑完。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/ model.pkl 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 / model.pkl，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/ model.pkl </a:t>
            </a:r>
            <a:r>
              <a:rPr b="1" lang="zh-TW">
                <a:solidFill>
                  <a:srgbClr val="FF0000"/>
                </a:solidFill>
              </a:rPr>
              <a:t>&lt;= 300000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</a:t>
            </a:r>
            <a:r>
              <a:rPr lang="zh-TW"/>
              <a:t> Usage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hw7_test.sh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training、validation、testing 三個資料夾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1"/>
              </a:rPr>
              <a:t>Kaggle Competition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Compression: </a:t>
            </a: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filter，而原本的乘法會變成卷積運算。(input*weight -&gt; input * filter)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filter，再對每個 pixel 過shared-weight的Dense/Linear 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(Pointwise其實就是1x1 conv)。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r>
              <a:rPr lang="zh-TW" sz="1200">
                <a:solidFill>
                  <a:srgbClr val="666666"/>
                </a:solidFill>
              </a:rPr>
              <a:t>(NMkk / Nkk+NM)</a:t>
            </a:r>
            <a:endParaRPr sz="12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