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803620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803620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53e8af7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53e8af7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53e8af7e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53e8af7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53e8af7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53e8af7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53e8af7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53e8af7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53e8af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53e8af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7a58a65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7a58a65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7a58a65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7a58a65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7a58a65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7a58a65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7a58a65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7a58a65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71b22f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771b22f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peech.ee.ntu.edu.tw/~tlkagk/courses/ML_2019/Lecture/Meta1%20(v6).pdf" TargetMode="External"/><Relationship Id="rId4" Type="http://schemas.openxmlformats.org/officeDocument/2006/relationships/hyperlink" Target="http://speech.ee.ntu.edu.tw/~tlkagk/courses/ML_2019/Lecture/Meta1%20(v6).pdf" TargetMode="External"/><Relationship Id="rId5" Type="http://schemas.openxmlformats.org/officeDocument/2006/relationships/hyperlink" Target="http://speech.ee.ntu.edu.tw/~tlkagk/courses/ML_2019/Lecture/Meta1%20(v6).pdf" TargetMode="External"/><Relationship Id="rId6" Type="http://schemas.openxmlformats.org/officeDocument/2006/relationships/hyperlink" Target="https://arxiv.org/abs/1810.0950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url.cc/Qdn9z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810.0950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eech.ee.ntu.edu.tw/~tlkagk/courses/ML_2019/Lecture/Meta1%20(v6)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HW13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ntu-ml-2020spring-ta@googlegroups.com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作業注意事項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每一題都應該有對應的程式碼，助教在評分時會以 report 的敘述為主，如果助教認為你的正確率很可疑或是敘述我們看不懂，我們會去看你的程式碼。如果我們看不懂程式碼或是程式碼是錯的，那該題就不會有分數。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特別注意第 4 題助教會實際執行 </a:t>
            </a:r>
            <a:r>
              <a:rPr lang="zh-TW">
                <a:solidFill>
                  <a:srgbClr val="FF0000"/>
                </a:solidFill>
              </a:rPr>
              <a:t>training </a:t>
            </a:r>
            <a:r>
              <a:rPr lang="zh-TW"/>
              <a:t>程式碼。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請不要把 model 參數直接寫死在 reptile_train.sh 裡面，被發現直接 0 分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 Format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的 hw13-&lt;account&gt; 上應該至少會有以下檔案，pX 對應到的就是 Problem X：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p1_classification.py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p1_regression.py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p2.py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p3.py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reptile_train.sh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reptile_test.sh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注意事項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Omniglot 的 accuracy </a:t>
            </a:r>
            <a:r>
              <a:rPr lang="zh-TW"/>
              <a:t>請回報 5-way 1-shot 的 </a:t>
            </a:r>
            <a:r>
              <a:rPr lang="zh-TW">
                <a:highlight>
                  <a:srgbClr val="FFFF00"/>
                </a:highlight>
              </a:rPr>
              <a:t>TESTING</a:t>
            </a:r>
            <a:r>
              <a:rPr lang="zh-TW">
                <a:highlight>
                  <a:srgbClr val="FFFF00"/>
                </a:highlight>
              </a:rPr>
              <a:t> ACCURACY</a:t>
            </a:r>
            <a:r>
              <a:rPr lang="zh-TW"/>
              <a:t>（程式碼最後一行 print 出來的東西），不是 training accuracy。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請不要在 reptile_train.sh與reptile_test.sh 中把 omniglot 這個資料夾以及test時的model路徑寫死，如果路徑寫死導致助教無法執行，該題 0 分。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有用到 path 的部分，請使用 os.path.join()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有任何問題，可以在 TA hour 來問，或是可以寄信到</a:t>
            </a:r>
            <a:r>
              <a:rPr lang="zh-TW" u="sng">
                <a:solidFill>
                  <a:schemeClr val="hlink"/>
                </a:solidFill>
                <a:hlinkClick r:id="rId3"/>
              </a:rPr>
              <a:t>課程信箱</a:t>
            </a:r>
            <a:r>
              <a:rPr lang="zh-TW"/>
              <a:t>。</a:t>
            </a:r>
            <a:r>
              <a:rPr b="1" lang="zh-TW"/>
              <a:t>請勿私訊助教</a:t>
            </a:r>
            <a:r>
              <a:rPr lang="zh-TW"/>
              <a:t>，助教只會封鎖你。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作業內容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實作 MAML 中的 regression 和 few-shot classification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學習如何 improve MAML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實作 Reptile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Omniglot </a:t>
            </a:r>
            <a:r>
              <a:rPr lang="zh-TW"/>
              <a:t>資料格式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omniglot.tar.gz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解壓縮後會有兩個資料夾：</a:t>
            </a: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images_background (training set) 跟 images_evaluation (test set)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每個資料夾裡有不同文字，像是下面的 Crillic.180，180 是角度，每個語言很多不同的字，每個字有 20 個不同的 png 檔，範例如下：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Omniglot/images_background/Cyrillic.180/character01/0218_06.png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原理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2827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請自行參考老師的</a:t>
            </a:r>
            <a:r>
              <a:rPr lang="zh-TW" u="sng">
                <a:solidFill>
                  <a:schemeClr val="hlink"/>
                </a:solidFill>
                <a:hlinkClick r:id="rId3"/>
              </a:rPr>
              <a:t>投影片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重要提示：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一階 MAML: </a:t>
            </a:r>
            <a:r>
              <a:rPr lang="zh-TW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投影片</a:t>
            </a:r>
            <a:r>
              <a:rPr lang="zh-TW"/>
              <a:t> p.25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二階 MAML: </a:t>
            </a:r>
            <a:r>
              <a:rPr lang="zh-TW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投影片</a:t>
            </a:r>
            <a:r>
              <a:rPr lang="zh-TW"/>
              <a:t> p.13 - p.18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6"/>
              </a:rPr>
              <a:t>How to train your MAML?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1. </a:t>
            </a:r>
            <a:r>
              <a:rPr lang="zh-TW"/>
              <a:t>(2.5%)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配分: classification 修改 (1) regression 修改 (1)  report 一階做法在 classification 上的 accuracy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請描述如何將助教的程式碼 (包含 classification 與 regression) 從二階的 MAML 改成一階的 MAML (作答請盡可能詳盡，以免助教誤會)，並且比較其最後在 classification 上的 accuracy (5-way-1-shot)。因此你的 GitHub 上會有 p1_classification.py 和 p1_regression.py 兩個檔案，分別是 classification 和 regression 的一階版本。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987100" y="445025"/>
            <a:ext cx="2845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report 連結：</a:t>
            </a: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https://reurl.cc/Qdn9z5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2. </a:t>
            </a:r>
            <a:r>
              <a:rPr lang="zh-TW"/>
              <a:t>(2.5%)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pseudo code (1) 作圖(1) report accuracy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請將 classification 的程式碼改成 inner loop 更新 5 次，inner loop 使用 adagrad 來更新參數。這題一樣要用二階的 MAML，寫出其 pseudo code 與回報 accuracy (5-way-1-shot omniglot 分類任務)。並且以 outer loop 的更新次數為橫軸，分類的準確率為縱軸作圖，比較其差異。因此你的 GitHub 上要有 p2.py，對應本題的程式碼。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075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3. (2.5%)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配分：report 實作 tip 後的accuracy (1) 解釋你使用的 tip (1) 找出助教實作的 tip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實作論文 "How to train your MAML" (</a:t>
            </a: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https://arxiv.org/abs/1810.09502</a:t>
            </a: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中的一個 tip，解釋你使用的 tip 並且比較其在 5-way-1-shot 的 omniglot 分類任務上的 accuracy。助教其實已經實作了一個，請找出是哪一個 tip 並且不要重複。因此你的 GitHub 上要有 p3.py，對應本題的程式碼。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4. (2.5%)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配分：程式碼 (2) 回報accuracy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請實作 reptile 在 omniglot dataset 上，訓練 5-way-1-shot 的分類任務，並且回報其 accuracy。這題應該在 GitHub 上會有 reptile_train.sh與reptile_test.sh 的 shell script，分別對應meta training與meta testing。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老師投影片p.30: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http://speech.ee.ntu.edu.tw/~tlkagk/courses/ML_2019/Lecture/Meta1%20(v6).pdf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本題助教會跑 </a:t>
            </a:r>
            <a:r>
              <a:rPr b="1" lang="zh-TW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的 code，請不要讓你的 code（在 colab 上用 GPU）跑超過 4 小時。</a:t>
            </a:r>
            <a:endParaRPr baseline="-250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第四題程式碼規定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reptile_train.sh</a:t>
            </a:r>
            <a:r>
              <a:rPr lang="zh-TW" sz="1700"/>
              <a:t>請實作meta_training，並將train完的model命名為model_學號.bin</a:t>
            </a:r>
            <a:br>
              <a:rPr lang="zh-TW" sz="1700"/>
            </a:br>
            <a:r>
              <a:rPr lang="zh-TW" sz="1700"/>
              <a:t>reptile_test.sh請實作將上述存起來的model進行meta testing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/>
              <a:t>助教在執行時會以以下方式執行：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700"/>
              <a:t>bash reptile_train.sh &lt;PATH_TO_OMNIGLOT_train_set&gt;  &lt;PATH_TO_MODEL&gt;</a:t>
            </a:r>
            <a:endParaRPr b="1"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700"/>
              <a:t>bash reptile_test.sh &lt;PATH_TO_OMNIGLOT_test_set&gt; &lt;PATH_TO_MODEL&gt;</a:t>
            </a:r>
            <a:endParaRPr b="1" sz="17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PATH_TO_OMNIGLOT 是 Omniglot 的 directory，像是在助教的 code 是 ./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PATH_TO_MODEL 是訓練之後產生的模型檔案儲存位置，模型名稱請取名為 model.bin，所以如果 PATH_TO_MODEL 是 /home/usr/model_dir ，助教執行完 reptile_train.sh 之後就應該要在  /home/usr/model_dir 裡面儲存一個 model.bin 的模型檔案。</a:t>
            </a:r>
            <a:br>
              <a:rPr lang="zh-TW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