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66" y="3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BC592-B26F-EE67-B1A7-880A0AE7FF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BDDF46-5BB9-132B-FC45-E8489BA566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6C6FE9-DA89-A3E3-9577-6432C3B89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59C46-8768-479F-878E-31D23B8B11C4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FFEF7-8498-DC65-9BB4-BA12373B3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FEAFD1-2C70-8124-E76C-B516CC589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D1B0A-CD71-4620-BB48-E0DD6AA84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520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5D171-7690-5F39-4861-7D29A12E6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339039-72E8-D2F5-186E-7E01953F5B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8B5E1F-8F81-EFAE-EB91-0DDA166DD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59C46-8768-479F-878E-31D23B8B11C4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9A4DA8-FF29-3069-0C67-0B20C209F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504DD1-EF58-8C0B-058C-36BE206F4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D1B0A-CD71-4620-BB48-E0DD6AA84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246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5C44D7-2B90-A6E2-965E-DC7456EB80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3A0086-2191-175E-08E5-6BF8A2FBCC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3271C0-50D2-1F38-6ADC-FA7DEB2CE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59C46-8768-479F-878E-31D23B8B11C4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92E287-8999-1956-C5CB-B69E426C5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5DAD76-0B31-118C-51AD-8C1A113E7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D1B0A-CD71-4620-BB48-E0DD6AA84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486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579DD-DF8A-471F-35FD-305E30623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AD8F9-EB0E-8336-71E5-6015323FF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8B827A-01FD-D9AC-1219-E9D9FD594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59C46-8768-479F-878E-31D23B8B11C4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A7AD86-C01B-E035-7122-F306F99AF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DA05FE-BDC1-9FA5-8715-DA42A5B4F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D1B0A-CD71-4620-BB48-E0DD6AA84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080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20248-8469-9767-FAAB-97A2F0D1A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EA8B52-7725-54C8-6DD4-A97D5D9D39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81335-EFCF-0FED-E477-F411FAC3B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59C46-8768-479F-878E-31D23B8B11C4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740506-8924-62F2-7BB0-963D58540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7844DC-68DE-CAB5-E9BB-6E182F54C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D1B0A-CD71-4620-BB48-E0DD6AA84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375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B2E91-ABF0-4A6D-19E1-28667CBEA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158333-C3C7-43FE-A1A1-D371475702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6F8BD3-6E31-3F6D-444F-D155096C38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E11244-DA9D-6F9F-AE91-6E5DE4065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59C46-8768-479F-878E-31D23B8B11C4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38CC0D-6AA4-7076-99E6-9599C62D3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D91B13-7FA3-FBCB-5436-2940A5377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D1B0A-CD71-4620-BB48-E0DD6AA84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481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3E73D-00A4-AAD3-0CE1-5684058E3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62B229-ABB8-D3C0-4E26-D5B4BEE3B4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482B1D-43B5-9669-D379-5DF3DFFBC3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36398F-DC54-FF7A-EA2C-27EDC2B972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B2110B-E1B5-E91A-6FA1-E1467DAE96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A8D9F2-CBE2-948D-0B73-BEF2A4B5B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59C46-8768-479F-878E-31D23B8B11C4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03C207-9F4C-BF08-7757-7359A2210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2F6526-A518-E4CC-B14F-AE0DCF359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D1B0A-CD71-4620-BB48-E0DD6AA84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164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F0E92-AB64-428D-6FE0-989492A06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11EF28-224A-5EEA-3467-856470421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59C46-8768-479F-878E-31D23B8B11C4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B527C6-8B4F-D3A3-AB80-5CF02F308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67CC74-B426-8AF2-8683-B434F3F42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D1B0A-CD71-4620-BB48-E0DD6AA84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055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8CE126-8857-1452-92B1-44C27C849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59C46-8768-479F-878E-31D23B8B11C4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2B565C-2DD0-9B02-8862-E3179D307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92ADC9-7CD6-05C0-1829-1208B54E2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D1B0A-CD71-4620-BB48-E0DD6AA84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892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BE4F4-1BF8-D342-E03B-1F85BB333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F53378-CBFC-6525-802E-253A595F5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E5C6CC-62FD-F5E9-A8A5-001A6075FF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18D898-9231-2102-17E6-6D992D7A2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59C46-8768-479F-878E-31D23B8B11C4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192F5E-CA4A-CA78-51DA-1D7F86880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4E0EE-B57A-FC3A-060F-E3AD6D9B5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D1B0A-CD71-4620-BB48-E0DD6AA84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747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3E78B-8B51-E325-BCE3-59851BB3D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5B0A36-847A-57AD-5487-03CC71B131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3E59A3-3C8A-70D0-CC2A-0C129C800E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E0801B-F091-9410-3453-70F08C4A7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59C46-8768-479F-878E-31D23B8B11C4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69C19A-265F-CD40-731F-5EF839989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32AD09-F40E-4186-8587-5CCE5A94F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D1B0A-CD71-4620-BB48-E0DD6AA84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496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02EE84-7595-2043-3D75-601ABF3B1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89C40-C511-AAFC-7D88-4F3F49C661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7E41D6-4108-3D48-88B4-077D3442D8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459C46-8768-479F-878E-31D23B8B11C4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6A3972-B091-D389-CC17-70449C53C0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D05718-0089-50CE-11EB-510AD5C6AB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2D1B0A-CD71-4620-BB48-E0DD6AA84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891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E0E62640-8034-94FD-71BF-CEE8C4DADDC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9097617"/>
              </p:ext>
            </p:extLst>
          </p:nvPr>
        </p:nvGraphicFramePr>
        <p:xfrm>
          <a:off x="2451100" y="903288"/>
          <a:ext cx="7289800" cy="5049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rism 10" r:id="rId2" imgW="7290587" imgH="5049720" progId="Prism10.Document">
                  <p:embed/>
                </p:oleObj>
              </mc:Choice>
              <mc:Fallback>
                <p:oleObj name="Prism 10" r:id="rId2" imgW="7290587" imgH="5049720" progId="Prism10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451100" y="903288"/>
                        <a:ext cx="7289800" cy="50498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10548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1A4DFCBA-325C-483B-42D1-32D29496426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9468622"/>
              </p:ext>
            </p:extLst>
          </p:nvPr>
        </p:nvGraphicFramePr>
        <p:xfrm>
          <a:off x="3679825" y="1939925"/>
          <a:ext cx="4832350" cy="297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rism 10" r:id="rId2" imgW="4833021" imgH="2974512" progId="Prism10.Document">
                  <p:embed/>
                </p:oleObj>
              </mc:Choice>
              <mc:Fallback>
                <p:oleObj name="Prism 10" r:id="rId2" imgW="4833021" imgH="2974512" progId="Prism10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679825" y="1939925"/>
                        <a:ext cx="4832350" cy="2974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5328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8D6954CA-5280-388B-6958-F42ADA005D3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4981541"/>
              </p:ext>
            </p:extLst>
          </p:nvPr>
        </p:nvGraphicFramePr>
        <p:xfrm>
          <a:off x="3679825" y="1939925"/>
          <a:ext cx="4832350" cy="297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rism 10" r:id="rId2" imgW="4833021" imgH="2974512" progId="Prism10.Document">
                  <p:embed/>
                </p:oleObj>
              </mc:Choice>
              <mc:Fallback>
                <p:oleObj name="Prism 10" r:id="rId2" imgW="4833021" imgH="2974512" progId="Prism10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679825" y="1939925"/>
                        <a:ext cx="4832350" cy="2974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94078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F69CD62E-F361-590F-AD9C-54B96686564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0054372"/>
              </p:ext>
            </p:extLst>
          </p:nvPr>
        </p:nvGraphicFramePr>
        <p:xfrm>
          <a:off x="3679825" y="1939925"/>
          <a:ext cx="4832350" cy="297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rism 10" r:id="rId2" imgW="4833021" imgH="2974512" progId="Prism10.Document">
                  <p:embed/>
                </p:oleObj>
              </mc:Choice>
              <mc:Fallback>
                <p:oleObj name="Prism 10" r:id="rId2" imgW="4833021" imgH="2974512" progId="Prism10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679825" y="1939925"/>
                        <a:ext cx="4832350" cy="2974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66196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60664B44-0CEC-0C04-7C22-EB0FDBEA213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3149471"/>
              </p:ext>
            </p:extLst>
          </p:nvPr>
        </p:nvGraphicFramePr>
        <p:xfrm>
          <a:off x="3708400" y="1939925"/>
          <a:ext cx="4773613" cy="297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rism 10" r:id="rId2" imgW="4773599" imgH="2974512" progId="Prism10.Document">
                  <p:embed/>
                </p:oleObj>
              </mc:Choice>
              <mc:Fallback>
                <p:oleObj name="Prism 10" r:id="rId2" imgW="4773599" imgH="2974512" progId="Prism10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708400" y="1939925"/>
                        <a:ext cx="4773613" cy="2974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04111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GraphPad Prism Project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Jonny Ecker</dc:creator>
  <cp:lastModifiedBy>Jonny Ecker</cp:lastModifiedBy>
  <cp:revision>1</cp:revision>
  <dcterms:created xsi:type="dcterms:W3CDTF">2023-12-08T18:49:39Z</dcterms:created>
  <dcterms:modified xsi:type="dcterms:W3CDTF">2023-12-08T18:49:49Z</dcterms:modified>
</cp:coreProperties>
</file>