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3490-C963-4577-8F6E-A81D4C862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C6BE9-9DEA-4EBE-9BC1-9564B350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1FCF-0BD7-4589-9864-54FF45E7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5050-9885-469E-984F-78750F5F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130D-A846-45D5-A0CB-3353FD5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06C7-CA2E-4878-A11A-9FA505AF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ABA4C-6B36-424F-9E88-C3922DA4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30F3-A89B-4D15-89A7-27FAF3BE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D224-5A29-4D2C-BBD5-1B27A313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2E11-F652-4FE5-B32F-9665970E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9D90-CD8C-4EB2-826D-AB52BE0A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9FFB0-E38A-46D8-BA42-8B861D0E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2E90-8D3F-46A1-B47B-C43620C5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7F08-82E8-44A4-9A0B-2878627A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2E1B-EE3F-45C4-8E46-7505A813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A4AB-9EB4-42BB-A676-017BD31E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55CF-38B5-41CA-920D-5819704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01AC-7A11-4892-A09E-A2BB810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211A-CE87-4C23-8D23-1F3E399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FA3A-DE9F-444C-9A95-D45CA69D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18C8-E974-4678-BBFB-7C931DE7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08CC-11F8-4D28-ADC5-43A5A042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6E13-DE5D-4832-B3C9-112B7403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DE85-27A9-4131-8DE4-051D932D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6F2D-874B-486C-BD6B-14D5782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DDFC-2DC2-4946-8D9E-2C5CFB87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1658-789D-4337-BD2D-48CF07A4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72CD-CAB4-4DC9-87CC-EAF0C39B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BC29B-97C7-4FE9-89E7-973F8D9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28F-029E-4AC7-9E83-FF52BE4E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E36F-D0D7-4F76-9D63-EB363B0B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A5EC-FB3C-4604-8C46-09B7538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7DDA-0D51-4800-91C8-482C7E4F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C5A6D-8E8D-42C3-AA2D-FA38E25ED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0274C-61BB-4574-9B2E-FAB35FCA5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FD5A6-9932-4650-A14C-F88A40BC2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EBB80-78BF-4363-B85B-64877D54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6B6FF-3A9E-4527-8DA5-D8477D4D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7232-3C82-41CC-ABBF-79F2E9C0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AF4-E258-4737-8CD7-B22009C9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93A80-F4C6-4BD2-AA53-9FFE425C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04917-5465-47EA-8F95-B6929A03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6E29-2D60-4458-8D6A-8802B339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740C-2FE8-46F9-8541-E0174ED4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8F12-46DA-4C1F-9395-4146FE05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8CAC-CFF4-4445-BD8C-418A0001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6DB2-5D43-4EC3-AAC9-7A471C8A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EA85-0838-41E6-B5CD-4753264B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2C408-15C7-476D-BD7D-DF0829FB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A216-AE7F-43A9-B3C5-675176F1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3EEF-D23B-4BD8-9E22-A5DAF31E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A245-63A6-4885-BC99-D470D54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1B02-0FB1-40CF-865E-B4395187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7878E-7E11-4841-B657-3FFAC099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3188-15AB-423E-9263-86628485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059F-94FA-454F-93CF-2BD2C81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3D73-20B7-4D03-9FDB-F7015BBC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F140-4DA2-4CD5-A84D-B1016C05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D387-E072-4A44-9D3C-27D11C6C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89C7-B0B8-432E-B76B-B5CCB5A4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7703-8879-4005-8479-6C818337D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C5BB-73FC-475C-990F-482B05D6F67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12D3-74D6-4FF2-860C-39CF788D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4FEF-1DD6-425D-A951-F432CEBB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B1FE-143D-4AA6-BC92-C4F089D7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D708-433B-42A7-9D7E-76E414025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Organic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574E0-7E1F-4436-A9D7-44F2962DB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Kama-Kama</a:t>
            </a:r>
          </a:p>
        </p:txBody>
      </p:sp>
    </p:spTree>
    <p:extLst>
      <p:ext uri="{BB962C8B-B14F-4D97-AF65-F5344CB8AC3E}">
        <p14:creationId xmlns:p14="http://schemas.microsoft.com/office/powerpoint/2010/main" val="42067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CAAE-D8AF-4899-9453-E1BBE7E2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9" y="3026132"/>
            <a:ext cx="10515600" cy="1325563"/>
          </a:xfrm>
        </p:spPr>
        <p:txBody>
          <a:bodyPr/>
          <a:lstStyle/>
          <a:p>
            <a:r>
              <a:rPr lang="en-US" dirty="0"/>
              <a:t>Conformations</a:t>
            </a:r>
          </a:p>
        </p:txBody>
      </p:sp>
    </p:spTree>
    <p:extLst>
      <p:ext uri="{BB962C8B-B14F-4D97-AF65-F5344CB8AC3E}">
        <p14:creationId xmlns:p14="http://schemas.microsoft.com/office/powerpoint/2010/main" val="263599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F06C-0D63-413D-B450-A408E6E5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D249-FE3A-4088-82A3-52B6CB4F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Conformations are different arrangements of atoms  that are interconverted by rotation about single bond.</a:t>
            </a:r>
          </a:p>
          <a:p>
            <a:r>
              <a:rPr lang="en-US" dirty="0"/>
              <a:t>A particular conformation is called  conformer.</a:t>
            </a:r>
          </a:p>
          <a:p>
            <a:r>
              <a:rPr lang="en-US" dirty="0"/>
              <a:t>There are two arrangements in the way two different conformers can be represented:</a:t>
            </a:r>
          </a:p>
          <a:p>
            <a:r>
              <a:rPr lang="en-US" dirty="0"/>
              <a:t>In the eclipse conformation, the C-H bonds on one carbon are directly aligned with the C-H bonds of the adjacent carbon</a:t>
            </a:r>
          </a:p>
          <a:p>
            <a:r>
              <a:rPr lang="en-US" dirty="0"/>
              <a:t>In the staggered conformation, the C-H bonds on one carbon, bisect the H-C-H bond angle on the adjacent carbon</a:t>
            </a:r>
          </a:p>
        </p:txBody>
      </p:sp>
    </p:spTree>
    <p:extLst>
      <p:ext uri="{BB962C8B-B14F-4D97-AF65-F5344CB8AC3E}">
        <p14:creationId xmlns:p14="http://schemas.microsoft.com/office/powerpoint/2010/main" val="83038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36A6-5BAF-4E81-ABC2-6580724D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A6C3-0E8E-4AB0-92E2-BDABD2AC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Representations;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nformational Isomer - an overview | ScienceDirect Topics">
            <a:extLst>
              <a:ext uri="{FF2B5EF4-FFF2-40B4-BE49-F238E27FC236}">
                <a16:creationId xmlns:a16="http://schemas.microsoft.com/office/drawing/2014/main" id="{5728584B-02D5-4791-BF28-FBC84193CA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34" y="2978006"/>
            <a:ext cx="7907355" cy="367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41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7484-2162-4E3F-A071-5AF9E3F1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7E0E-110D-467E-896E-96E059FD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Rotating he atoms on one carbon by 60° converts an eclipse conformation into a staggered conformation and vice versa.</a:t>
            </a:r>
          </a:p>
          <a:p>
            <a:endParaRPr lang="en-US" dirty="0"/>
          </a:p>
        </p:txBody>
      </p:sp>
      <p:pic>
        <p:nvPicPr>
          <p:cNvPr id="4" name="Picture 3" descr="Conformational isomerism - Wikipedia">
            <a:extLst>
              <a:ext uri="{FF2B5EF4-FFF2-40B4-BE49-F238E27FC236}">
                <a16:creationId xmlns:a16="http://schemas.microsoft.com/office/drawing/2014/main" id="{AB19F2E4-4385-4655-B9F0-121841254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144" y="3111641"/>
            <a:ext cx="5257585" cy="3065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93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550A-8297-43C7-A619-645B1526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E00B-C9C7-4AD3-9410-FCD476CE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conformations are often viewed </a:t>
            </a:r>
            <a:r>
              <a:rPr lang="en-US" b="1" dirty="0">
                <a:solidFill>
                  <a:srgbClr val="C00000"/>
                </a:solidFill>
              </a:rPr>
              <a:t>end-on</a:t>
            </a:r>
            <a:r>
              <a:rPr lang="en-US" dirty="0"/>
              <a:t>; that is looking directly down the carbon-carbon bond. </a:t>
            </a:r>
          </a:p>
          <a:p>
            <a:r>
              <a:rPr lang="en-US" dirty="0"/>
              <a:t>The angle that separates a bond on one atom from a bond on an adjacent atom is called </a:t>
            </a:r>
            <a:r>
              <a:rPr lang="en-US" b="1" dirty="0">
                <a:solidFill>
                  <a:srgbClr val="C00000"/>
                </a:solidFill>
              </a:rPr>
              <a:t>dihedral angle</a:t>
            </a:r>
            <a:r>
              <a:rPr lang="en-US" dirty="0"/>
              <a:t>.</a:t>
            </a:r>
          </a:p>
          <a:p>
            <a:r>
              <a:rPr lang="en-US" dirty="0"/>
              <a:t>For ethane in the staggered conformation, the dihedral angle for the C-H bonds is 60°. For eclipsed ethane, it is 0°.</a:t>
            </a:r>
          </a:p>
          <a:p>
            <a:r>
              <a:rPr lang="en-US" dirty="0"/>
              <a:t>End-on representations for conformations are commonly drawn using a convention called Newman projection.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F8A6-C559-45E3-93C2-FF5E18C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D812-31BF-43D0-85DF-449D7368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Newman projection is a graphic that shows the three groups bonded to each of the carbon atoms in a particular C-C bond, as well as the dihedral angle that separates them</a:t>
            </a:r>
          </a:p>
          <a:p>
            <a:r>
              <a:rPr lang="en-US" b="1" dirty="0">
                <a:solidFill>
                  <a:srgbClr val="C00000"/>
                </a:solidFill>
              </a:rPr>
              <a:t>How to draw  Newman Projection ?</a:t>
            </a:r>
          </a:p>
          <a:p>
            <a:r>
              <a:rPr lang="en-US" u="sng" dirty="0"/>
              <a:t>Step 1</a:t>
            </a:r>
            <a:r>
              <a:rPr lang="en-US" dirty="0"/>
              <a:t>. Look directly down the C-C bond (end-on), and draw a circle with a dot in the center to represent the carbons of the C-C bond.</a:t>
            </a:r>
          </a:p>
          <a:p>
            <a:r>
              <a:rPr lang="en-US" dirty="0"/>
              <a:t>The circle represents the back carbon and the dot represents the front carbon.</a:t>
            </a:r>
          </a:p>
        </p:txBody>
      </p:sp>
    </p:spTree>
    <p:extLst>
      <p:ext uri="{BB962C8B-B14F-4D97-AF65-F5344CB8AC3E}">
        <p14:creationId xmlns:p14="http://schemas.microsoft.com/office/powerpoint/2010/main" val="8923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DF38-F05A-4B88-B973-B59A5198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4494-29A3-49B0-B3E9-6A336C35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Step 2</a:t>
            </a:r>
            <a:r>
              <a:rPr lang="en-US" dirty="0"/>
              <a:t>. Draw in the bonds;</a:t>
            </a:r>
          </a:p>
          <a:p>
            <a:r>
              <a:rPr lang="en-US" dirty="0"/>
              <a:t>Draw the bonds on the </a:t>
            </a:r>
            <a:r>
              <a:rPr lang="en-US" b="1" dirty="0">
                <a:solidFill>
                  <a:srgbClr val="C00000"/>
                </a:solidFill>
              </a:rPr>
              <a:t>front C </a:t>
            </a:r>
            <a:r>
              <a:rPr lang="en-US" dirty="0"/>
              <a:t>as three </a:t>
            </a:r>
            <a:r>
              <a:rPr lang="en-US" b="1" i="1" dirty="0"/>
              <a:t>lines meeting at the center </a:t>
            </a:r>
            <a:r>
              <a:rPr lang="en-US" dirty="0"/>
              <a:t>of the circle </a:t>
            </a:r>
          </a:p>
          <a:p>
            <a:r>
              <a:rPr lang="en-US" dirty="0"/>
              <a:t>Draw the bonds on the </a:t>
            </a:r>
            <a:r>
              <a:rPr lang="en-US" b="1" dirty="0">
                <a:solidFill>
                  <a:srgbClr val="C00000"/>
                </a:solidFill>
              </a:rPr>
              <a:t>back C </a:t>
            </a:r>
            <a:r>
              <a:rPr lang="en-US" dirty="0"/>
              <a:t>as three </a:t>
            </a:r>
            <a:r>
              <a:rPr lang="en-US" b="1" i="1" dirty="0"/>
              <a:t>lines coming out </a:t>
            </a:r>
            <a:r>
              <a:rPr lang="en-US" dirty="0"/>
              <a:t>of the edge of the circle.</a:t>
            </a:r>
          </a:p>
          <a:p>
            <a:r>
              <a:rPr lang="en-US" u="sng" dirty="0"/>
              <a:t>Step 3</a:t>
            </a:r>
            <a:r>
              <a:rPr lang="en-US" dirty="0"/>
              <a:t>. Add the atoms on each bond.</a:t>
            </a:r>
          </a:p>
          <a:p>
            <a:r>
              <a:rPr lang="en-US" dirty="0"/>
              <a:t>Follow this procedure for any C-C bond.</a:t>
            </a:r>
          </a:p>
          <a:p>
            <a:r>
              <a:rPr lang="en-US" dirty="0"/>
              <a:t>With a Newman projection, always consider one C-C bond only and draw the atoms bonded to the carbon atoms, not the carbon atoms in the bond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3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4AD-58A1-4962-812D-8195A3A8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968F-996F-4D57-B046-57CEF9C6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staggered and eclipsed conformations of ethane interconvert at room temperature but each conformer is not equally stable.</a:t>
            </a:r>
          </a:p>
          <a:p>
            <a:r>
              <a:rPr lang="en-US" dirty="0"/>
              <a:t>The staggered conformations are more stable (lower energy) than the eclipsed conformations.</a:t>
            </a:r>
          </a:p>
          <a:p>
            <a:r>
              <a:rPr lang="en-US" dirty="0"/>
              <a:t>Electron-electron repulsion between the bonds in the eclipsed conformations increases its energy compared to the staggered conformation, where the bonding electrons are </a:t>
            </a:r>
            <a:r>
              <a:rPr lang="en-US"/>
              <a:t>farther apart.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Organic chemistry</vt:lpstr>
      <vt:lpstr>Conformations</vt:lpstr>
      <vt:lpstr>Conformations</vt:lpstr>
      <vt:lpstr>Conformations</vt:lpstr>
      <vt:lpstr>Conformations</vt:lpstr>
      <vt:lpstr>Conformations</vt:lpstr>
      <vt:lpstr>Conformations</vt:lpstr>
      <vt:lpstr>Conformations</vt:lpstr>
      <vt:lpstr>Conformations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chemistry</dc:title>
  <dc:creator>Frederic T. Kama-Kama</dc:creator>
  <cp:lastModifiedBy>Frederic T. Kama-Kama</cp:lastModifiedBy>
  <cp:revision>10</cp:revision>
  <dcterms:created xsi:type="dcterms:W3CDTF">2020-04-14T14:25:30Z</dcterms:created>
  <dcterms:modified xsi:type="dcterms:W3CDTF">2020-04-14T16:30:23Z</dcterms:modified>
</cp:coreProperties>
</file>