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9"/>
  </p:notesMasterIdLst>
  <p:sldIdLst>
    <p:sldId id="256" r:id="rId2"/>
    <p:sldId id="419" r:id="rId3"/>
    <p:sldId id="473" r:id="rId4"/>
    <p:sldId id="474" r:id="rId5"/>
    <p:sldId id="493" r:id="rId6"/>
    <p:sldId id="494" r:id="rId7"/>
    <p:sldId id="293" r:id="rId8"/>
    <p:sldId id="331" r:id="rId9"/>
    <p:sldId id="508" r:id="rId10"/>
    <p:sldId id="435" r:id="rId11"/>
    <p:sldId id="489" r:id="rId12"/>
    <p:sldId id="436" r:id="rId13"/>
    <p:sldId id="437" r:id="rId14"/>
    <p:sldId id="507" r:id="rId15"/>
    <p:sldId id="487" r:id="rId16"/>
    <p:sldId id="443" r:id="rId17"/>
    <p:sldId id="444" r:id="rId18"/>
    <p:sldId id="445" r:id="rId19"/>
    <p:sldId id="446" r:id="rId20"/>
    <p:sldId id="447" r:id="rId21"/>
    <p:sldId id="448" r:id="rId22"/>
    <p:sldId id="450" r:id="rId23"/>
    <p:sldId id="449" r:id="rId24"/>
    <p:sldId id="471" r:id="rId25"/>
    <p:sldId id="348" r:id="rId26"/>
    <p:sldId id="434" r:id="rId27"/>
    <p:sldId id="351" r:id="rId28"/>
    <p:sldId id="303" r:id="rId29"/>
    <p:sldId id="353" r:id="rId30"/>
    <p:sldId id="410" r:id="rId31"/>
    <p:sldId id="495" r:id="rId32"/>
    <p:sldId id="411" r:id="rId33"/>
    <p:sldId id="454" r:id="rId34"/>
    <p:sldId id="455" r:id="rId35"/>
    <p:sldId id="456" r:id="rId36"/>
    <p:sldId id="356" r:id="rId37"/>
    <p:sldId id="440" r:id="rId38"/>
    <p:sldId id="359" r:id="rId39"/>
    <p:sldId id="425" r:id="rId40"/>
    <p:sldId id="496" r:id="rId41"/>
    <p:sldId id="441" r:id="rId42"/>
    <p:sldId id="457" r:id="rId43"/>
    <p:sldId id="458" r:id="rId44"/>
    <p:sldId id="459" r:id="rId45"/>
    <p:sldId id="412" r:id="rId46"/>
    <p:sldId id="360" r:id="rId47"/>
    <p:sldId id="427" r:id="rId48"/>
    <p:sldId id="428" r:id="rId49"/>
    <p:sldId id="451" r:id="rId50"/>
    <p:sldId id="452" r:id="rId51"/>
    <p:sldId id="453" r:id="rId52"/>
    <p:sldId id="413" r:id="rId53"/>
    <p:sldId id="361" r:id="rId54"/>
    <p:sldId id="429" r:id="rId55"/>
    <p:sldId id="430" r:id="rId56"/>
    <p:sldId id="442" r:id="rId57"/>
    <p:sldId id="460" r:id="rId58"/>
    <p:sldId id="461" r:id="rId59"/>
    <p:sldId id="462" r:id="rId60"/>
    <p:sldId id="414" r:id="rId61"/>
    <p:sldId id="506" r:id="rId62"/>
    <p:sldId id="432" r:id="rId63"/>
    <p:sldId id="433" r:id="rId64"/>
    <p:sldId id="463" r:id="rId65"/>
    <p:sldId id="468" r:id="rId66"/>
    <p:sldId id="469" r:id="rId67"/>
    <p:sldId id="470" r:id="rId68"/>
    <p:sldId id="415" r:id="rId69"/>
    <p:sldId id="416" r:id="rId70"/>
    <p:sldId id="467" r:id="rId71"/>
    <p:sldId id="497" r:id="rId72"/>
    <p:sldId id="500" r:id="rId73"/>
    <p:sldId id="501" r:id="rId74"/>
    <p:sldId id="502" r:id="rId75"/>
    <p:sldId id="503" r:id="rId76"/>
    <p:sldId id="504" r:id="rId77"/>
    <p:sldId id="505" r:id="rId7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590" autoAdjust="0"/>
    <p:restoredTop sz="86449" autoAdjust="0"/>
  </p:normalViewPr>
  <p:slideViewPr>
    <p:cSldViewPr>
      <p:cViewPr varScale="1">
        <p:scale>
          <a:sx n="74" d="100"/>
          <a:sy n="74" d="100"/>
        </p:scale>
        <p:origin x="1662" y="72"/>
      </p:cViewPr>
      <p:guideLst>
        <p:guide orient="horz" pos="2160"/>
        <p:guide pos="2880"/>
      </p:guideLst>
    </p:cSldViewPr>
  </p:slideViewPr>
  <p:outlineViewPr>
    <p:cViewPr>
      <p:scale>
        <a:sx n="33" d="100"/>
        <a:sy n="33" d="100"/>
      </p:scale>
      <p:origin x="0" y="403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1\&#26700;&#38754;\&#26041;&#26696;A.xls"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Documents%20and%20Settings\1\&#26700;&#38754;\&#26041;&#26696;A.xls"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Documents%20and%20Settings\1\&#26700;&#38754;\&#22871;&#26399;&#20445;&#20540;.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Documents%20and%20Settings\1\&#26700;&#38754;\&#22871;&#26399;&#20445;&#20540;.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Scorpio\Desktop\&#26041;&#26696;C.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Documents%20and%20Settings\1\&#26700;&#38754;\&#26041;&#26696;A.xls"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Documents%20and%20Settings\1\&#26700;&#38754;\&#26041;&#26696;A.xls"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Documents%20and%20Settings\1\&#26700;&#38754;\&#22871;&#26399;&#20445;&#20540;.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Documents%20and%20Settings\1\&#26700;&#38754;\&#22871;&#26399;&#20445;&#20540;.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Scorpio\Desktop\&#26041;&#26696;C.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Documents%20and%20Settings\1\&#26700;&#38754;\&#26041;&#26696;A.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Documents%20and%20Settings\1\&#26700;&#38754;\&#26041;&#26696;A.xls"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C:\Documents%20and%20Settings\1\&#26700;&#38754;\&#26041;&#26696;A.xls"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C:\Documents%20and%20Settings\1\&#26700;&#38754;\&#22871;&#26399;&#20445;&#20540;.xlsx"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C:\Documents%20and%20Settings\1\&#26700;&#38754;\&#22871;&#26399;&#20445;&#20540;.xlsx"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file:///C:\Users\Scorpio\Desktop\&#26041;&#26696;C.xlsx" TargetMode="External"/></Relationships>
</file>

<file path=ppt/charts/_rels/chart24.xml.rels><?xml version="1.0" encoding="UTF-8" standalone="yes"?>
<Relationships xmlns="http://schemas.openxmlformats.org/package/2006/relationships"><Relationship Id="rId1" Type="http://schemas.openxmlformats.org/officeDocument/2006/relationships/oleObject" Target="file:///C:\Documents%20and%20Settings\1\&#26700;&#38754;\&#26041;&#26696;A.xls" TargetMode="External"/></Relationships>
</file>

<file path=ppt/charts/_rels/chart25.xml.rels><?xml version="1.0" encoding="UTF-8" standalone="yes"?>
<Relationships xmlns="http://schemas.openxmlformats.org/package/2006/relationships"><Relationship Id="rId1" Type="http://schemas.openxmlformats.org/officeDocument/2006/relationships/oleObject" Target="file:///C:\Documents%20and%20Settings\1\&#26700;&#38754;\&#26041;&#26696;A.xls" TargetMode="External"/></Relationships>
</file>

<file path=ppt/charts/_rels/chart26.xml.rels><?xml version="1.0" encoding="UTF-8" standalone="yes"?>
<Relationships xmlns="http://schemas.openxmlformats.org/package/2006/relationships"><Relationship Id="rId1" Type="http://schemas.openxmlformats.org/officeDocument/2006/relationships/oleObject" Target="file:///C:\Documents%20and%20Settings\1\&#26700;&#38754;\&#22871;&#26399;&#20445;&#20540;.xlsx" TargetMode="External"/></Relationships>
</file>

<file path=ppt/charts/_rels/chart27.xml.rels><?xml version="1.0" encoding="UTF-8" standalone="yes"?>
<Relationships xmlns="http://schemas.openxmlformats.org/package/2006/relationships"><Relationship Id="rId1" Type="http://schemas.openxmlformats.org/officeDocument/2006/relationships/oleObject" Target="file:///C:\Documents%20and%20Settings\1\&#26700;&#38754;\&#22871;&#26399;&#20445;&#20540;.xlsx" TargetMode="External"/></Relationships>
</file>

<file path=ppt/charts/_rels/chart28.xml.rels><?xml version="1.0" encoding="UTF-8" standalone="yes"?>
<Relationships xmlns="http://schemas.openxmlformats.org/package/2006/relationships"><Relationship Id="rId1" Type="http://schemas.openxmlformats.org/officeDocument/2006/relationships/oleObject" Target="file:///C:\Users\Scorpio\Desktop\&#26041;&#26696;C.xlsx" TargetMode="External"/></Relationships>
</file>

<file path=ppt/charts/_rels/chart29.xml.rels><?xml version="1.0" encoding="UTF-8" standalone="yes"?>
<Relationships xmlns="http://schemas.openxmlformats.org/package/2006/relationships"><Relationship Id="rId1" Type="http://schemas.openxmlformats.org/officeDocument/2006/relationships/oleObject" Target="file:///H:\EDI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dministrator\Desktop\&#32654;&#35910;&#20027;&#21147;&#65288;&#26041;&#26696;B&#29702;&#35770;&#65288;&#23454;&#38469;&#22823;&#27010;.xlsx" TargetMode="External"/></Relationships>
</file>

<file path=ppt/charts/_rels/chart30.xml.rels><?xml version="1.0" encoding="UTF-8" standalone="yes"?>
<Relationships xmlns="http://schemas.openxmlformats.org/package/2006/relationships"><Relationship Id="rId1" Type="http://schemas.openxmlformats.org/officeDocument/2006/relationships/oleObject" Target="file:///H:\EDIT.xlsx" TargetMode="External"/></Relationships>
</file>

<file path=ppt/charts/_rels/chart31.xml.rels><?xml version="1.0" encoding="UTF-8" standalone="yes"?>
<Relationships xmlns="http://schemas.openxmlformats.org/package/2006/relationships"><Relationship Id="rId1" Type="http://schemas.openxmlformats.org/officeDocument/2006/relationships/oleObject" Target="file:///H:\EDIT.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Administrator\Desktop\&#32654;&#35910;&#20027;&#21147;&#65288;&#26041;&#26696;B&#29702;&#35770;&#65288;&#23454;&#38469;&#22823;&#27010;.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Administrator\Desktop\&#32654;&#35910;&#20027;&#21147;&#65288;&#26041;&#26696;B&#29702;&#35770;&#65288;&#23454;&#38469;&#22823;&#27010;.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Administrator\Desktop\&#22871;&#26399;&#20445;&#20540;.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Documents%20and%20Settings\1\&#26700;&#38754;\&#22871;&#26399;&#20445;&#20540;.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D:\&#31616;&#25253;\&#21387;&#27048;&#21033;&#28070;.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Documents%20and%20Settings\1\&#26700;&#38754;\&#26041;&#26696;A.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922435476815398"/>
          <c:y val="2.9952348536419333E-2"/>
          <c:w val="0.81094070669852258"/>
          <c:h val="0.6331894023770932"/>
        </c:manualLayout>
      </c:layout>
      <c:lineChart>
        <c:grouping val="standard"/>
        <c:varyColors val="0"/>
        <c:ser>
          <c:idx val="0"/>
          <c:order val="0"/>
          <c:tx>
            <c:strRef>
              <c:f>走势对比!$F$1</c:f>
              <c:strCache>
                <c:ptCount val="1"/>
                <c:pt idx="0">
                  <c:v>豆粕现货×2</c:v>
                </c:pt>
              </c:strCache>
            </c:strRef>
          </c:tx>
          <c:marker>
            <c:symbol val="none"/>
          </c:marker>
          <c:cat>
            <c:numRef>
              <c:f>走势对比!$E$2:$E$216</c:f>
              <c:numCache>
                <c:formatCode>yyyy/mm/dd</c:formatCode>
                <c:ptCount val="215"/>
                <c:pt idx="0">
                  <c:v>41281</c:v>
                </c:pt>
                <c:pt idx="1">
                  <c:v>41282</c:v>
                </c:pt>
                <c:pt idx="2">
                  <c:v>41283</c:v>
                </c:pt>
                <c:pt idx="3">
                  <c:v>41284</c:v>
                </c:pt>
                <c:pt idx="4">
                  <c:v>41288</c:v>
                </c:pt>
                <c:pt idx="5">
                  <c:v>41296</c:v>
                </c:pt>
                <c:pt idx="6">
                  <c:v>41297</c:v>
                </c:pt>
                <c:pt idx="7">
                  <c:v>41298</c:v>
                </c:pt>
                <c:pt idx="8">
                  <c:v>41302</c:v>
                </c:pt>
                <c:pt idx="9">
                  <c:v>41303</c:v>
                </c:pt>
                <c:pt idx="10">
                  <c:v>41304</c:v>
                </c:pt>
                <c:pt idx="11">
                  <c:v>41305</c:v>
                </c:pt>
                <c:pt idx="12">
                  <c:v>41306</c:v>
                </c:pt>
                <c:pt idx="13">
                  <c:v>41325</c:v>
                </c:pt>
                <c:pt idx="14">
                  <c:v>41331</c:v>
                </c:pt>
                <c:pt idx="15">
                  <c:v>41332</c:v>
                </c:pt>
                <c:pt idx="16">
                  <c:v>41333</c:v>
                </c:pt>
                <c:pt idx="17">
                  <c:v>41338</c:v>
                </c:pt>
                <c:pt idx="18">
                  <c:v>41339</c:v>
                </c:pt>
                <c:pt idx="19">
                  <c:v>41341</c:v>
                </c:pt>
                <c:pt idx="20">
                  <c:v>41344</c:v>
                </c:pt>
                <c:pt idx="21">
                  <c:v>41346</c:v>
                </c:pt>
                <c:pt idx="22">
                  <c:v>41347</c:v>
                </c:pt>
                <c:pt idx="23">
                  <c:v>41348</c:v>
                </c:pt>
                <c:pt idx="24">
                  <c:v>41352</c:v>
                </c:pt>
                <c:pt idx="25">
                  <c:v>41355</c:v>
                </c:pt>
                <c:pt idx="26">
                  <c:v>41360</c:v>
                </c:pt>
                <c:pt idx="27">
                  <c:v>41361</c:v>
                </c:pt>
                <c:pt idx="28">
                  <c:v>41366</c:v>
                </c:pt>
                <c:pt idx="29">
                  <c:v>41367</c:v>
                </c:pt>
                <c:pt idx="30">
                  <c:v>41373</c:v>
                </c:pt>
                <c:pt idx="31">
                  <c:v>41374</c:v>
                </c:pt>
                <c:pt idx="32">
                  <c:v>41381</c:v>
                </c:pt>
                <c:pt idx="33">
                  <c:v>41387</c:v>
                </c:pt>
                <c:pt idx="34">
                  <c:v>41388</c:v>
                </c:pt>
                <c:pt idx="35">
                  <c:v>41401</c:v>
                </c:pt>
                <c:pt idx="36">
                  <c:v>41402</c:v>
                </c:pt>
                <c:pt idx="37">
                  <c:v>41404</c:v>
                </c:pt>
                <c:pt idx="38">
                  <c:v>41409</c:v>
                </c:pt>
                <c:pt idx="39">
                  <c:v>41410</c:v>
                </c:pt>
                <c:pt idx="40">
                  <c:v>41415</c:v>
                </c:pt>
                <c:pt idx="41">
                  <c:v>41416</c:v>
                </c:pt>
                <c:pt idx="42">
                  <c:v>41418</c:v>
                </c:pt>
                <c:pt idx="43">
                  <c:v>41421</c:v>
                </c:pt>
                <c:pt idx="44">
                  <c:v>41422</c:v>
                </c:pt>
                <c:pt idx="45">
                  <c:v>41429</c:v>
                </c:pt>
                <c:pt idx="46">
                  <c:v>41430</c:v>
                </c:pt>
                <c:pt idx="47">
                  <c:v>41442</c:v>
                </c:pt>
                <c:pt idx="48">
                  <c:v>41451</c:v>
                </c:pt>
                <c:pt idx="49">
                  <c:v>41452</c:v>
                </c:pt>
                <c:pt idx="50">
                  <c:v>41453</c:v>
                </c:pt>
                <c:pt idx="51">
                  <c:v>41456</c:v>
                </c:pt>
                <c:pt idx="52">
                  <c:v>41459</c:v>
                </c:pt>
                <c:pt idx="53">
                  <c:v>41460</c:v>
                </c:pt>
                <c:pt idx="54">
                  <c:v>41464</c:v>
                </c:pt>
                <c:pt idx="55">
                  <c:v>41465</c:v>
                </c:pt>
                <c:pt idx="56">
                  <c:v>41467</c:v>
                </c:pt>
                <c:pt idx="57">
                  <c:v>41473</c:v>
                </c:pt>
                <c:pt idx="58">
                  <c:v>41474</c:v>
                </c:pt>
                <c:pt idx="59">
                  <c:v>41480</c:v>
                </c:pt>
                <c:pt idx="60">
                  <c:v>41481</c:v>
                </c:pt>
                <c:pt idx="61">
                  <c:v>41486</c:v>
                </c:pt>
                <c:pt idx="62">
                  <c:v>41487</c:v>
                </c:pt>
                <c:pt idx="63">
                  <c:v>41488</c:v>
                </c:pt>
                <c:pt idx="64">
                  <c:v>41492</c:v>
                </c:pt>
                <c:pt idx="65">
                  <c:v>41494</c:v>
                </c:pt>
                <c:pt idx="66">
                  <c:v>41495</c:v>
                </c:pt>
                <c:pt idx="67">
                  <c:v>41498</c:v>
                </c:pt>
                <c:pt idx="68">
                  <c:v>41499</c:v>
                </c:pt>
                <c:pt idx="69">
                  <c:v>41500</c:v>
                </c:pt>
                <c:pt idx="70">
                  <c:v>41501</c:v>
                </c:pt>
                <c:pt idx="71">
                  <c:v>41506</c:v>
                </c:pt>
                <c:pt idx="72">
                  <c:v>41507</c:v>
                </c:pt>
                <c:pt idx="73">
                  <c:v>41508</c:v>
                </c:pt>
                <c:pt idx="74">
                  <c:v>41512</c:v>
                </c:pt>
                <c:pt idx="75">
                  <c:v>41513</c:v>
                </c:pt>
                <c:pt idx="76">
                  <c:v>41514</c:v>
                </c:pt>
                <c:pt idx="77">
                  <c:v>41515</c:v>
                </c:pt>
                <c:pt idx="78">
                  <c:v>41516</c:v>
                </c:pt>
                <c:pt idx="79">
                  <c:v>41520</c:v>
                </c:pt>
                <c:pt idx="80">
                  <c:v>41521</c:v>
                </c:pt>
                <c:pt idx="81">
                  <c:v>41522</c:v>
                </c:pt>
                <c:pt idx="82">
                  <c:v>41523</c:v>
                </c:pt>
                <c:pt idx="83">
                  <c:v>41526</c:v>
                </c:pt>
                <c:pt idx="84">
                  <c:v>41527</c:v>
                </c:pt>
                <c:pt idx="85">
                  <c:v>41529</c:v>
                </c:pt>
                <c:pt idx="86">
                  <c:v>41530</c:v>
                </c:pt>
                <c:pt idx="87">
                  <c:v>41535</c:v>
                </c:pt>
                <c:pt idx="88">
                  <c:v>41540</c:v>
                </c:pt>
                <c:pt idx="89">
                  <c:v>41541</c:v>
                </c:pt>
                <c:pt idx="90">
                  <c:v>41542</c:v>
                </c:pt>
                <c:pt idx="91">
                  <c:v>41543</c:v>
                </c:pt>
                <c:pt idx="92">
                  <c:v>41544</c:v>
                </c:pt>
                <c:pt idx="93">
                  <c:v>41547</c:v>
                </c:pt>
                <c:pt idx="94">
                  <c:v>41556</c:v>
                </c:pt>
                <c:pt idx="95">
                  <c:v>41557</c:v>
                </c:pt>
                <c:pt idx="96">
                  <c:v>41558</c:v>
                </c:pt>
                <c:pt idx="97">
                  <c:v>41563</c:v>
                </c:pt>
                <c:pt idx="98">
                  <c:v>41564</c:v>
                </c:pt>
                <c:pt idx="99">
                  <c:v>41565</c:v>
                </c:pt>
                <c:pt idx="100">
                  <c:v>41568</c:v>
                </c:pt>
                <c:pt idx="101">
                  <c:v>41569</c:v>
                </c:pt>
                <c:pt idx="102">
                  <c:v>41570</c:v>
                </c:pt>
                <c:pt idx="103">
                  <c:v>41571</c:v>
                </c:pt>
                <c:pt idx="104">
                  <c:v>41572</c:v>
                </c:pt>
                <c:pt idx="105">
                  <c:v>41575</c:v>
                </c:pt>
                <c:pt idx="106">
                  <c:v>41576</c:v>
                </c:pt>
                <c:pt idx="107">
                  <c:v>41577</c:v>
                </c:pt>
                <c:pt idx="108">
                  <c:v>41578</c:v>
                </c:pt>
                <c:pt idx="109">
                  <c:v>41579</c:v>
                </c:pt>
                <c:pt idx="110">
                  <c:v>41582</c:v>
                </c:pt>
                <c:pt idx="111">
                  <c:v>41583</c:v>
                </c:pt>
                <c:pt idx="112">
                  <c:v>41584</c:v>
                </c:pt>
                <c:pt idx="113">
                  <c:v>41585</c:v>
                </c:pt>
                <c:pt idx="114">
                  <c:v>41586</c:v>
                </c:pt>
                <c:pt idx="115">
                  <c:v>41589</c:v>
                </c:pt>
                <c:pt idx="116">
                  <c:v>41590</c:v>
                </c:pt>
                <c:pt idx="117">
                  <c:v>41591</c:v>
                </c:pt>
                <c:pt idx="118">
                  <c:v>41592</c:v>
                </c:pt>
                <c:pt idx="119">
                  <c:v>41593</c:v>
                </c:pt>
                <c:pt idx="120">
                  <c:v>41596</c:v>
                </c:pt>
                <c:pt idx="121">
                  <c:v>41597</c:v>
                </c:pt>
                <c:pt idx="122">
                  <c:v>41598</c:v>
                </c:pt>
                <c:pt idx="123">
                  <c:v>41599</c:v>
                </c:pt>
                <c:pt idx="124">
                  <c:v>41600</c:v>
                </c:pt>
                <c:pt idx="125">
                  <c:v>41603</c:v>
                </c:pt>
                <c:pt idx="126">
                  <c:v>41604</c:v>
                </c:pt>
                <c:pt idx="127">
                  <c:v>41605</c:v>
                </c:pt>
                <c:pt idx="128">
                  <c:v>41610</c:v>
                </c:pt>
                <c:pt idx="129">
                  <c:v>41611</c:v>
                </c:pt>
                <c:pt idx="130">
                  <c:v>41612</c:v>
                </c:pt>
                <c:pt idx="131">
                  <c:v>41613</c:v>
                </c:pt>
                <c:pt idx="132">
                  <c:v>41614</c:v>
                </c:pt>
                <c:pt idx="133">
                  <c:v>41617</c:v>
                </c:pt>
                <c:pt idx="134">
                  <c:v>41618</c:v>
                </c:pt>
                <c:pt idx="135">
                  <c:v>41619</c:v>
                </c:pt>
                <c:pt idx="136">
                  <c:v>41620</c:v>
                </c:pt>
                <c:pt idx="137">
                  <c:v>41621</c:v>
                </c:pt>
                <c:pt idx="138">
                  <c:v>41624</c:v>
                </c:pt>
                <c:pt idx="139">
                  <c:v>41625</c:v>
                </c:pt>
                <c:pt idx="140">
                  <c:v>41626</c:v>
                </c:pt>
                <c:pt idx="141">
                  <c:v>41627</c:v>
                </c:pt>
                <c:pt idx="142">
                  <c:v>41628</c:v>
                </c:pt>
                <c:pt idx="143">
                  <c:v>41631</c:v>
                </c:pt>
                <c:pt idx="144">
                  <c:v>41632</c:v>
                </c:pt>
                <c:pt idx="145">
                  <c:v>41633</c:v>
                </c:pt>
                <c:pt idx="146">
                  <c:v>41634</c:v>
                </c:pt>
                <c:pt idx="147">
                  <c:v>41635</c:v>
                </c:pt>
                <c:pt idx="148">
                  <c:v>41639</c:v>
                </c:pt>
                <c:pt idx="149">
                  <c:v>41641</c:v>
                </c:pt>
                <c:pt idx="150">
                  <c:v>41645</c:v>
                </c:pt>
                <c:pt idx="151">
                  <c:v>41646</c:v>
                </c:pt>
                <c:pt idx="152">
                  <c:v>41647</c:v>
                </c:pt>
                <c:pt idx="153">
                  <c:v>41648</c:v>
                </c:pt>
                <c:pt idx="154">
                  <c:v>41649</c:v>
                </c:pt>
                <c:pt idx="155">
                  <c:v>41656</c:v>
                </c:pt>
                <c:pt idx="156">
                  <c:v>41660</c:v>
                </c:pt>
                <c:pt idx="157">
                  <c:v>41661</c:v>
                </c:pt>
                <c:pt idx="158">
                  <c:v>41662</c:v>
                </c:pt>
                <c:pt idx="159">
                  <c:v>41663</c:v>
                </c:pt>
                <c:pt idx="160">
                  <c:v>41680</c:v>
                </c:pt>
                <c:pt idx="161">
                  <c:v>41681</c:v>
                </c:pt>
                <c:pt idx="162">
                  <c:v>41682</c:v>
                </c:pt>
                <c:pt idx="163">
                  <c:v>41683</c:v>
                </c:pt>
                <c:pt idx="164">
                  <c:v>41684</c:v>
                </c:pt>
                <c:pt idx="165">
                  <c:v>41688</c:v>
                </c:pt>
                <c:pt idx="166">
                  <c:v>41689</c:v>
                </c:pt>
                <c:pt idx="167">
                  <c:v>41690</c:v>
                </c:pt>
                <c:pt idx="168">
                  <c:v>41691</c:v>
                </c:pt>
                <c:pt idx="169">
                  <c:v>41694</c:v>
                </c:pt>
                <c:pt idx="170">
                  <c:v>41695</c:v>
                </c:pt>
                <c:pt idx="171">
                  <c:v>41696</c:v>
                </c:pt>
                <c:pt idx="172">
                  <c:v>41697</c:v>
                </c:pt>
                <c:pt idx="173">
                  <c:v>41698</c:v>
                </c:pt>
                <c:pt idx="174">
                  <c:v>41701</c:v>
                </c:pt>
                <c:pt idx="175">
                  <c:v>41702</c:v>
                </c:pt>
                <c:pt idx="176">
                  <c:v>41703</c:v>
                </c:pt>
                <c:pt idx="177">
                  <c:v>41704</c:v>
                </c:pt>
                <c:pt idx="178">
                  <c:v>41705</c:v>
                </c:pt>
                <c:pt idx="179">
                  <c:v>41708</c:v>
                </c:pt>
                <c:pt idx="180">
                  <c:v>41709</c:v>
                </c:pt>
                <c:pt idx="181">
                  <c:v>41710</c:v>
                </c:pt>
                <c:pt idx="182">
                  <c:v>41711</c:v>
                </c:pt>
                <c:pt idx="183">
                  <c:v>41712</c:v>
                </c:pt>
                <c:pt idx="184">
                  <c:v>41715</c:v>
                </c:pt>
                <c:pt idx="185">
                  <c:v>41716</c:v>
                </c:pt>
                <c:pt idx="186">
                  <c:v>41717</c:v>
                </c:pt>
                <c:pt idx="187">
                  <c:v>41718</c:v>
                </c:pt>
                <c:pt idx="188">
                  <c:v>41719</c:v>
                </c:pt>
                <c:pt idx="189">
                  <c:v>41722</c:v>
                </c:pt>
                <c:pt idx="190">
                  <c:v>41723</c:v>
                </c:pt>
                <c:pt idx="191">
                  <c:v>41724</c:v>
                </c:pt>
                <c:pt idx="192">
                  <c:v>41725</c:v>
                </c:pt>
                <c:pt idx="193">
                  <c:v>41726</c:v>
                </c:pt>
                <c:pt idx="194">
                  <c:v>41729</c:v>
                </c:pt>
                <c:pt idx="195">
                  <c:v>41730</c:v>
                </c:pt>
                <c:pt idx="196">
                  <c:v>41731</c:v>
                </c:pt>
                <c:pt idx="197">
                  <c:v>41732</c:v>
                </c:pt>
                <c:pt idx="198">
                  <c:v>41733</c:v>
                </c:pt>
                <c:pt idx="199">
                  <c:v>41737</c:v>
                </c:pt>
                <c:pt idx="200">
                  <c:v>41738</c:v>
                </c:pt>
                <c:pt idx="201">
                  <c:v>41739</c:v>
                </c:pt>
                <c:pt idx="202">
                  <c:v>41740</c:v>
                </c:pt>
                <c:pt idx="203">
                  <c:v>41743</c:v>
                </c:pt>
                <c:pt idx="204">
                  <c:v>41745</c:v>
                </c:pt>
                <c:pt idx="205">
                  <c:v>41746</c:v>
                </c:pt>
                <c:pt idx="206">
                  <c:v>41747</c:v>
                </c:pt>
                <c:pt idx="207">
                  <c:v>41750</c:v>
                </c:pt>
                <c:pt idx="208">
                  <c:v>41751</c:v>
                </c:pt>
                <c:pt idx="209">
                  <c:v>41752</c:v>
                </c:pt>
                <c:pt idx="210">
                  <c:v>41753</c:v>
                </c:pt>
                <c:pt idx="211">
                  <c:v>41754</c:v>
                </c:pt>
                <c:pt idx="212">
                  <c:v>41757</c:v>
                </c:pt>
                <c:pt idx="213">
                  <c:v>41758</c:v>
                </c:pt>
                <c:pt idx="214">
                  <c:v>41759</c:v>
                </c:pt>
              </c:numCache>
            </c:numRef>
          </c:cat>
          <c:val>
            <c:numRef>
              <c:f>走势对比!$F$2:$F$216</c:f>
              <c:numCache>
                <c:formatCode>General</c:formatCode>
                <c:ptCount val="215"/>
                <c:pt idx="0">
                  <c:v>7580</c:v>
                </c:pt>
                <c:pt idx="1">
                  <c:v>7560</c:v>
                </c:pt>
                <c:pt idx="2">
                  <c:v>7540</c:v>
                </c:pt>
                <c:pt idx="3">
                  <c:v>7520</c:v>
                </c:pt>
                <c:pt idx="4">
                  <c:v>7570</c:v>
                </c:pt>
                <c:pt idx="5">
                  <c:v>7730</c:v>
                </c:pt>
                <c:pt idx="6">
                  <c:v>7700</c:v>
                </c:pt>
                <c:pt idx="7">
                  <c:v>7720</c:v>
                </c:pt>
                <c:pt idx="8">
                  <c:v>7720</c:v>
                </c:pt>
                <c:pt idx="9">
                  <c:v>7700</c:v>
                </c:pt>
                <c:pt idx="10">
                  <c:v>7740</c:v>
                </c:pt>
                <c:pt idx="11">
                  <c:v>7760</c:v>
                </c:pt>
                <c:pt idx="12">
                  <c:v>7720</c:v>
                </c:pt>
                <c:pt idx="13">
                  <c:v>7880</c:v>
                </c:pt>
                <c:pt idx="14">
                  <c:v>8040</c:v>
                </c:pt>
                <c:pt idx="15">
                  <c:v>8120</c:v>
                </c:pt>
                <c:pt idx="16">
                  <c:v>8160</c:v>
                </c:pt>
                <c:pt idx="17">
                  <c:v>8100</c:v>
                </c:pt>
                <c:pt idx="18">
                  <c:v>8060</c:v>
                </c:pt>
                <c:pt idx="19">
                  <c:v>8120</c:v>
                </c:pt>
                <c:pt idx="20">
                  <c:v>8160</c:v>
                </c:pt>
                <c:pt idx="21">
                  <c:v>8060</c:v>
                </c:pt>
                <c:pt idx="22">
                  <c:v>8100</c:v>
                </c:pt>
                <c:pt idx="23">
                  <c:v>8200</c:v>
                </c:pt>
                <c:pt idx="24">
                  <c:v>8000</c:v>
                </c:pt>
                <c:pt idx="25">
                  <c:v>8100</c:v>
                </c:pt>
                <c:pt idx="26">
                  <c:v>8000</c:v>
                </c:pt>
                <c:pt idx="27">
                  <c:v>8100</c:v>
                </c:pt>
                <c:pt idx="28">
                  <c:v>7840</c:v>
                </c:pt>
                <c:pt idx="29">
                  <c:v>7800</c:v>
                </c:pt>
                <c:pt idx="30">
                  <c:v>7740</c:v>
                </c:pt>
                <c:pt idx="31">
                  <c:v>7640</c:v>
                </c:pt>
                <c:pt idx="32">
                  <c:v>7640</c:v>
                </c:pt>
                <c:pt idx="33">
                  <c:v>7640</c:v>
                </c:pt>
                <c:pt idx="34">
                  <c:v>7640</c:v>
                </c:pt>
                <c:pt idx="35">
                  <c:v>7580</c:v>
                </c:pt>
                <c:pt idx="36">
                  <c:v>7600</c:v>
                </c:pt>
                <c:pt idx="37">
                  <c:v>7700</c:v>
                </c:pt>
                <c:pt idx="38">
                  <c:v>7700</c:v>
                </c:pt>
                <c:pt idx="39">
                  <c:v>7700</c:v>
                </c:pt>
                <c:pt idx="40">
                  <c:v>7900</c:v>
                </c:pt>
                <c:pt idx="41">
                  <c:v>7920</c:v>
                </c:pt>
                <c:pt idx="42">
                  <c:v>8160</c:v>
                </c:pt>
                <c:pt idx="43">
                  <c:v>8100</c:v>
                </c:pt>
                <c:pt idx="44">
                  <c:v>8100</c:v>
                </c:pt>
                <c:pt idx="45">
                  <c:v>8400</c:v>
                </c:pt>
                <c:pt idx="46">
                  <c:v>8400</c:v>
                </c:pt>
                <c:pt idx="47">
                  <c:v>8200</c:v>
                </c:pt>
                <c:pt idx="48">
                  <c:v>7800</c:v>
                </c:pt>
                <c:pt idx="49">
                  <c:v>7800</c:v>
                </c:pt>
                <c:pt idx="50">
                  <c:v>7760</c:v>
                </c:pt>
                <c:pt idx="51">
                  <c:v>7700</c:v>
                </c:pt>
                <c:pt idx="52">
                  <c:v>7700</c:v>
                </c:pt>
                <c:pt idx="53">
                  <c:v>7700</c:v>
                </c:pt>
                <c:pt idx="54">
                  <c:v>7700</c:v>
                </c:pt>
                <c:pt idx="55">
                  <c:v>7760</c:v>
                </c:pt>
                <c:pt idx="56">
                  <c:v>7800</c:v>
                </c:pt>
                <c:pt idx="57">
                  <c:v>7800</c:v>
                </c:pt>
                <c:pt idx="58">
                  <c:v>7760</c:v>
                </c:pt>
                <c:pt idx="59">
                  <c:v>7700</c:v>
                </c:pt>
                <c:pt idx="60">
                  <c:v>7640</c:v>
                </c:pt>
                <c:pt idx="61">
                  <c:v>7860</c:v>
                </c:pt>
                <c:pt idx="62">
                  <c:v>7760</c:v>
                </c:pt>
                <c:pt idx="63">
                  <c:v>7560</c:v>
                </c:pt>
                <c:pt idx="64">
                  <c:v>7500</c:v>
                </c:pt>
                <c:pt idx="65">
                  <c:v>7500</c:v>
                </c:pt>
                <c:pt idx="66">
                  <c:v>7540</c:v>
                </c:pt>
                <c:pt idx="67">
                  <c:v>7540</c:v>
                </c:pt>
                <c:pt idx="68">
                  <c:v>7700</c:v>
                </c:pt>
                <c:pt idx="69">
                  <c:v>7720</c:v>
                </c:pt>
                <c:pt idx="70">
                  <c:v>7780</c:v>
                </c:pt>
                <c:pt idx="71">
                  <c:v>7960</c:v>
                </c:pt>
                <c:pt idx="72">
                  <c:v>8100</c:v>
                </c:pt>
                <c:pt idx="73">
                  <c:v>8100</c:v>
                </c:pt>
                <c:pt idx="74">
                  <c:v>8300</c:v>
                </c:pt>
                <c:pt idx="75">
                  <c:v>8600</c:v>
                </c:pt>
                <c:pt idx="76">
                  <c:v>8460</c:v>
                </c:pt>
                <c:pt idx="77">
                  <c:v>8460</c:v>
                </c:pt>
                <c:pt idx="78">
                  <c:v>8360</c:v>
                </c:pt>
                <c:pt idx="79">
                  <c:v>8600</c:v>
                </c:pt>
                <c:pt idx="80">
                  <c:v>8490</c:v>
                </c:pt>
                <c:pt idx="81">
                  <c:v>8540</c:v>
                </c:pt>
                <c:pt idx="82">
                  <c:v>8440</c:v>
                </c:pt>
                <c:pt idx="83">
                  <c:v>8420</c:v>
                </c:pt>
                <c:pt idx="84">
                  <c:v>8500</c:v>
                </c:pt>
                <c:pt idx="85">
                  <c:v>8460</c:v>
                </c:pt>
                <c:pt idx="86">
                  <c:v>8600</c:v>
                </c:pt>
                <c:pt idx="87">
                  <c:v>8520</c:v>
                </c:pt>
                <c:pt idx="88">
                  <c:v>8480</c:v>
                </c:pt>
                <c:pt idx="89">
                  <c:v>8500</c:v>
                </c:pt>
                <c:pt idx="90">
                  <c:v>8600</c:v>
                </c:pt>
                <c:pt idx="91">
                  <c:v>8600</c:v>
                </c:pt>
                <c:pt idx="92">
                  <c:v>8730</c:v>
                </c:pt>
                <c:pt idx="93">
                  <c:v>8700</c:v>
                </c:pt>
                <c:pt idx="94">
                  <c:v>8840</c:v>
                </c:pt>
                <c:pt idx="95">
                  <c:v>8880</c:v>
                </c:pt>
                <c:pt idx="96">
                  <c:v>8900</c:v>
                </c:pt>
                <c:pt idx="97">
                  <c:v>8700</c:v>
                </c:pt>
                <c:pt idx="98">
                  <c:v>8700</c:v>
                </c:pt>
                <c:pt idx="99">
                  <c:v>8760</c:v>
                </c:pt>
                <c:pt idx="100">
                  <c:v>8640</c:v>
                </c:pt>
                <c:pt idx="101">
                  <c:v>8700</c:v>
                </c:pt>
                <c:pt idx="102">
                  <c:v>8540</c:v>
                </c:pt>
                <c:pt idx="103">
                  <c:v>8500</c:v>
                </c:pt>
                <c:pt idx="104">
                  <c:v>8600</c:v>
                </c:pt>
                <c:pt idx="105">
                  <c:v>8540</c:v>
                </c:pt>
                <c:pt idx="106">
                  <c:v>8500</c:v>
                </c:pt>
                <c:pt idx="107">
                  <c:v>8420</c:v>
                </c:pt>
                <c:pt idx="108">
                  <c:v>8460</c:v>
                </c:pt>
                <c:pt idx="109">
                  <c:v>8500</c:v>
                </c:pt>
                <c:pt idx="110">
                  <c:v>8400</c:v>
                </c:pt>
                <c:pt idx="111">
                  <c:v>8400</c:v>
                </c:pt>
                <c:pt idx="112">
                  <c:v>8360</c:v>
                </c:pt>
                <c:pt idx="113">
                  <c:v>8400</c:v>
                </c:pt>
                <c:pt idx="114">
                  <c:v>8360</c:v>
                </c:pt>
                <c:pt idx="115">
                  <c:v>8440</c:v>
                </c:pt>
                <c:pt idx="116">
                  <c:v>8440</c:v>
                </c:pt>
                <c:pt idx="117">
                  <c:v>8440</c:v>
                </c:pt>
                <c:pt idx="118">
                  <c:v>8360</c:v>
                </c:pt>
                <c:pt idx="119">
                  <c:v>8360</c:v>
                </c:pt>
                <c:pt idx="120">
                  <c:v>8300</c:v>
                </c:pt>
                <c:pt idx="121">
                  <c:v>8300</c:v>
                </c:pt>
                <c:pt idx="122">
                  <c:v>8300</c:v>
                </c:pt>
                <c:pt idx="123">
                  <c:v>8300</c:v>
                </c:pt>
                <c:pt idx="124">
                  <c:v>8260</c:v>
                </c:pt>
                <c:pt idx="125">
                  <c:v>8300</c:v>
                </c:pt>
                <c:pt idx="126">
                  <c:v>8300</c:v>
                </c:pt>
                <c:pt idx="127">
                  <c:v>8260</c:v>
                </c:pt>
                <c:pt idx="128">
                  <c:v>8400</c:v>
                </c:pt>
                <c:pt idx="129">
                  <c:v>8320</c:v>
                </c:pt>
                <c:pt idx="130">
                  <c:v>8280</c:v>
                </c:pt>
                <c:pt idx="131">
                  <c:v>8280</c:v>
                </c:pt>
                <c:pt idx="132">
                  <c:v>8240</c:v>
                </c:pt>
                <c:pt idx="133">
                  <c:v>8140</c:v>
                </c:pt>
                <c:pt idx="134">
                  <c:v>8140</c:v>
                </c:pt>
                <c:pt idx="135">
                  <c:v>8120</c:v>
                </c:pt>
                <c:pt idx="136">
                  <c:v>8280</c:v>
                </c:pt>
                <c:pt idx="137">
                  <c:v>8120</c:v>
                </c:pt>
                <c:pt idx="138">
                  <c:v>8100</c:v>
                </c:pt>
                <c:pt idx="139">
                  <c:v>8100</c:v>
                </c:pt>
                <c:pt idx="140">
                  <c:v>8100</c:v>
                </c:pt>
                <c:pt idx="141">
                  <c:v>8100</c:v>
                </c:pt>
                <c:pt idx="142">
                  <c:v>8060</c:v>
                </c:pt>
                <c:pt idx="143">
                  <c:v>7840</c:v>
                </c:pt>
                <c:pt idx="144">
                  <c:v>7880</c:v>
                </c:pt>
                <c:pt idx="145">
                  <c:v>7880</c:v>
                </c:pt>
                <c:pt idx="146">
                  <c:v>7920</c:v>
                </c:pt>
                <c:pt idx="147">
                  <c:v>7800</c:v>
                </c:pt>
                <c:pt idx="148">
                  <c:v>7800</c:v>
                </c:pt>
                <c:pt idx="149">
                  <c:v>7780</c:v>
                </c:pt>
                <c:pt idx="150">
                  <c:v>7720</c:v>
                </c:pt>
                <c:pt idx="151">
                  <c:v>7660</c:v>
                </c:pt>
                <c:pt idx="152">
                  <c:v>7640</c:v>
                </c:pt>
                <c:pt idx="153">
                  <c:v>7660</c:v>
                </c:pt>
                <c:pt idx="154">
                  <c:v>7600</c:v>
                </c:pt>
                <c:pt idx="155">
                  <c:v>7520</c:v>
                </c:pt>
                <c:pt idx="156">
                  <c:v>7580</c:v>
                </c:pt>
                <c:pt idx="157">
                  <c:v>7600</c:v>
                </c:pt>
                <c:pt idx="158">
                  <c:v>7560</c:v>
                </c:pt>
                <c:pt idx="159">
                  <c:v>7700</c:v>
                </c:pt>
                <c:pt idx="160">
                  <c:v>7700</c:v>
                </c:pt>
                <c:pt idx="161">
                  <c:v>7700</c:v>
                </c:pt>
                <c:pt idx="162">
                  <c:v>7660</c:v>
                </c:pt>
                <c:pt idx="163">
                  <c:v>7600</c:v>
                </c:pt>
                <c:pt idx="164">
                  <c:v>7660</c:v>
                </c:pt>
                <c:pt idx="165">
                  <c:v>7600</c:v>
                </c:pt>
                <c:pt idx="166">
                  <c:v>7600</c:v>
                </c:pt>
                <c:pt idx="167">
                  <c:v>7600</c:v>
                </c:pt>
                <c:pt idx="168">
                  <c:v>7600</c:v>
                </c:pt>
                <c:pt idx="169">
                  <c:v>7560</c:v>
                </c:pt>
                <c:pt idx="170">
                  <c:v>7560</c:v>
                </c:pt>
                <c:pt idx="171">
                  <c:v>7400</c:v>
                </c:pt>
                <c:pt idx="172">
                  <c:v>7400</c:v>
                </c:pt>
                <c:pt idx="173">
                  <c:v>7300</c:v>
                </c:pt>
                <c:pt idx="174">
                  <c:v>7360</c:v>
                </c:pt>
                <c:pt idx="175">
                  <c:v>7200</c:v>
                </c:pt>
                <c:pt idx="176">
                  <c:v>7160</c:v>
                </c:pt>
                <c:pt idx="177">
                  <c:v>7060</c:v>
                </c:pt>
                <c:pt idx="178">
                  <c:v>7080</c:v>
                </c:pt>
                <c:pt idx="179">
                  <c:v>7040</c:v>
                </c:pt>
                <c:pt idx="180">
                  <c:v>7000</c:v>
                </c:pt>
                <c:pt idx="181">
                  <c:v>7000</c:v>
                </c:pt>
                <c:pt idx="182">
                  <c:v>6920</c:v>
                </c:pt>
                <c:pt idx="183">
                  <c:v>6920</c:v>
                </c:pt>
                <c:pt idx="184">
                  <c:v>6920</c:v>
                </c:pt>
                <c:pt idx="185">
                  <c:v>7280</c:v>
                </c:pt>
                <c:pt idx="186">
                  <c:v>6934</c:v>
                </c:pt>
                <c:pt idx="187">
                  <c:v>6934</c:v>
                </c:pt>
                <c:pt idx="188">
                  <c:v>6984</c:v>
                </c:pt>
                <c:pt idx="189">
                  <c:v>6962</c:v>
                </c:pt>
                <c:pt idx="190">
                  <c:v>7000</c:v>
                </c:pt>
                <c:pt idx="191">
                  <c:v>7000</c:v>
                </c:pt>
                <c:pt idx="192">
                  <c:v>7028</c:v>
                </c:pt>
                <c:pt idx="193">
                  <c:v>7500</c:v>
                </c:pt>
                <c:pt idx="194">
                  <c:v>7050</c:v>
                </c:pt>
                <c:pt idx="195">
                  <c:v>7260</c:v>
                </c:pt>
                <c:pt idx="196">
                  <c:v>7300</c:v>
                </c:pt>
                <c:pt idx="197">
                  <c:v>7360</c:v>
                </c:pt>
                <c:pt idx="198">
                  <c:v>7364</c:v>
                </c:pt>
                <c:pt idx="199">
                  <c:v>7390</c:v>
                </c:pt>
                <c:pt idx="200">
                  <c:v>7350</c:v>
                </c:pt>
                <c:pt idx="201">
                  <c:v>7360</c:v>
                </c:pt>
                <c:pt idx="202">
                  <c:v>7300</c:v>
                </c:pt>
                <c:pt idx="203">
                  <c:v>7300</c:v>
                </c:pt>
                <c:pt idx="204">
                  <c:v>7250</c:v>
                </c:pt>
                <c:pt idx="205">
                  <c:v>7400</c:v>
                </c:pt>
                <c:pt idx="206">
                  <c:v>7540</c:v>
                </c:pt>
                <c:pt idx="207">
                  <c:v>7300</c:v>
                </c:pt>
                <c:pt idx="208">
                  <c:v>7410</c:v>
                </c:pt>
                <c:pt idx="209">
                  <c:v>7340</c:v>
                </c:pt>
                <c:pt idx="210">
                  <c:v>7340</c:v>
                </c:pt>
                <c:pt idx="211">
                  <c:v>7400</c:v>
                </c:pt>
                <c:pt idx="212">
                  <c:v>7720</c:v>
                </c:pt>
                <c:pt idx="213">
                  <c:v>7720</c:v>
                </c:pt>
                <c:pt idx="214">
                  <c:v>7760</c:v>
                </c:pt>
              </c:numCache>
            </c:numRef>
          </c:val>
          <c:smooth val="0"/>
        </c:ser>
        <c:ser>
          <c:idx val="1"/>
          <c:order val="1"/>
          <c:tx>
            <c:strRef>
              <c:f>走势对比!$G$1</c:f>
              <c:strCache>
                <c:ptCount val="1"/>
                <c:pt idx="0">
                  <c:v>豆油现货</c:v>
                </c:pt>
              </c:strCache>
            </c:strRef>
          </c:tx>
          <c:marker>
            <c:symbol val="none"/>
          </c:marker>
          <c:cat>
            <c:numRef>
              <c:f>走势对比!$E$2:$E$216</c:f>
              <c:numCache>
                <c:formatCode>yyyy/mm/dd</c:formatCode>
                <c:ptCount val="215"/>
                <c:pt idx="0">
                  <c:v>41281</c:v>
                </c:pt>
                <c:pt idx="1">
                  <c:v>41282</c:v>
                </c:pt>
                <c:pt idx="2">
                  <c:v>41283</c:v>
                </c:pt>
                <c:pt idx="3">
                  <c:v>41284</c:v>
                </c:pt>
                <c:pt idx="4">
                  <c:v>41288</c:v>
                </c:pt>
                <c:pt idx="5">
                  <c:v>41296</c:v>
                </c:pt>
                <c:pt idx="6">
                  <c:v>41297</c:v>
                </c:pt>
                <c:pt idx="7">
                  <c:v>41298</c:v>
                </c:pt>
                <c:pt idx="8">
                  <c:v>41302</c:v>
                </c:pt>
                <c:pt idx="9">
                  <c:v>41303</c:v>
                </c:pt>
                <c:pt idx="10">
                  <c:v>41304</c:v>
                </c:pt>
                <c:pt idx="11">
                  <c:v>41305</c:v>
                </c:pt>
                <c:pt idx="12">
                  <c:v>41306</c:v>
                </c:pt>
                <c:pt idx="13">
                  <c:v>41325</c:v>
                </c:pt>
                <c:pt idx="14">
                  <c:v>41331</c:v>
                </c:pt>
                <c:pt idx="15">
                  <c:v>41332</c:v>
                </c:pt>
                <c:pt idx="16">
                  <c:v>41333</c:v>
                </c:pt>
                <c:pt idx="17">
                  <c:v>41338</c:v>
                </c:pt>
                <c:pt idx="18">
                  <c:v>41339</c:v>
                </c:pt>
                <c:pt idx="19">
                  <c:v>41341</c:v>
                </c:pt>
                <c:pt idx="20">
                  <c:v>41344</c:v>
                </c:pt>
                <c:pt idx="21">
                  <c:v>41346</c:v>
                </c:pt>
                <c:pt idx="22">
                  <c:v>41347</c:v>
                </c:pt>
                <c:pt idx="23">
                  <c:v>41348</c:v>
                </c:pt>
                <c:pt idx="24">
                  <c:v>41352</c:v>
                </c:pt>
                <c:pt idx="25">
                  <c:v>41355</c:v>
                </c:pt>
                <c:pt idx="26">
                  <c:v>41360</c:v>
                </c:pt>
                <c:pt idx="27">
                  <c:v>41361</c:v>
                </c:pt>
                <c:pt idx="28">
                  <c:v>41366</c:v>
                </c:pt>
                <c:pt idx="29">
                  <c:v>41367</c:v>
                </c:pt>
                <c:pt idx="30">
                  <c:v>41373</c:v>
                </c:pt>
                <c:pt idx="31">
                  <c:v>41374</c:v>
                </c:pt>
                <c:pt idx="32">
                  <c:v>41381</c:v>
                </c:pt>
                <c:pt idx="33">
                  <c:v>41387</c:v>
                </c:pt>
                <c:pt idx="34">
                  <c:v>41388</c:v>
                </c:pt>
                <c:pt idx="35">
                  <c:v>41401</c:v>
                </c:pt>
                <c:pt idx="36">
                  <c:v>41402</c:v>
                </c:pt>
                <c:pt idx="37">
                  <c:v>41404</c:v>
                </c:pt>
                <c:pt idx="38">
                  <c:v>41409</c:v>
                </c:pt>
                <c:pt idx="39">
                  <c:v>41410</c:v>
                </c:pt>
                <c:pt idx="40">
                  <c:v>41415</c:v>
                </c:pt>
                <c:pt idx="41">
                  <c:v>41416</c:v>
                </c:pt>
                <c:pt idx="42">
                  <c:v>41418</c:v>
                </c:pt>
                <c:pt idx="43">
                  <c:v>41421</c:v>
                </c:pt>
                <c:pt idx="44">
                  <c:v>41422</c:v>
                </c:pt>
                <c:pt idx="45">
                  <c:v>41429</c:v>
                </c:pt>
                <c:pt idx="46">
                  <c:v>41430</c:v>
                </c:pt>
                <c:pt idx="47">
                  <c:v>41442</c:v>
                </c:pt>
                <c:pt idx="48">
                  <c:v>41451</c:v>
                </c:pt>
                <c:pt idx="49">
                  <c:v>41452</c:v>
                </c:pt>
                <c:pt idx="50">
                  <c:v>41453</c:v>
                </c:pt>
                <c:pt idx="51">
                  <c:v>41456</c:v>
                </c:pt>
                <c:pt idx="52">
                  <c:v>41459</c:v>
                </c:pt>
                <c:pt idx="53">
                  <c:v>41460</c:v>
                </c:pt>
                <c:pt idx="54">
                  <c:v>41464</c:v>
                </c:pt>
                <c:pt idx="55">
                  <c:v>41465</c:v>
                </c:pt>
                <c:pt idx="56">
                  <c:v>41467</c:v>
                </c:pt>
                <c:pt idx="57">
                  <c:v>41473</c:v>
                </c:pt>
                <c:pt idx="58">
                  <c:v>41474</c:v>
                </c:pt>
                <c:pt idx="59">
                  <c:v>41480</c:v>
                </c:pt>
                <c:pt idx="60">
                  <c:v>41481</c:v>
                </c:pt>
                <c:pt idx="61">
                  <c:v>41486</c:v>
                </c:pt>
                <c:pt idx="62">
                  <c:v>41487</c:v>
                </c:pt>
                <c:pt idx="63">
                  <c:v>41488</c:v>
                </c:pt>
                <c:pt idx="64">
                  <c:v>41492</c:v>
                </c:pt>
                <c:pt idx="65">
                  <c:v>41494</c:v>
                </c:pt>
                <c:pt idx="66">
                  <c:v>41495</c:v>
                </c:pt>
                <c:pt idx="67">
                  <c:v>41498</c:v>
                </c:pt>
                <c:pt idx="68">
                  <c:v>41499</c:v>
                </c:pt>
                <c:pt idx="69">
                  <c:v>41500</c:v>
                </c:pt>
                <c:pt idx="70">
                  <c:v>41501</c:v>
                </c:pt>
                <c:pt idx="71">
                  <c:v>41506</c:v>
                </c:pt>
                <c:pt idx="72">
                  <c:v>41507</c:v>
                </c:pt>
                <c:pt idx="73">
                  <c:v>41508</c:v>
                </c:pt>
                <c:pt idx="74">
                  <c:v>41512</c:v>
                </c:pt>
                <c:pt idx="75">
                  <c:v>41513</c:v>
                </c:pt>
                <c:pt idx="76">
                  <c:v>41514</c:v>
                </c:pt>
                <c:pt idx="77">
                  <c:v>41515</c:v>
                </c:pt>
                <c:pt idx="78">
                  <c:v>41516</c:v>
                </c:pt>
                <c:pt idx="79">
                  <c:v>41520</c:v>
                </c:pt>
                <c:pt idx="80">
                  <c:v>41521</c:v>
                </c:pt>
                <c:pt idx="81">
                  <c:v>41522</c:v>
                </c:pt>
                <c:pt idx="82">
                  <c:v>41523</c:v>
                </c:pt>
                <c:pt idx="83">
                  <c:v>41526</c:v>
                </c:pt>
                <c:pt idx="84">
                  <c:v>41527</c:v>
                </c:pt>
                <c:pt idx="85">
                  <c:v>41529</c:v>
                </c:pt>
                <c:pt idx="86">
                  <c:v>41530</c:v>
                </c:pt>
                <c:pt idx="87">
                  <c:v>41535</c:v>
                </c:pt>
                <c:pt idx="88">
                  <c:v>41540</c:v>
                </c:pt>
                <c:pt idx="89">
                  <c:v>41541</c:v>
                </c:pt>
                <c:pt idx="90">
                  <c:v>41542</c:v>
                </c:pt>
                <c:pt idx="91">
                  <c:v>41543</c:v>
                </c:pt>
                <c:pt idx="92">
                  <c:v>41544</c:v>
                </c:pt>
                <c:pt idx="93">
                  <c:v>41547</c:v>
                </c:pt>
                <c:pt idx="94">
                  <c:v>41556</c:v>
                </c:pt>
                <c:pt idx="95">
                  <c:v>41557</c:v>
                </c:pt>
                <c:pt idx="96">
                  <c:v>41558</c:v>
                </c:pt>
                <c:pt idx="97">
                  <c:v>41563</c:v>
                </c:pt>
                <c:pt idx="98">
                  <c:v>41564</c:v>
                </c:pt>
                <c:pt idx="99">
                  <c:v>41565</c:v>
                </c:pt>
                <c:pt idx="100">
                  <c:v>41568</c:v>
                </c:pt>
                <c:pt idx="101">
                  <c:v>41569</c:v>
                </c:pt>
                <c:pt idx="102">
                  <c:v>41570</c:v>
                </c:pt>
                <c:pt idx="103">
                  <c:v>41571</c:v>
                </c:pt>
                <c:pt idx="104">
                  <c:v>41572</c:v>
                </c:pt>
                <c:pt idx="105">
                  <c:v>41575</c:v>
                </c:pt>
                <c:pt idx="106">
                  <c:v>41576</c:v>
                </c:pt>
                <c:pt idx="107">
                  <c:v>41577</c:v>
                </c:pt>
                <c:pt idx="108">
                  <c:v>41578</c:v>
                </c:pt>
                <c:pt idx="109">
                  <c:v>41579</c:v>
                </c:pt>
                <c:pt idx="110">
                  <c:v>41582</c:v>
                </c:pt>
                <c:pt idx="111">
                  <c:v>41583</c:v>
                </c:pt>
                <c:pt idx="112">
                  <c:v>41584</c:v>
                </c:pt>
                <c:pt idx="113">
                  <c:v>41585</c:v>
                </c:pt>
                <c:pt idx="114">
                  <c:v>41586</c:v>
                </c:pt>
                <c:pt idx="115">
                  <c:v>41589</c:v>
                </c:pt>
                <c:pt idx="116">
                  <c:v>41590</c:v>
                </c:pt>
                <c:pt idx="117">
                  <c:v>41591</c:v>
                </c:pt>
                <c:pt idx="118">
                  <c:v>41592</c:v>
                </c:pt>
                <c:pt idx="119">
                  <c:v>41593</c:v>
                </c:pt>
                <c:pt idx="120">
                  <c:v>41596</c:v>
                </c:pt>
                <c:pt idx="121">
                  <c:v>41597</c:v>
                </c:pt>
                <c:pt idx="122">
                  <c:v>41598</c:v>
                </c:pt>
                <c:pt idx="123">
                  <c:v>41599</c:v>
                </c:pt>
                <c:pt idx="124">
                  <c:v>41600</c:v>
                </c:pt>
                <c:pt idx="125">
                  <c:v>41603</c:v>
                </c:pt>
                <c:pt idx="126">
                  <c:v>41604</c:v>
                </c:pt>
                <c:pt idx="127">
                  <c:v>41605</c:v>
                </c:pt>
                <c:pt idx="128">
                  <c:v>41610</c:v>
                </c:pt>
                <c:pt idx="129">
                  <c:v>41611</c:v>
                </c:pt>
                <c:pt idx="130">
                  <c:v>41612</c:v>
                </c:pt>
                <c:pt idx="131">
                  <c:v>41613</c:v>
                </c:pt>
                <c:pt idx="132">
                  <c:v>41614</c:v>
                </c:pt>
                <c:pt idx="133">
                  <c:v>41617</c:v>
                </c:pt>
                <c:pt idx="134">
                  <c:v>41618</c:v>
                </c:pt>
                <c:pt idx="135">
                  <c:v>41619</c:v>
                </c:pt>
                <c:pt idx="136">
                  <c:v>41620</c:v>
                </c:pt>
                <c:pt idx="137">
                  <c:v>41621</c:v>
                </c:pt>
                <c:pt idx="138">
                  <c:v>41624</c:v>
                </c:pt>
                <c:pt idx="139">
                  <c:v>41625</c:v>
                </c:pt>
                <c:pt idx="140">
                  <c:v>41626</c:v>
                </c:pt>
                <c:pt idx="141">
                  <c:v>41627</c:v>
                </c:pt>
                <c:pt idx="142">
                  <c:v>41628</c:v>
                </c:pt>
                <c:pt idx="143">
                  <c:v>41631</c:v>
                </c:pt>
                <c:pt idx="144">
                  <c:v>41632</c:v>
                </c:pt>
                <c:pt idx="145">
                  <c:v>41633</c:v>
                </c:pt>
                <c:pt idx="146">
                  <c:v>41634</c:v>
                </c:pt>
                <c:pt idx="147">
                  <c:v>41635</c:v>
                </c:pt>
                <c:pt idx="148">
                  <c:v>41639</c:v>
                </c:pt>
                <c:pt idx="149">
                  <c:v>41641</c:v>
                </c:pt>
                <c:pt idx="150">
                  <c:v>41645</c:v>
                </c:pt>
                <c:pt idx="151">
                  <c:v>41646</c:v>
                </c:pt>
                <c:pt idx="152">
                  <c:v>41647</c:v>
                </c:pt>
                <c:pt idx="153">
                  <c:v>41648</c:v>
                </c:pt>
                <c:pt idx="154">
                  <c:v>41649</c:v>
                </c:pt>
                <c:pt idx="155">
                  <c:v>41656</c:v>
                </c:pt>
                <c:pt idx="156">
                  <c:v>41660</c:v>
                </c:pt>
                <c:pt idx="157">
                  <c:v>41661</c:v>
                </c:pt>
                <c:pt idx="158">
                  <c:v>41662</c:v>
                </c:pt>
                <c:pt idx="159">
                  <c:v>41663</c:v>
                </c:pt>
                <c:pt idx="160">
                  <c:v>41680</c:v>
                </c:pt>
                <c:pt idx="161">
                  <c:v>41681</c:v>
                </c:pt>
                <c:pt idx="162">
                  <c:v>41682</c:v>
                </c:pt>
                <c:pt idx="163">
                  <c:v>41683</c:v>
                </c:pt>
                <c:pt idx="164">
                  <c:v>41684</c:v>
                </c:pt>
                <c:pt idx="165">
                  <c:v>41688</c:v>
                </c:pt>
                <c:pt idx="166">
                  <c:v>41689</c:v>
                </c:pt>
                <c:pt idx="167">
                  <c:v>41690</c:v>
                </c:pt>
                <c:pt idx="168">
                  <c:v>41691</c:v>
                </c:pt>
                <c:pt idx="169">
                  <c:v>41694</c:v>
                </c:pt>
                <c:pt idx="170">
                  <c:v>41695</c:v>
                </c:pt>
                <c:pt idx="171">
                  <c:v>41696</c:v>
                </c:pt>
                <c:pt idx="172">
                  <c:v>41697</c:v>
                </c:pt>
                <c:pt idx="173">
                  <c:v>41698</c:v>
                </c:pt>
                <c:pt idx="174">
                  <c:v>41701</c:v>
                </c:pt>
                <c:pt idx="175">
                  <c:v>41702</c:v>
                </c:pt>
                <c:pt idx="176">
                  <c:v>41703</c:v>
                </c:pt>
                <c:pt idx="177">
                  <c:v>41704</c:v>
                </c:pt>
                <c:pt idx="178">
                  <c:v>41705</c:v>
                </c:pt>
                <c:pt idx="179">
                  <c:v>41708</c:v>
                </c:pt>
                <c:pt idx="180">
                  <c:v>41709</c:v>
                </c:pt>
                <c:pt idx="181">
                  <c:v>41710</c:v>
                </c:pt>
                <c:pt idx="182">
                  <c:v>41711</c:v>
                </c:pt>
                <c:pt idx="183">
                  <c:v>41712</c:v>
                </c:pt>
                <c:pt idx="184">
                  <c:v>41715</c:v>
                </c:pt>
                <c:pt idx="185">
                  <c:v>41716</c:v>
                </c:pt>
                <c:pt idx="186">
                  <c:v>41717</c:v>
                </c:pt>
                <c:pt idx="187">
                  <c:v>41718</c:v>
                </c:pt>
                <c:pt idx="188">
                  <c:v>41719</c:v>
                </c:pt>
                <c:pt idx="189">
                  <c:v>41722</c:v>
                </c:pt>
                <c:pt idx="190">
                  <c:v>41723</c:v>
                </c:pt>
                <c:pt idx="191">
                  <c:v>41724</c:v>
                </c:pt>
                <c:pt idx="192">
                  <c:v>41725</c:v>
                </c:pt>
                <c:pt idx="193">
                  <c:v>41726</c:v>
                </c:pt>
                <c:pt idx="194">
                  <c:v>41729</c:v>
                </c:pt>
                <c:pt idx="195">
                  <c:v>41730</c:v>
                </c:pt>
                <c:pt idx="196">
                  <c:v>41731</c:v>
                </c:pt>
                <c:pt idx="197">
                  <c:v>41732</c:v>
                </c:pt>
                <c:pt idx="198">
                  <c:v>41733</c:v>
                </c:pt>
                <c:pt idx="199">
                  <c:v>41737</c:v>
                </c:pt>
                <c:pt idx="200">
                  <c:v>41738</c:v>
                </c:pt>
                <c:pt idx="201">
                  <c:v>41739</c:v>
                </c:pt>
                <c:pt idx="202">
                  <c:v>41740</c:v>
                </c:pt>
                <c:pt idx="203">
                  <c:v>41743</c:v>
                </c:pt>
                <c:pt idx="204">
                  <c:v>41745</c:v>
                </c:pt>
                <c:pt idx="205">
                  <c:v>41746</c:v>
                </c:pt>
                <c:pt idx="206">
                  <c:v>41747</c:v>
                </c:pt>
                <c:pt idx="207">
                  <c:v>41750</c:v>
                </c:pt>
                <c:pt idx="208">
                  <c:v>41751</c:v>
                </c:pt>
                <c:pt idx="209">
                  <c:v>41752</c:v>
                </c:pt>
                <c:pt idx="210">
                  <c:v>41753</c:v>
                </c:pt>
                <c:pt idx="211">
                  <c:v>41754</c:v>
                </c:pt>
                <c:pt idx="212">
                  <c:v>41757</c:v>
                </c:pt>
                <c:pt idx="213">
                  <c:v>41758</c:v>
                </c:pt>
                <c:pt idx="214">
                  <c:v>41759</c:v>
                </c:pt>
              </c:numCache>
            </c:numRef>
          </c:cat>
          <c:val>
            <c:numRef>
              <c:f>走势对比!$G$2:$G$216</c:f>
              <c:numCache>
                <c:formatCode>General</c:formatCode>
                <c:ptCount val="215"/>
                <c:pt idx="0">
                  <c:v>8860</c:v>
                </c:pt>
                <c:pt idx="1">
                  <c:v>8860</c:v>
                </c:pt>
                <c:pt idx="2">
                  <c:v>8860</c:v>
                </c:pt>
                <c:pt idx="3">
                  <c:v>8860</c:v>
                </c:pt>
                <c:pt idx="4">
                  <c:v>8720</c:v>
                </c:pt>
                <c:pt idx="5">
                  <c:v>8830</c:v>
                </c:pt>
                <c:pt idx="6">
                  <c:v>8830</c:v>
                </c:pt>
                <c:pt idx="7">
                  <c:v>8830</c:v>
                </c:pt>
                <c:pt idx="8">
                  <c:v>8800</c:v>
                </c:pt>
                <c:pt idx="9">
                  <c:v>8800</c:v>
                </c:pt>
                <c:pt idx="10">
                  <c:v>8730</c:v>
                </c:pt>
                <c:pt idx="11">
                  <c:v>8780</c:v>
                </c:pt>
                <c:pt idx="12">
                  <c:v>8780</c:v>
                </c:pt>
                <c:pt idx="13">
                  <c:v>8850</c:v>
                </c:pt>
                <c:pt idx="14">
                  <c:v>8600</c:v>
                </c:pt>
                <c:pt idx="15">
                  <c:v>8500</c:v>
                </c:pt>
                <c:pt idx="16">
                  <c:v>8500</c:v>
                </c:pt>
                <c:pt idx="17">
                  <c:v>8480</c:v>
                </c:pt>
                <c:pt idx="18">
                  <c:v>8480</c:v>
                </c:pt>
                <c:pt idx="19">
                  <c:v>8480</c:v>
                </c:pt>
                <c:pt idx="20">
                  <c:v>8400</c:v>
                </c:pt>
                <c:pt idx="21">
                  <c:v>8150</c:v>
                </c:pt>
                <c:pt idx="22">
                  <c:v>8150</c:v>
                </c:pt>
                <c:pt idx="23">
                  <c:v>8050</c:v>
                </c:pt>
                <c:pt idx="24">
                  <c:v>8040</c:v>
                </c:pt>
                <c:pt idx="25">
                  <c:v>8100</c:v>
                </c:pt>
                <c:pt idx="26">
                  <c:v>8100</c:v>
                </c:pt>
                <c:pt idx="27">
                  <c:v>8100</c:v>
                </c:pt>
                <c:pt idx="28">
                  <c:v>7800</c:v>
                </c:pt>
                <c:pt idx="29">
                  <c:v>7800</c:v>
                </c:pt>
                <c:pt idx="30">
                  <c:v>7800</c:v>
                </c:pt>
                <c:pt idx="31">
                  <c:v>7850</c:v>
                </c:pt>
                <c:pt idx="32">
                  <c:v>7580</c:v>
                </c:pt>
                <c:pt idx="33">
                  <c:v>7500</c:v>
                </c:pt>
                <c:pt idx="34">
                  <c:v>7400</c:v>
                </c:pt>
                <c:pt idx="35">
                  <c:v>7350</c:v>
                </c:pt>
                <c:pt idx="36">
                  <c:v>7350</c:v>
                </c:pt>
                <c:pt idx="37">
                  <c:v>7350</c:v>
                </c:pt>
                <c:pt idx="38">
                  <c:v>7400</c:v>
                </c:pt>
                <c:pt idx="39">
                  <c:v>7350</c:v>
                </c:pt>
                <c:pt idx="40">
                  <c:v>7480</c:v>
                </c:pt>
                <c:pt idx="41">
                  <c:v>7480</c:v>
                </c:pt>
                <c:pt idx="42">
                  <c:v>7520</c:v>
                </c:pt>
                <c:pt idx="43">
                  <c:v>7520</c:v>
                </c:pt>
                <c:pt idx="44">
                  <c:v>7470</c:v>
                </c:pt>
                <c:pt idx="45">
                  <c:v>7470</c:v>
                </c:pt>
                <c:pt idx="46">
                  <c:v>7470</c:v>
                </c:pt>
                <c:pt idx="47">
                  <c:v>7450</c:v>
                </c:pt>
                <c:pt idx="48">
                  <c:v>7350</c:v>
                </c:pt>
                <c:pt idx="49">
                  <c:v>7250</c:v>
                </c:pt>
                <c:pt idx="50">
                  <c:v>7250</c:v>
                </c:pt>
                <c:pt idx="51">
                  <c:v>7250</c:v>
                </c:pt>
                <c:pt idx="52">
                  <c:v>7350</c:v>
                </c:pt>
                <c:pt idx="53">
                  <c:v>7350</c:v>
                </c:pt>
                <c:pt idx="54">
                  <c:v>7250</c:v>
                </c:pt>
                <c:pt idx="55">
                  <c:v>7200</c:v>
                </c:pt>
                <c:pt idx="56">
                  <c:v>7130</c:v>
                </c:pt>
                <c:pt idx="57">
                  <c:v>7120</c:v>
                </c:pt>
                <c:pt idx="58">
                  <c:v>7150</c:v>
                </c:pt>
                <c:pt idx="59">
                  <c:v>7150</c:v>
                </c:pt>
                <c:pt idx="60">
                  <c:v>7080</c:v>
                </c:pt>
                <c:pt idx="61">
                  <c:v>6970</c:v>
                </c:pt>
                <c:pt idx="62">
                  <c:v>6970</c:v>
                </c:pt>
                <c:pt idx="63">
                  <c:v>6980</c:v>
                </c:pt>
                <c:pt idx="64">
                  <c:v>7000</c:v>
                </c:pt>
                <c:pt idx="65">
                  <c:v>6970</c:v>
                </c:pt>
                <c:pt idx="66">
                  <c:v>6970</c:v>
                </c:pt>
                <c:pt idx="67">
                  <c:v>6950</c:v>
                </c:pt>
                <c:pt idx="68">
                  <c:v>7100</c:v>
                </c:pt>
                <c:pt idx="69">
                  <c:v>7120</c:v>
                </c:pt>
                <c:pt idx="70">
                  <c:v>7050</c:v>
                </c:pt>
                <c:pt idx="71">
                  <c:v>7160</c:v>
                </c:pt>
                <c:pt idx="72">
                  <c:v>7150</c:v>
                </c:pt>
                <c:pt idx="73">
                  <c:v>7160</c:v>
                </c:pt>
                <c:pt idx="74">
                  <c:v>7300</c:v>
                </c:pt>
                <c:pt idx="75">
                  <c:v>7330</c:v>
                </c:pt>
                <c:pt idx="76">
                  <c:v>7480</c:v>
                </c:pt>
                <c:pt idx="77">
                  <c:v>7350</c:v>
                </c:pt>
                <c:pt idx="78">
                  <c:v>7250</c:v>
                </c:pt>
                <c:pt idx="79">
                  <c:v>7350</c:v>
                </c:pt>
                <c:pt idx="80">
                  <c:v>7300</c:v>
                </c:pt>
                <c:pt idx="81">
                  <c:v>7230</c:v>
                </c:pt>
                <c:pt idx="82">
                  <c:v>7280</c:v>
                </c:pt>
                <c:pt idx="83">
                  <c:v>7330</c:v>
                </c:pt>
                <c:pt idx="84">
                  <c:v>7300</c:v>
                </c:pt>
                <c:pt idx="85">
                  <c:v>7350</c:v>
                </c:pt>
                <c:pt idx="86">
                  <c:v>7300</c:v>
                </c:pt>
                <c:pt idx="87">
                  <c:v>7250</c:v>
                </c:pt>
                <c:pt idx="88">
                  <c:v>7280</c:v>
                </c:pt>
                <c:pt idx="89">
                  <c:v>7100</c:v>
                </c:pt>
                <c:pt idx="90">
                  <c:v>7280</c:v>
                </c:pt>
                <c:pt idx="91">
                  <c:v>7100</c:v>
                </c:pt>
                <c:pt idx="92">
                  <c:v>7100</c:v>
                </c:pt>
                <c:pt idx="93">
                  <c:v>7070</c:v>
                </c:pt>
                <c:pt idx="94">
                  <c:v>7100</c:v>
                </c:pt>
                <c:pt idx="95">
                  <c:v>7250</c:v>
                </c:pt>
                <c:pt idx="96">
                  <c:v>7200</c:v>
                </c:pt>
                <c:pt idx="97">
                  <c:v>7100</c:v>
                </c:pt>
                <c:pt idx="98">
                  <c:v>7100</c:v>
                </c:pt>
                <c:pt idx="99">
                  <c:v>7180</c:v>
                </c:pt>
                <c:pt idx="100">
                  <c:v>7150</c:v>
                </c:pt>
                <c:pt idx="101">
                  <c:v>7250</c:v>
                </c:pt>
                <c:pt idx="102">
                  <c:v>7200</c:v>
                </c:pt>
                <c:pt idx="103">
                  <c:v>7200</c:v>
                </c:pt>
                <c:pt idx="104">
                  <c:v>7290</c:v>
                </c:pt>
                <c:pt idx="105">
                  <c:v>7250</c:v>
                </c:pt>
                <c:pt idx="106">
                  <c:v>7200</c:v>
                </c:pt>
                <c:pt idx="107">
                  <c:v>7150</c:v>
                </c:pt>
                <c:pt idx="108">
                  <c:v>7400</c:v>
                </c:pt>
                <c:pt idx="109">
                  <c:v>7320</c:v>
                </c:pt>
                <c:pt idx="110">
                  <c:v>7450</c:v>
                </c:pt>
                <c:pt idx="111">
                  <c:v>7300</c:v>
                </c:pt>
                <c:pt idx="112">
                  <c:v>7250</c:v>
                </c:pt>
                <c:pt idx="113">
                  <c:v>7250</c:v>
                </c:pt>
                <c:pt idx="114">
                  <c:v>7250</c:v>
                </c:pt>
                <c:pt idx="115">
                  <c:v>7400</c:v>
                </c:pt>
                <c:pt idx="116">
                  <c:v>7400</c:v>
                </c:pt>
                <c:pt idx="117">
                  <c:v>7400</c:v>
                </c:pt>
                <c:pt idx="118">
                  <c:v>7350</c:v>
                </c:pt>
                <c:pt idx="119">
                  <c:v>7350</c:v>
                </c:pt>
                <c:pt idx="120">
                  <c:v>7500</c:v>
                </c:pt>
                <c:pt idx="121">
                  <c:v>7500</c:v>
                </c:pt>
                <c:pt idx="122">
                  <c:v>7400</c:v>
                </c:pt>
                <c:pt idx="123">
                  <c:v>7400</c:v>
                </c:pt>
                <c:pt idx="124">
                  <c:v>7350</c:v>
                </c:pt>
                <c:pt idx="125">
                  <c:v>7500</c:v>
                </c:pt>
                <c:pt idx="126">
                  <c:v>7350</c:v>
                </c:pt>
                <c:pt idx="127">
                  <c:v>7350</c:v>
                </c:pt>
                <c:pt idx="128">
                  <c:v>7500</c:v>
                </c:pt>
                <c:pt idx="129">
                  <c:v>7500</c:v>
                </c:pt>
                <c:pt idx="130">
                  <c:v>7480</c:v>
                </c:pt>
                <c:pt idx="131">
                  <c:v>7500</c:v>
                </c:pt>
                <c:pt idx="132">
                  <c:v>7450</c:v>
                </c:pt>
                <c:pt idx="133">
                  <c:v>7460</c:v>
                </c:pt>
                <c:pt idx="134">
                  <c:v>7450</c:v>
                </c:pt>
                <c:pt idx="135">
                  <c:v>7450</c:v>
                </c:pt>
                <c:pt idx="136">
                  <c:v>7400</c:v>
                </c:pt>
                <c:pt idx="137">
                  <c:v>7400</c:v>
                </c:pt>
                <c:pt idx="138">
                  <c:v>7350</c:v>
                </c:pt>
                <c:pt idx="139">
                  <c:v>7350</c:v>
                </c:pt>
                <c:pt idx="140">
                  <c:v>7250</c:v>
                </c:pt>
                <c:pt idx="141">
                  <c:v>7250</c:v>
                </c:pt>
                <c:pt idx="142">
                  <c:v>7200</c:v>
                </c:pt>
                <c:pt idx="143">
                  <c:v>7250</c:v>
                </c:pt>
                <c:pt idx="144">
                  <c:v>7250</c:v>
                </c:pt>
                <c:pt idx="145">
                  <c:v>7150</c:v>
                </c:pt>
                <c:pt idx="146">
                  <c:v>7150</c:v>
                </c:pt>
                <c:pt idx="147">
                  <c:v>7100</c:v>
                </c:pt>
                <c:pt idx="148">
                  <c:v>7100</c:v>
                </c:pt>
                <c:pt idx="149">
                  <c:v>7200</c:v>
                </c:pt>
                <c:pt idx="150">
                  <c:v>6950</c:v>
                </c:pt>
                <c:pt idx="151">
                  <c:v>6900</c:v>
                </c:pt>
                <c:pt idx="152">
                  <c:v>6800</c:v>
                </c:pt>
                <c:pt idx="153">
                  <c:v>6850</c:v>
                </c:pt>
                <c:pt idx="154">
                  <c:v>6850</c:v>
                </c:pt>
                <c:pt idx="155">
                  <c:v>6800</c:v>
                </c:pt>
                <c:pt idx="156">
                  <c:v>6800</c:v>
                </c:pt>
                <c:pt idx="157">
                  <c:v>6800</c:v>
                </c:pt>
                <c:pt idx="158">
                  <c:v>6850</c:v>
                </c:pt>
                <c:pt idx="159">
                  <c:v>6850</c:v>
                </c:pt>
                <c:pt idx="160">
                  <c:v>6800</c:v>
                </c:pt>
                <c:pt idx="161">
                  <c:v>6850</c:v>
                </c:pt>
                <c:pt idx="162">
                  <c:v>6850</c:v>
                </c:pt>
                <c:pt idx="163">
                  <c:v>6850</c:v>
                </c:pt>
                <c:pt idx="164">
                  <c:v>6900</c:v>
                </c:pt>
                <c:pt idx="165">
                  <c:v>6900</c:v>
                </c:pt>
                <c:pt idx="166">
                  <c:v>7000</c:v>
                </c:pt>
                <c:pt idx="167">
                  <c:v>6900</c:v>
                </c:pt>
                <c:pt idx="168">
                  <c:v>6950</c:v>
                </c:pt>
                <c:pt idx="169">
                  <c:v>6950</c:v>
                </c:pt>
                <c:pt idx="170">
                  <c:v>6750</c:v>
                </c:pt>
                <c:pt idx="171">
                  <c:v>6950</c:v>
                </c:pt>
                <c:pt idx="172">
                  <c:v>7000</c:v>
                </c:pt>
                <c:pt idx="173">
                  <c:v>6950</c:v>
                </c:pt>
                <c:pt idx="174">
                  <c:v>6950</c:v>
                </c:pt>
                <c:pt idx="175">
                  <c:v>7000</c:v>
                </c:pt>
                <c:pt idx="176">
                  <c:v>7100</c:v>
                </c:pt>
                <c:pt idx="177">
                  <c:v>7100</c:v>
                </c:pt>
                <c:pt idx="178">
                  <c:v>7200</c:v>
                </c:pt>
                <c:pt idx="179">
                  <c:v>7150</c:v>
                </c:pt>
                <c:pt idx="180">
                  <c:v>7150</c:v>
                </c:pt>
                <c:pt idx="181">
                  <c:v>7200</c:v>
                </c:pt>
                <c:pt idx="182">
                  <c:v>7200</c:v>
                </c:pt>
                <c:pt idx="183">
                  <c:v>7070</c:v>
                </c:pt>
                <c:pt idx="184">
                  <c:v>7050</c:v>
                </c:pt>
                <c:pt idx="185">
                  <c:v>7030</c:v>
                </c:pt>
                <c:pt idx="186">
                  <c:v>7098</c:v>
                </c:pt>
                <c:pt idx="187">
                  <c:v>7057</c:v>
                </c:pt>
                <c:pt idx="188">
                  <c:v>7102</c:v>
                </c:pt>
                <c:pt idx="189">
                  <c:v>6990</c:v>
                </c:pt>
                <c:pt idx="190">
                  <c:v>7007</c:v>
                </c:pt>
                <c:pt idx="191">
                  <c:v>7010</c:v>
                </c:pt>
                <c:pt idx="192">
                  <c:v>7075</c:v>
                </c:pt>
                <c:pt idx="193">
                  <c:v>7150</c:v>
                </c:pt>
                <c:pt idx="194">
                  <c:v>7077</c:v>
                </c:pt>
                <c:pt idx="195">
                  <c:v>7050</c:v>
                </c:pt>
                <c:pt idx="196">
                  <c:v>7250</c:v>
                </c:pt>
                <c:pt idx="197">
                  <c:v>7127</c:v>
                </c:pt>
                <c:pt idx="198">
                  <c:v>7200</c:v>
                </c:pt>
                <c:pt idx="199">
                  <c:v>7200</c:v>
                </c:pt>
                <c:pt idx="200">
                  <c:v>7200</c:v>
                </c:pt>
                <c:pt idx="201">
                  <c:v>7200</c:v>
                </c:pt>
                <c:pt idx="202">
                  <c:v>6900</c:v>
                </c:pt>
                <c:pt idx="203">
                  <c:v>7000</c:v>
                </c:pt>
                <c:pt idx="204">
                  <c:v>7050</c:v>
                </c:pt>
                <c:pt idx="205">
                  <c:v>7050</c:v>
                </c:pt>
                <c:pt idx="206">
                  <c:v>7100</c:v>
                </c:pt>
                <c:pt idx="207">
                  <c:v>7050</c:v>
                </c:pt>
                <c:pt idx="208">
                  <c:v>7050</c:v>
                </c:pt>
                <c:pt idx="209">
                  <c:v>7050</c:v>
                </c:pt>
                <c:pt idx="210">
                  <c:v>7050</c:v>
                </c:pt>
                <c:pt idx="211">
                  <c:v>7050</c:v>
                </c:pt>
                <c:pt idx="212">
                  <c:v>7000</c:v>
                </c:pt>
                <c:pt idx="213">
                  <c:v>7000</c:v>
                </c:pt>
                <c:pt idx="214">
                  <c:v>7050</c:v>
                </c:pt>
              </c:numCache>
            </c:numRef>
          </c:val>
          <c:smooth val="0"/>
        </c:ser>
        <c:dLbls>
          <c:showLegendKey val="0"/>
          <c:showVal val="0"/>
          <c:showCatName val="0"/>
          <c:showSerName val="0"/>
          <c:showPercent val="0"/>
          <c:showBubbleSize val="0"/>
        </c:dLbls>
        <c:smooth val="0"/>
        <c:axId val="-1825484048"/>
        <c:axId val="-1825492752"/>
      </c:lineChart>
      <c:dateAx>
        <c:axId val="-1825484048"/>
        <c:scaling>
          <c:orientation val="minMax"/>
        </c:scaling>
        <c:delete val="0"/>
        <c:axPos val="b"/>
        <c:numFmt formatCode="yyyy/mm/dd" sourceLinked="1"/>
        <c:majorTickMark val="out"/>
        <c:minorTickMark val="none"/>
        <c:tickLblPos val="nextTo"/>
        <c:crossAx val="-1825492752"/>
        <c:crosses val="autoZero"/>
        <c:auto val="1"/>
        <c:lblOffset val="100"/>
        <c:baseTimeUnit val="days"/>
      </c:dateAx>
      <c:valAx>
        <c:axId val="-1825492752"/>
        <c:scaling>
          <c:orientation val="minMax"/>
          <c:min val="5000"/>
        </c:scaling>
        <c:delete val="0"/>
        <c:axPos val="l"/>
        <c:majorGridlines/>
        <c:numFmt formatCode="General" sourceLinked="1"/>
        <c:majorTickMark val="out"/>
        <c:minorTickMark val="none"/>
        <c:tickLblPos val="nextTo"/>
        <c:crossAx val="-1825484048"/>
        <c:crosses val="autoZero"/>
        <c:crossBetween val="between"/>
      </c:valAx>
    </c:plotArea>
    <c:legend>
      <c:legendPos val="r"/>
      <c:layout>
        <c:manualLayout>
          <c:xMode val="edge"/>
          <c:yMode val="edge"/>
          <c:x val="0.2951388888888889"/>
          <c:y val="0.84178599186333847"/>
          <c:w val="0.2951388888888889"/>
          <c:h val="9.5188863815440367E-2"/>
        </c:manualLayout>
      </c:layout>
      <c:overlay val="0"/>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'30758'!$L$35</c:f>
              <c:strCache>
                <c:ptCount val="1"/>
                <c:pt idx="0">
                  <c:v>油粕现货压榨之和</c:v>
                </c:pt>
              </c:strCache>
            </c:strRef>
          </c:tx>
          <c:marker>
            <c:symbol val="none"/>
          </c:marker>
          <c:cat>
            <c:numRef>
              <c:f>'30758'!$K$36:$K$50</c:f>
              <c:numCache>
                <c:formatCode>yyyy/mm/dd</c:formatCode>
                <c:ptCount val="15"/>
                <c:pt idx="0">
                  <c:v>41645</c:v>
                </c:pt>
                <c:pt idx="1">
                  <c:v>41646</c:v>
                </c:pt>
                <c:pt idx="2">
                  <c:v>41649</c:v>
                </c:pt>
                <c:pt idx="3">
                  <c:v>41656</c:v>
                </c:pt>
                <c:pt idx="4">
                  <c:v>41660</c:v>
                </c:pt>
                <c:pt idx="5">
                  <c:v>41661</c:v>
                </c:pt>
                <c:pt idx="6">
                  <c:v>41662</c:v>
                </c:pt>
                <c:pt idx="7">
                  <c:v>41680</c:v>
                </c:pt>
                <c:pt idx="8">
                  <c:v>41681</c:v>
                </c:pt>
                <c:pt idx="9">
                  <c:v>41682</c:v>
                </c:pt>
                <c:pt idx="10">
                  <c:v>41683</c:v>
                </c:pt>
                <c:pt idx="11">
                  <c:v>41684</c:v>
                </c:pt>
                <c:pt idx="12">
                  <c:v>41688</c:v>
                </c:pt>
                <c:pt idx="13">
                  <c:v>41689</c:v>
                </c:pt>
                <c:pt idx="14">
                  <c:v>41690</c:v>
                </c:pt>
              </c:numCache>
            </c:numRef>
          </c:cat>
          <c:val>
            <c:numRef>
              <c:f>'30758'!$L$36:$L$50</c:f>
              <c:numCache>
                <c:formatCode>General</c:formatCode>
                <c:ptCount val="15"/>
                <c:pt idx="0">
                  <c:v>4339</c:v>
                </c:pt>
                <c:pt idx="1">
                  <c:v>4306</c:v>
                </c:pt>
                <c:pt idx="2">
                  <c:v>4273</c:v>
                </c:pt>
                <c:pt idx="3">
                  <c:v>4232</c:v>
                </c:pt>
                <c:pt idx="4">
                  <c:v>4256</c:v>
                </c:pt>
                <c:pt idx="5">
                  <c:v>4264</c:v>
                </c:pt>
                <c:pt idx="6">
                  <c:v>4266</c:v>
                </c:pt>
                <c:pt idx="7">
                  <c:v>4304</c:v>
                </c:pt>
                <c:pt idx="8">
                  <c:v>4331</c:v>
                </c:pt>
                <c:pt idx="9">
                  <c:v>4315</c:v>
                </c:pt>
                <c:pt idx="10">
                  <c:v>4291</c:v>
                </c:pt>
                <c:pt idx="11">
                  <c:v>4306</c:v>
                </c:pt>
                <c:pt idx="12">
                  <c:v>4282</c:v>
                </c:pt>
                <c:pt idx="13">
                  <c:v>4300</c:v>
                </c:pt>
                <c:pt idx="14">
                  <c:v>4282</c:v>
                </c:pt>
              </c:numCache>
            </c:numRef>
          </c:val>
          <c:smooth val="0"/>
        </c:ser>
        <c:dLbls>
          <c:showLegendKey val="0"/>
          <c:showVal val="0"/>
          <c:showCatName val="0"/>
          <c:showSerName val="0"/>
          <c:showPercent val="0"/>
          <c:showBubbleSize val="0"/>
        </c:dLbls>
        <c:marker val="1"/>
        <c:smooth val="0"/>
        <c:axId val="-1825254992"/>
        <c:axId val="-1769138432"/>
      </c:lineChart>
      <c:lineChart>
        <c:grouping val="standard"/>
        <c:varyColors val="0"/>
        <c:ser>
          <c:idx val="1"/>
          <c:order val="1"/>
          <c:tx>
            <c:strRef>
              <c:f>'30758'!$M$35</c:f>
              <c:strCache>
                <c:ptCount val="1"/>
                <c:pt idx="0">
                  <c:v>5月美豆</c:v>
                </c:pt>
              </c:strCache>
            </c:strRef>
          </c:tx>
          <c:marker>
            <c:symbol val="none"/>
          </c:marker>
          <c:cat>
            <c:numRef>
              <c:f>'30758'!$K$36:$K$50</c:f>
              <c:numCache>
                <c:formatCode>yyyy/mm/dd</c:formatCode>
                <c:ptCount val="15"/>
                <c:pt idx="0">
                  <c:v>41645</c:v>
                </c:pt>
                <c:pt idx="1">
                  <c:v>41646</c:v>
                </c:pt>
                <c:pt idx="2">
                  <c:v>41649</c:v>
                </c:pt>
                <c:pt idx="3">
                  <c:v>41656</c:v>
                </c:pt>
                <c:pt idx="4">
                  <c:v>41660</c:v>
                </c:pt>
                <c:pt idx="5">
                  <c:v>41661</c:v>
                </c:pt>
                <c:pt idx="6">
                  <c:v>41662</c:v>
                </c:pt>
                <c:pt idx="7">
                  <c:v>41680</c:v>
                </c:pt>
                <c:pt idx="8">
                  <c:v>41681</c:v>
                </c:pt>
                <c:pt idx="9">
                  <c:v>41682</c:v>
                </c:pt>
                <c:pt idx="10">
                  <c:v>41683</c:v>
                </c:pt>
                <c:pt idx="11">
                  <c:v>41684</c:v>
                </c:pt>
                <c:pt idx="12">
                  <c:v>41688</c:v>
                </c:pt>
                <c:pt idx="13">
                  <c:v>41689</c:v>
                </c:pt>
                <c:pt idx="14">
                  <c:v>41690</c:v>
                </c:pt>
              </c:numCache>
            </c:numRef>
          </c:cat>
          <c:val>
            <c:numRef>
              <c:f>'30758'!$M$36:$M$50</c:f>
              <c:numCache>
                <c:formatCode>General</c:formatCode>
                <c:ptCount val="15"/>
                <c:pt idx="0">
                  <c:v>1258</c:v>
                </c:pt>
                <c:pt idx="1">
                  <c:v>1261</c:v>
                </c:pt>
                <c:pt idx="2">
                  <c:v>1255</c:v>
                </c:pt>
                <c:pt idx="3">
                  <c:v>1296</c:v>
                </c:pt>
                <c:pt idx="4">
                  <c:v>1297</c:v>
                </c:pt>
                <c:pt idx="5">
                  <c:v>1264</c:v>
                </c:pt>
                <c:pt idx="6">
                  <c:v>1265</c:v>
                </c:pt>
                <c:pt idx="7">
                  <c:v>1317</c:v>
                </c:pt>
                <c:pt idx="8">
                  <c:v>1312</c:v>
                </c:pt>
                <c:pt idx="9">
                  <c:v>1320</c:v>
                </c:pt>
                <c:pt idx="10">
                  <c:v>1309</c:v>
                </c:pt>
                <c:pt idx="11">
                  <c:v>1330</c:v>
                </c:pt>
                <c:pt idx="12">
                  <c:v>1325</c:v>
                </c:pt>
                <c:pt idx="13">
                  <c:v>1347</c:v>
                </c:pt>
                <c:pt idx="14">
                  <c:v>1342</c:v>
                </c:pt>
              </c:numCache>
            </c:numRef>
          </c:val>
          <c:smooth val="0"/>
        </c:ser>
        <c:dLbls>
          <c:showLegendKey val="0"/>
          <c:showVal val="0"/>
          <c:showCatName val="0"/>
          <c:showSerName val="0"/>
          <c:showPercent val="0"/>
          <c:showBubbleSize val="0"/>
        </c:dLbls>
        <c:marker val="1"/>
        <c:smooth val="0"/>
        <c:axId val="-1769141152"/>
        <c:axId val="-1769134080"/>
      </c:lineChart>
      <c:dateAx>
        <c:axId val="-1825254992"/>
        <c:scaling>
          <c:orientation val="minMax"/>
        </c:scaling>
        <c:delete val="0"/>
        <c:axPos val="b"/>
        <c:numFmt formatCode="yyyy/mm/dd" sourceLinked="1"/>
        <c:majorTickMark val="out"/>
        <c:minorTickMark val="none"/>
        <c:tickLblPos val="nextTo"/>
        <c:crossAx val="-1769138432"/>
        <c:crosses val="autoZero"/>
        <c:auto val="1"/>
        <c:lblOffset val="100"/>
        <c:baseTimeUnit val="days"/>
      </c:dateAx>
      <c:valAx>
        <c:axId val="-1769138432"/>
        <c:scaling>
          <c:orientation val="minMax"/>
        </c:scaling>
        <c:delete val="0"/>
        <c:axPos val="l"/>
        <c:majorGridlines/>
        <c:numFmt formatCode="General" sourceLinked="1"/>
        <c:majorTickMark val="out"/>
        <c:minorTickMark val="none"/>
        <c:tickLblPos val="nextTo"/>
        <c:crossAx val="-1825254992"/>
        <c:crosses val="autoZero"/>
        <c:crossBetween val="between"/>
      </c:valAx>
      <c:valAx>
        <c:axId val="-1769134080"/>
        <c:scaling>
          <c:orientation val="minMax"/>
        </c:scaling>
        <c:delete val="0"/>
        <c:axPos val="r"/>
        <c:numFmt formatCode="General" sourceLinked="1"/>
        <c:majorTickMark val="out"/>
        <c:minorTickMark val="none"/>
        <c:tickLblPos val="nextTo"/>
        <c:crossAx val="-1769141152"/>
        <c:crosses val="max"/>
        <c:crossBetween val="between"/>
      </c:valAx>
      <c:dateAx>
        <c:axId val="-1769141152"/>
        <c:scaling>
          <c:orientation val="minMax"/>
        </c:scaling>
        <c:delete val="1"/>
        <c:axPos val="b"/>
        <c:numFmt formatCode="yyyy/mm/dd" sourceLinked="1"/>
        <c:majorTickMark val="out"/>
        <c:minorTickMark val="none"/>
        <c:tickLblPos val="none"/>
        <c:crossAx val="-1769134080"/>
        <c:crosses val="autoZero"/>
        <c:auto val="1"/>
        <c:lblOffset val="100"/>
        <c:baseTimeUnit val="days"/>
      </c:dateAx>
    </c:plotArea>
    <c:legend>
      <c:legendPos val="r"/>
      <c:overlay val="0"/>
    </c:legend>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2462749848577121E-2"/>
          <c:y val="2.2292309351741989E-2"/>
          <c:w val="0.83461417322834663"/>
          <c:h val="0.91888570093121857"/>
        </c:manualLayout>
      </c:layout>
      <c:lineChart>
        <c:grouping val="standard"/>
        <c:varyColors val="0"/>
        <c:ser>
          <c:idx val="0"/>
          <c:order val="0"/>
          <c:marker>
            <c:symbol val="none"/>
          </c:marker>
          <c:cat>
            <c:numRef>
              <c:f>'30758'!$A$8:$A$82</c:f>
              <c:numCache>
                <c:formatCode>General</c:formatCode>
                <c:ptCount val="75"/>
                <c:pt idx="0">
                  <c:v>20130701</c:v>
                </c:pt>
                <c:pt idx="1">
                  <c:v>20130702</c:v>
                </c:pt>
                <c:pt idx="2">
                  <c:v>20130703</c:v>
                </c:pt>
                <c:pt idx="3">
                  <c:v>20130705</c:v>
                </c:pt>
                <c:pt idx="4">
                  <c:v>20130708</c:v>
                </c:pt>
                <c:pt idx="5">
                  <c:v>20130709</c:v>
                </c:pt>
                <c:pt idx="6">
                  <c:v>20130710</c:v>
                </c:pt>
                <c:pt idx="7">
                  <c:v>20130711</c:v>
                </c:pt>
                <c:pt idx="8">
                  <c:v>20130712</c:v>
                </c:pt>
                <c:pt idx="9">
                  <c:v>20130715</c:v>
                </c:pt>
                <c:pt idx="10">
                  <c:v>20130716</c:v>
                </c:pt>
                <c:pt idx="11">
                  <c:v>20130717</c:v>
                </c:pt>
                <c:pt idx="12">
                  <c:v>20130718</c:v>
                </c:pt>
                <c:pt idx="13">
                  <c:v>20130719</c:v>
                </c:pt>
                <c:pt idx="14">
                  <c:v>20130722</c:v>
                </c:pt>
                <c:pt idx="15">
                  <c:v>20130723</c:v>
                </c:pt>
                <c:pt idx="16">
                  <c:v>20130724</c:v>
                </c:pt>
                <c:pt idx="17">
                  <c:v>20130725</c:v>
                </c:pt>
                <c:pt idx="18">
                  <c:v>20130726</c:v>
                </c:pt>
                <c:pt idx="19">
                  <c:v>20130729</c:v>
                </c:pt>
                <c:pt idx="20">
                  <c:v>20130801</c:v>
                </c:pt>
                <c:pt idx="21">
                  <c:v>20130802</c:v>
                </c:pt>
                <c:pt idx="22">
                  <c:v>20130805</c:v>
                </c:pt>
                <c:pt idx="23">
                  <c:v>20130806</c:v>
                </c:pt>
                <c:pt idx="24">
                  <c:v>20130807</c:v>
                </c:pt>
                <c:pt idx="25">
                  <c:v>20130808</c:v>
                </c:pt>
                <c:pt idx="26">
                  <c:v>20130809</c:v>
                </c:pt>
                <c:pt idx="27">
                  <c:v>20130812</c:v>
                </c:pt>
                <c:pt idx="28">
                  <c:v>20130813</c:v>
                </c:pt>
                <c:pt idx="29">
                  <c:v>20130814</c:v>
                </c:pt>
                <c:pt idx="30">
                  <c:v>20130815</c:v>
                </c:pt>
                <c:pt idx="31">
                  <c:v>20130816</c:v>
                </c:pt>
                <c:pt idx="32">
                  <c:v>20130819</c:v>
                </c:pt>
                <c:pt idx="33">
                  <c:v>20130820</c:v>
                </c:pt>
                <c:pt idx="34">
                  <c:v>20130821</c:v>
                </c:pt>
                <c:pt idx="35">
                  <c:v>20130822</c:v>
                </c:pt>
                <c:pt idx="36">
                  <c:v>20130823</c:v>
                </c:pt>
                <c:pt idx="37">
                  <c:v>20130826</c:v>
                </c:pt>
                <c:pt idx="38">
                  <c:v>20130827</c:v>
                </c:pt>
                <c:pt idx="39">
                  <c:v>20130828</c:v>
                </c:pt>
                <c:pt idx="40">
                  <c:v>20130829</c:v>
                </c:pt>
                <c:pt idx="41" formatCode="yyyy/m/d;@">
                  <c:v>41520</c:v>
                </c:pt>
                <c:pt idx="42" formatCode="yyyy/m/d;@">
                  <c:v>41521</c:v>
                </c:pt>
                <c:pt idx="43" formatCode="yyyy/m/d;@">
                  <c:v>41522</c:v>
                </c:pt>
                <c:pt idx="44" formatCode="yyyy/m/d;@">
                  <c:v>41523</c:v>
                </c:pt>
                <c:pt idx="45" formatCode="yyyy/m/d;@">
                  <c:v>41526</c:v>
                </c:pt>
                <c:pt idx="46" formatCode="yyyy/m/d;@">
                  <c:v>41527</c:v>
                </c:pt>
                <c:pt idx="47" formatCode="yyyy/m/d;@">
                  <c:v>41528</c:v>
                </c:pt>
                <c:pt idx="48" formatCode="yyyy/m/d;@">
                  <c:v>41529</c:v>
                </c:pt>
                <c:pt idx="49" formatCode="yyyy/m/d;@">
                  <c:v>41530</c:v>
                </c:pt>
                <c:pt idx="50" formatCode="yyyy/m/d;@">
                  <c:v>41534</c:v>
                </c:pt>
                <c:pt idx="51" formatCode="yyyy/m/d;@">
                  <c:v>41537</c:v>
                </c:pt>
                <c:pt idx="52" formatCode="yyyy/m/d;@">
                  <c:v>41540</c:v>
                </c:pt>
                <c:pt idx="53" formatCode="yyyy/m/d;@">
                  <c:v>41541</c:v>
                </c:pt>
                <c:pt idx="54" formatCode="yyyy/m/d;@">
                  <c:v>41542</c:v>
                </c:pt>
                <c:pt idx="55" formatCode="yyyy/m/d;@">
                  <c:v>41543</c:v>
                </c:pt>
                <c:pt idx="56" formatCode="yyyy/m/d;@">
                  <c:v>41544</c:v>
                </c:pt>
                <c:pt idx="57" formatCode="yyyy/m/d;@">
                  <c:v>41554</c:v>
                </c:pt>
                <c:pt idx="58" formatCode="yyyy/m/d;@">
                  <c:v>41555</c:v>
                </c:pt>
                <c:pt idx="59" formatCode="yyyy/m/d;@">
                  <c:v>41556</c:v>
                </c:pt>
                <c:pt idx="60" formatCode="yyyy/m/d;@">
                  <c:v>41557</c:v>
                </c:pt>
                <c:pt idx="61" formatCode="yyyy/m/d;@">
                  <c:v>41558</c:v>
                </c:pt>
                <c:pt idx="62" formatCode="yyyy/m/d;@">
                  <c:v>41561</c:v>
                </c:pt>
                <c:pt idx="63" formatCode="yyyy/m/d;@">
                  <c:v>41562</c:v>
                </c:pt>
                <c:pt idx="64" formatCode="yyyy/m/d;@">
                  <c:v>41563</c:v>
                </c:pt>
                <c:pt idx="65" formatCode="yyyy/m/d;@">
                  <c:v>41564</c:v>
                </c:pt>
                <c:pt idx="66" formatCode="yyyy/m/d;@">
                  <c:v>41565</c:v>
                </c:pt>
                <c:pt idx="67" formatCode="yyyy/m/d;@">
                  <c:v>41568</c:v>
                </c:pt>
                <c:pt idx="68" formatCode="yyyy/m/d;@">
                  <c:v>41569</c:v>
                </c:pt>
                <c:pt idx="69" formatCode="yyyy/m/d;@">
                  <c:v>41570</c:v>
                </c:pt>
                <c:pt idx="70" formatCode="yyyy/m/d;@">
                  <c:v>41571</c:v>
                </c:pt>
                <c:pt idx="71" formatCode="yyyy/m/d;@">
                  <c:v>41572</c:v>
                </c:pt>
                <c:pt idx="72" formatCode="yyyy/m/d;@">
                  <c:v>41575</c:v>
                </c:pt>
                <c:pt idx="73" formatCode="yyyy/m/d;@">
                  <c:v>41576</c:v>
                </c:pt>
                <c:pt idx="74" formatCode="yyyy/m/d;@">
                  <c:v>41577</c:v>
                </c:pt>
              </c:numCache>
            </c:numRef>
          </c:cat>
          <c:val>
            <c:numRef>
              <c:f>'30758'!$H$8:$H$82</c:f>
              <c:numCache>
                <c:formatCode>0_ ;[Red]\-0\ </c:formatCode>
                <c:ptCount val="75"/>
                <c:pt idx="0">
                  <c:v>-414.00396994106399</c:v>
                </c:pt>
                <c:pt idx="1">
                  <c:v>-398.77537294160743</c:v>
                </c:pt>
                <c:pt idx="2">
                  <c:v>-414.44993993561394</c:v>
                </c:pt>
                <c:pt idx="3">
                  <c:v>-388.43202995196378</c:v>
                </c:pt>
                <c:pt idx="4">
                  <c:v>-380.26713393452383</c:v>
                </c:pt>
                <c:pt idx="5">
                  <c:v>-432.66223791708393</c:v>
                </c:pt>
                <c:pt idx="6">
                  <c:v>-440.03967057757399</c:v>
                </c:pt>
                <c:pt idx="7">
                  <c:v>-471.3084465732145</c:v>
                </c:pt>
                <c:pt idx="8">
                  <c:v>-423.64444726422641</c:v>
                </c:pt>
                <c:pt idx="9">
                  <c:v>-417.07895459283554</c:v>
                </c:pt>
                <c:pt idx="10">
                  <c:v>-463.69686457648459</c:v>
                </c:pt>
                <c:pt idx="11">
                  <c:v>-447.20534224515029</c:v>
                </c:pt>
                <c:pt idx="12">
                  <c:v>-436.94187992471507</c:v>
                </c:pt>
                <c:pt idx="13">
                  <c:v>-446.89644691871899</c:v>
                </c:pt>
                <c:pt idx="14">
                  <c:v>-433.18265557485114</c:v>
                </c:pt>
                <c:pt idx="15">
                  <c:v>-387.91883526204339</c:v>
                </c:pt>
                <c:pt idx="16">
                  <c:v>-417.35871593125393</c:v>
                </c:pt>
                <c:pt idx="17">
                  <c:v>-435.60331362171974</c:v>
                </c:pt>
                <c:pt idx="18">
                  <c:v>-451.45489561845221</c:v>
                </c:pt>
                <c:pt idx="19">
                  <c:v>-424.87746295796074</c:v>
                </c:pt>
                <c:pt idx="20">
                  <c:v>-344.32223964460923</c:v>
                </c:pt>
                <c:pt idx="21">
                  <c:v>-341.03615031926893</c:v>
                </c:pt>
                <c:pt idx="22">
                  <c:v>-342.19620998466399</c:v>
                </c:pt>
                <c:pt idx="23">
                  <c:v>-341.01280732962624</c:v>
                </c:pt>
                <c:pt idx="24">
                  <c:v>-317.5156133307147</c:v>
                </c:pt>
                <c:pt idx="25">
                  <c:v>-356.12767265060484</c:v>
                </c:pt>
                <c:pt idx="26">
                  <c:v>-327.14474731872673</c:v>
                </c:pt>
                <c:pt idx="27">
                  <c:v>-361.63764195414473</c:v>
                </c:pt>
                <c:pt idx="28">
                  <c:v>-401.22629861899298</c:v>
                </c:pt>
                <c:pt idx="29">
                  <c:v>-391.57525361081935</c:v>
                </c:pt>
                <c:pt idx="30">
                  <c:v>-432.21386799163565</c:v>
                </c:pt>
                <c:pt idx="31">
                  <c:v>-381.74737259610424</c:v>
                </c:pt>
                <c:pt idx="32">
                  <c:v>-517.01172989746294</c:v>
                </c:pt>
                <c:pt idx="33">
                  <c:v>-479.80558090672912</c:v>
                </c:pt>
                <c:pt idx="34">
                  <c:v>-490.28032689691895</c:v>
                </c:pt>
                <c:pt idx="35">
                  <c:v>-453.82259590945466</c:v>
                </c:pt>
                <c:pt idx="36">
                  <c:v>-417.51543087947994</c:v>
                </c:pt>
                <c:pt idx="37">
                  <c:v>-520.22038483478957</c:v>
                </c:pt>
                <c:pt idx="38">
                  <c:v>-517.48259418192572</c:v>
                </c:pt>
                <c:pt idx="39">
                  <c:v>-552.12838518029503</c:v>
                </c:pt>
                <c:pt idx="40">
                  <c:v>-592.21966885004986</c:v>
                </c:pt>
                <c:pt idx="41">
                  <c:v>-596.80886250345441</c:v>
                </c:pt>
                <c:pt idx="42">
                  <c:v>-533.99626619500521</c:v>
                </c:pt>
                <c:pt idx="43">
                  <c:v>-523.16820618410748</c:v>
                </c:pt>
                <c:pt idx="44">
                  <c:v>-530.35107185059348</c:v>
                </c:pt>
                <c:pt idx="45">
                  <c:v>-562.52211685876796</c:v>
                </c:pt>
                <c:pt idx="46">
                  <c:v>-524.42492285986009</c:v>
                </c:pt>
                <c:pt idx="47">
                  <c:v>-538.96217652416544</c:v>
                </c:pt>
                <c:pt idx="48">
                  <c:v>-597.53489216339995</c:v>
                </c:pt>
                <c:pt idx="49">
                  <c:v>-630.16868350727054</c:v>
                </c:pt>
                <c:pt idx="50">
                  <c:v>-523.08163953560961</c:v>
                </c:pt>
                <c:pt idx="51">
                  <c:v>-485.14928188874711</c:v>
                </c:pt>
                <c:pt idx="52">
                  <c:v>-433.90331189419379</c:v>
                </c:pt>
                <c:pt idx="53">
                  <c:v>-457.57775955740863</c:v>
                </c:pt>
                <c:pt idx="54">
                  <c:v>-481.94378921735461</c:v>
                </c:pt>
                <c:pt idx="55">
                  <c:v>-469.56647588765554</c:v>
                </c:pt>
                <c:pt idx="56">
                  <c:v>-477.16086388547643</c:v>
                </c:pt>
                <c:pt idx="57">
                  <c:v>-352.71435690236899</c:v>
                </c:pt>
                <c:pt idx="58">
                  <c:v>-327.04552124133443</c:v>
                </c:pt>
                <c:pt idx="59">
                  <c:v>-327.47405857539383</c:v>
                </c:pt>
                <c:pt idx="60">
                  <c:v>-349.4169242418771</c:v>
                </c:pt>
                <c:pt idx="61">
                  <c:v>-288.43334259065523</c:v>
                </c:pt>
                <c:pt idx="62">
                  <c:v>-312.60498425278001</c:v>
                </c:pt>
                <c:pt idx="63">
                  <c:v>-317.73620825713704</c:v>
                </c:pt>
                <c:pt idx="64">
                  <c:v>-346.10229758247965</c:v>
                </c:pt>
                <c:pt idx="65">
                  <c:v>-360.57710323806424</c:v>
                </c:pt>
                <c:pt idx="66">
                  <c:v>-311.87417790618349</c:v>
                </c:pt>
                <c:pt idx="67">
                  <c:v>-381.65172989746497</c:v>
                </c:pt>
                <c:pt idx="68">
                  <c:v>-355.00026723152496</c:v>
                </c:pt>
                <c:pt idx="69">
                  <c:v>-369.2691028925592</c:v>
                </c:pt>
                <c:pt idx="70">
                  <c:v>-402.88623722607264</c:v>
                </c:pt>
                <c:pt idx="71">
                  <c:v>-405.31447623315972</c:v>
                </c:pt>
                <c:pt idx="72">
                  <c:v>-349.60492458738531</c:v>
                </c:pt>
                <c:pt idx="73">
                  <c:v>-346.51376024841869</c:v>
                </c:pt>
                <c:pt idx="74">
                  <c:v>-372.61119290890889</c:v>
                </c:pt>
              </c:numCache>
            </c:numRef>
          </c:val>
          <c:smooth val="0"/>
        </c:ser>
        <c:dLbls>
          <c:showLegendKey val="0"/>
          <c:showVal val="0"/>
          <c:showCatName val="0"/>
          <c:showSerName val="0"/>
          <c:showPercent val="0"/>
          <c:showBubbleSize val="0"/>
        </c:dLbls>
        <c:smooth val="0"/>
        <c:axId val="-1769129184"/>
        <c:axId val="-1769130272"/>
      </c:lineChart>
      <c:catAx>
        <c:axId val="-1769129184"/>
        <c:scaling>
          <c:orientation val="minMax"/>
        </c:scaling>
        <c:delete val="0"/>
        <c:axPos val="b"/>
        <c:numFmt formatCode="General" sourceLinked="1"/>
        <c:majorTickMark val="out"/>
        <c:minorTickMark val="none"/>
        <c:tickLblPos val="nextTo"/>
        <c:crossAx val="-1769130272"/>
        <c:crosses val="autoZero"/>
        <c:auto val="1"/>
        <c:lblAlgn val="ctr"/>
        <c:lblOffset val="100"/>
        <c:noMultiLvlLbl val="0"/>
      </c:catAx>
      <c:valAx>
        <c:axId val="-1769130272"/>
        <c:scaling>
          <c:orientation val="minMax"/>
        </c:scaling>
        <c:delete val="0"/>
        <c:axPos val="l"/>
        <c:majorGridlines/>
        <c:numFmt formatCode="0_ ;[Red]\-0\ " sourceLinked="1"/>
        <c:majorTickMark val="out"/>
        <c:minorTickMark val="none"/>
        <c:tickLblPos val="nextTo"/>
        <c:crossAx val="-1769129184"/>
        <c:crosses val="autoZero"/>
        <c:crossBetween val="between"/>
      </c:valAx>
    </c:plotArea>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074234470691262"/>
          <c:y val="7.4548702245552642E-2"/>
          <c:w val="0.67103608923884561"/>
          <c:h val="0.70280559382085461"/>
        </c:manualLayout>
      </c:layout>
      <c:lineChart>
        <c:grouping val="standard"/>
        <c:varyColors val="0"/>
        <c:ser>
          <c:idx val="0"/>
          <c:order val="0"/>
          <c:marker>
            <c:symbol val="none"/>
          </c:marker>
          <c:cat>
            <c:numRef>
              <c:f>'30758'!$C$84:$C$98</c:f>
              <c:numCache>
                <c:formatCode>yyyy/mm/dd</c:formatCode>
                <c:ptCount val="15"/>
                <c:pt idx="0">
                  <c:v>41645</c:v>
                </c:pt>
                <c:pt idx="1">
                  <c:v>41646</c:v>
                </c:pt>
                <c:pt idx="2">
                  <c:v>41649</c:v>
                </c:pt>
                <c:pt idx="3">
                  <c:v>41656</c:v>
                </c:pt>
                <c:pt idx="4">
                  <c:v>41660</c:v>
                </c:pt>
                <c:pt idx="5">
                  <c:v>41661</c:v>
                </c:pt>
                <c:pt idx="6">
                  <c:v>41662</c:v>
                </c:pt>
                <c:pt idx="7">
                  <c:v>41680</c:v>
                </c:pt>
                <c:pt idx="8">
                  <c:v>41681</c:v>
                </c:pt>
                <c:pt idx="9">
                  <c:v>41682</c:v>
                </c:pt>
                <c:pt idx="10">
                  <c:v>41683</c:v>
                </c:pt>
                <c:pt idx="11">
                  <c:v>41684</c:v>
                </c:pt>
                <c:pt idx="12">
                  <c:v>41688</c:v>
                </c:pt>
                <c:pt idx="13">
                  <c:v>41689</c:v>
                </c:pt>
                <c:pt idx="14">
                  <c:v>41690</c:v>
                </c:pt>
              </c:numCache>
            </c:numRef>
          </c:cat>
          <c:val>
            <c:numRef>
              <c:f>'30758'!$K$84:$K$98</c:f>
              <c:numCache>
                <c:formatCode>0_ ;[Red]\-0\ </c:formatCode>
                <c:ptCount val="15"/>
                <c:pt idx="0">
                  <c:v>459.32000000000005</c:v>
                </c:pt>
                <c:pt idx="1">
                  <c:v>488.64000000000038</c:v>
                </c:pt>
                <c:pt idx="2">
                  <c:v>421.16</c:v>
                </c:pt>
                <c:pt idx="3">
                  <c:v>344.96000000000004</c:v>
                </c:pt>
                <c:pt idx="4">
                  <c:v>364.12</c:v>
                </c:pt>
                <c:pt idx="5">
                  <c:v>417.64000000000038</c:v>
                </c:pt>
                <c:pt idx="6">
                  <c:v>422.40000000000003</c:v>
                </c:pt>
                <c:pt idx="7">
                  <c:v>374.76</c:v>
                </c:pt>
                <c:pt idx="8">
                  <c:v>431.76</c:v>
                </c:pt>
                <c:pt idx="9">
                  <c:v>375.88</c:v>
                </c:pt>
                <c:pt idx="10">
                  <c:v>355.36</c:v>
                </c:pt>
                <c:pt idx="11">
                  <c:v>335.28000000000003</c:v>
                </c:pt>
                <c:pt idx="12">
                  <c:v>340.88</c:v>
                </c:pt>
                <c:pt idx="13">
                  <c:v>330.76000000000005</c:v>
                </c:pt>
                <c:pt idx="14">
                  <c:v>317</c:v>
                </c:pt>
              </c:numCache>
            </c:numRef>
          </c:val>
          <c:smooth val="0"/>
        </c:ser>
        <c:dLbls>
          <c:showLegendKey val="0"/>
          <c:showVal val="0"/>
          <c:showCatName val="0"/>
          <c:showSerName val="0"/>
          <c:showPercent val="0"/>
          <c:showBubbleSize val="0"/>
        </c:dLbls>
        <c:smooth val="0"/>
        <c:axId val="-1769131904"/>
        <c:axId val="-1769133536"/>
      </c:lineChart>
      <c:dateAx>
        <c:axId val="-1769131904"/>
        <c:scaling>
          <c:orientation val="minMax"/>
        </c:scaling>
        <c:delete val="0"/>
        <c:axPos val="b"/>
        <c:numFmt formatCode="yyyy/mm/dd" sourceLinked="1"/>
        <c:majorTickMark val="out"/>
        <c:minorTickMark val="none"/>
        <c:tickLblPos val="nextTo"/>
        <c:crossAx val="-1769133536"/>
        <c:crosses val="autoZero"/>
        <c:auto val="1"/>
        <c:lblOffset val="100"/>
        <c:baseTimeUnit val="days"/>
      </c:dateAx>
      <c:valAx>
        <c:axId val="-1769133536"/>
        <c:scaling>
          <c:orientation val="minMax"/>
        </c:scaling>
        <c:delete val="0"/>
        <c:axPos val="l"/>
        <c:majorGridlines/>
        <c:numFmt formatCode="0_ ;[Red]\-0\ " sourceLinked="1"/>
        <c:majorTickMark val="out"/>
        <c:minorTickMark val="none"/>
        <c:tickLblPos val="nextTo"/>
        <c:crossAx val="-1769131904"/>
        <c:crosses val="autoZero"/>
        <c:crossBetween val="between"/>
      </c:valAx>
    </c:plotArea>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cat>
            <c:numRef>
              <c:f>'30758'!$A$4:$A$18</c:f>
              <c:numCache>
                <c:formatCode>yyyy/mm/dd</c:formatCode>
                <c:ptCount val="15"/>
                <c:pt idx="0">
                  <c:v>41644</c:v>
                </c:pt>
                <c:pt idx="1">
                  <c:v>41645</c:v>
                </c:pt>
                <c:pt idx="2">
                  <c:v>41648</c:v>
                </c:pt>
                <c:pt idx="3">
                  <c:v>41655</c:v>
                </c:pt>
                <c:pt idx="4">
                  <c:v>41659</c:v>
                </c:pt>
                <c:pt idx="5">
                  <c:v>41660</c:v>
                </c:pt>
                <c:pt idx="6">
                  <c:v>41661</c:v>
                </c:pt>
                <c:pt idx="7">
                  <c:v>41679</c:v>
                </c:pt>
                <c:pt idx="8">
                  <c:v>41680</c:v>
                </c:pt>
                <c:pt idx="9">
                  <c:v>41681</c:v>
                </c:pt>
                <c:pt idx="10">
                  <c:v>41682</c:v>
                </c:pt>
                <c:pt idx="11">
                  <c:v>41683</c:v>
                </c:pt>
                <c:pt idx="12">
                  <c:v>41687</c:v>
                </c:pt>
                <c:pt idx="13">
                  <c:v>41688</c:v>
                </c:pt>
                <c:pt idx="14">
                  <c:v>41689</c:v>
                </c:pt>
              </c:numCache>
            </c:numRef>
          </c:cat>
          <c:val>
            <c:numRef>
              <c:f>'30758'!$H$4:$H$18</c:f>
              <c:numCache>
                <c:formatCode>General</c:formatCode>
                <c:ptCount val="15"/>
                <c:pt idx="0">
                  <c:v>81.699942583362812</c:v>
                </c:pt>
                <c:pt idx="1">
                  <c:v>34.116897920692622</c:v>
                </c:pt>
                <c:pt idx="2">
                  <c:v>9.0712859185123307</c:v>
                </c:pt>
                <c:pt idx="3">
                  <c:v>-141.30154905151358</c:v>
                </c:pt>
                <c:pt idx="4">
                  <c:v>-121.27874305042199</c:v>
                </c:pt>
                <c:pt idx="5">
                  <c:v>-17.826087076582553</c:v>
                </c:pt>
                <c:pt idx="6">
                  <c:v>-13.174624410642537</c:v>
                </c:pt>
                <c:pt idx="7">
                  <c:v>-113.05068303952248</c:v>
                </c:pt>
                <c:pt idx="8">
                  <c:v>-70.141907043882384</c:v>
                </c:pt>
                <c:pt idx="9">
                  <c:v>-110.66793670382775</c:v>
                </c:pt>
                <c:pt idx="10">
                  <c:v>-103.51325037903295</c:v>
                </c:pt>
                <c:pt idx="11">
                  <c:v>-144.85683203025837</c:v>
                </c:pt>
                <c:pt idx="12">
                  <c:v>-150.95945903516258</c:v>
                </c:pt>
                <c:pt idx="13">
                  <c:v>-195.2688316847522</c:v>
                </c:pt>
                <c:pt idx="14">
                  <c:v>-195.37145868965681</c:v>
                </c:pt>
              </c:numCache>
            </c:numRef>
          </c:val>
          <c:smooth val="0"/>
        </c:ser>
        <c:dLbls>
          <c:showLegendKey val="0"/>
          <c:showVal val="0"/>
          <c:showCatName val="0"/>
          <c:showSerName val="0"/>
          <c:showPercent val="0"/>
          <c:showBubbleSize val="0"/>
        </c:dLbls>
        <c:smooth val="0"/>
        <c:axId val="-1769128096"/>
        <c:axId val="-1769132448"/>
      </c:lineChart>
      <c:catAx>
        <c:axId val="-1769128096"/>
        <c:scaling>
          <c:orientation val="minMax"/>
        </c:scaling>
        <c:delete val="0"/>
        <c:axPos val="b"/>
        <c:numFmt formatCode="yyyy/mm/dd" sourceLinked="1"/>
        <c:majorTickMark val="out"/>
        <c:minorTickMark val="none"/>
        <c:tickLblPos val="low"/>
        <c:crossAx val="-1769132448"/>
        <c:crosses val="autoZero"/>
        <c:auto val="0"/>
        <c:lblAlgn val="ctr"/>
        <c:lblOffset val="100"/>
        <c:noMultiLvlLbl val="0"/>
      </c:catAx>
      <c:valAx>
        <c:axId val="-1769132448"/>
        <c:scaling>
          <c:orientation val="minMax"/>
        </c:scaling>
        <c:delete val="0"/>
        <c:axPos val="l"/>
        <c:majorGridlines/>
        <c:numFmt formatCode="General" sourceLinked="1"/>
        <c:majorTickMark val="out"/>
        <c:minorTickMark val="none"/>
        <c:tickLblPos val="nextTo"/>
        <c:crossAx val="-1769128096"/>
        <c:crosses val="autoZero"/>
        <c:crossBetween val="between"/>
      </c:valAx>
    </c:plotArea>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081849478386925"/>
          <c:y val="3.0085259514974799E-2"/>
          <c:w val="0.72753813339154083"/>
          <c:h val="0.67030820588398765"/>
        </c:manualLayout>
      </c:layout>
      <c:lineChart>
        <c:grouping val="standard"/>
        <c:varyColors val="0"/>
        <c:ser>
          <c:idx val="0"/>
          <c:order val="0"/>
          <c:tx>
            <c:strRef>
              <c:f>'30973'!$B$1</c:f>
              <c:strCache>
                <c:ptCount val="1"/>
                <c:pt idx="0">
                  <c:v>3月美豆</c:v>
                </c:pt>
              </c:strCache>
            </c:strRef>
          </c:tx>
          <c:marker>
            <c:symbol val="none"/>
          </c:marker>
          <c:cat>
            <c:numRef>
              <c:f>'30973'!$A$2:$A$41</c:f>
              <c:numCache>
                <c:formatCode>General</c:formatCode>
                <c:ptCount val="40"/>
                <c:pt idx="0">
                  <c:v>20140102</c:v>
                </c:pt>
                <c:pt idx="1">
                  <c:v>20140103</c:v>
                </c:pt>
                <c:pt idx="2">
                  <c:v>20140106</c:v>
                </c:pt>
                <c:pt idx="3">
                  <c:v>20140107</c:v>
                </c:pt>
                <c:pt idx="4">
                  <c:v>20140108</c:v>
                </c:pt>
                <c:pt idx="5">
                  <c:v>20140109</c:v>
                </c:pt>
                <c:pt idx="6">
                  <c:v>20140110</c:v>
                </c:pt>
                <c:pt idx="7">
                  <c:v>20140113</c:v>
                </c:pt>
                <c:pt idx="8">
                  <c:v>20140114</c:v>
                </c:pt>
                <c:pt idx="9">
                  <c:v>20140115</c:v>
                </c:pt>
                <c:pt idx="10">
                  <c:v>20140116</c:v>
                </c:pt>
                <c:pt idx="11">
                  <c:v>20140117</c:v>
                </c:pt>
                <c:pt idx="12">
                  <c:v>20140121</c:v>
                </c:pt>
                <c:pt idx="13">
                  <c:v>20140122</c:v>
                </c:pt>
                <c:pt idx="14">
                  <c:v>20140123</c:v>
                </c:pt>
                <c:pt idx="15">
                  <c:v>20140124</c:v>
                </c:pt>
                <c:pt idx="16">
                  <c:v>20140127</c:v>
                </c:pt>
                <c:pt idx="17">
                  <c:v>20140128</c:v>
                </c:pt>
                <c:pt idx="18">
                  <c:v>20140129</c:v>
                </c:pt>
                <c:pt idx="19">
                  <c:v>20140130</c:v>
                </c:pt>
                <c:pt idx="20">
                  <c:v>20140131</c:v>
                </c:pt>
                <c:pt idx="21">
                  <c:v>20140203</c:v>
                </c:pt>
                <c:pt idx="22">
                  <c:v>20140204</c:v>
                </c:pt>
                <c:pt idx="23">
                  <c:v>20140205</c:v>
                </c:pt>
                <c:pt idx="24">
                  <c:v>20140206</c:v>
                </c:pt>
                <c:pt idx="25">
                  <c:v>20140207</c:v>
                </c:pt>
                <c:pt idx="26">
                  <c:v>20140210</c:v>
                </c:pt>
                <c:pt idx="27">
                  <c:v>20140211</c:v>
                </c:pt>
                <c:pt idx="28">
                  <c:v>20140212</c:v>
                </c:pt>
                <c:pt idx="29">
                  <c:v>20140213</c:v>
                </c:pt>
                <c:pt idx="30">
                  <c:v>20140214</c:v>
                </c:pt>
                <c:pt idx="31">
                  <c:v>20140218</c:v>
                </c:pt>
                <c:pt idx="32">
                  <c:v>20140219</c:v>
                </c:pt>
                <c:pt idx="33">
                  <c:v>20140220</c:v>
                </c:pt>
                <c:pt idx="34">
                  <c:v>20140221</c:v>
                </c:pt>
                <c:pt idx="35">
                  <c:v>20140224</c:v>
                </c:pt>
                <c:pt idx="36">
                  <c:v>20140225</c:v>
                </c:pt>
                <c:pt idx="37">
                  <c:v>20140226</c:v>
                </c:pt>
                <c:pt idx="38">
                  <c:v>20140227</c:v>
                </c:pt>
                <c:pt idx="39">
                  <c:v>20140228</c:v>
                </c:pt>
              </c:numCache>
            </c:numRef>
          </c:cat>
          <c:val>
            <c:numRef>
              <c:f>'30973'!$B$2:$B$41</c:f>
              <c:numCache>
                <c:formatCode>General</c:formatCode>
                <c:ptCount val="40"/>
                <c:pt idx="0">
                  <c:v>1270</c:v>
                </c:pt>
                <c:pt idx="1">
                  <c:v>1271</c:v>
                </c:pt>
                <c:pt idx="2">
                  <c:v>1276</c:v>
                </c:pt>
                <c:pt idx="3">
                  <c:v>1276</c:v>
                </c:pt>
                <c:pt idx="4">
                  <c:v>1269</c:v>
                </c:pt>
                <c:pt idx="5">
                  <c:v>1273</c:v>
                </c:pt>
                <c:pt idx="6">
                  <c:v>1278</c:v>
                </c:pt>
                <c:pt idx="7">
                  <c:v>1294</c:v>
                </c:pt>
                <c:pt idx="8">
                  <c:v>1307</c:v>
                </c:pt>
                <c:pt idx="9">
                  <c:v>1318</c:v>
                </c:pt>
                <c:pt idx="10">
                  <c:v>1315</c:v>
                </c:pt>
                <c:pt idx="11">
                  <c:v>1316</c:v>
                </c:pt>
                <c:pt idx="12">
                  <c:v>1280</c:v>
                </c:pt>
                <c:pt idx="13">
                  <c:v>1279</c:v>
                </c:pt>
                <c:pt idx="14">
                  <c:v>1277</c:v>
                </c:pt>
                <c:pt idx="15">
                  <c:v>1284</c:v>
                </c:pt>
                <c:pt idx="16">
                  <c:v>1287</c:v>
                </c:pt>
                <c:pt idx="17">
                  <c:v>1285</c:v>
                </c:pt>
                <c:pt idx="18">
                  <c:v>1269</c:v>
                </c:pt>
                <c:pt idx="19">
                  <c:v>1275</c:v>
                </c:pt>
                <c:pt idx="20">
                  <c:v>1281</c:v>
                </c:pt>
                <c:pt idx="21">
                  <c:v>1291</c:v>
                </c:pt>
                <c:pt idx="22">
                  <c:v>1312</c:v>
                </c:pt>
                <c:pt idx="23">
                  <c:v>1315</c:v>
                </c:pt>
                <c:pt idx="24">
                  <c:v>1325</c:v>
                </c:pt>
                <c:pt idx="25">
                  <c:v>1331</c:v>
                </c:pt>
                <c:pt idx="26">
                  <c:v>1325</c:v>
                </c:pt>
                <c:pt idx="27">
                  <c:v>1334</c:v>
                </c:pt>
                <c:pt idx="28">
                  <c:v>1323</c:v>
                </c:pt>
                <c:pt idx="29">
                  <c:v>1344</c:v>
                </c:pt>
                <c:pt idx="30">
                  <c:v>1337</c:v>
                </c:pt>
                <c:pt idx="31">
                  <c:v>1361</c:v>
                </c:pt>
                <c:pt idx="32">
                  <c:v>1354</c:v>
                </c:pt>
                <c:pt idx="33">
                  <c:v>1358</c:v>
                </c:pt>
                <c:pt idx="34">
                  <c:v>1370</c:v>
                </c:pt>
                <c:pt idx="35">
                  <c:v>1386</c:v>
                </c:pt>
                <c:pt idx="36">
                  <c:v>1399</c:v>
                </c:pt>
                <c:pt idx="37">
                  <c:v>1407</c:v>
                </c:pt>
                <c:pt idx="38">
                  <c:v>1393</c:v>
                </c:pt>
                <c:pt idx="39">
                  <c:v>1414</c:v>
                </c:pt>
              </c:numCache>
            </c:numRef>
          </c:val>
          <c:smooth val="0"/>
        </c:ser>
        <c:ser>
          <c:idx val="1"/>
          <c:order val="1"/>
          <c:tx>
            <c:strRef>
              <c:f>'30973'!$C$1</c:f>
              <c:strCache>
                <c:ptCount val="1"/>
                <c:pt idx="0">
                  <c:v>7月美豆</c:v>
                </c:pt>
              </c:strCache>
            </c:strRef>
          </c:tx>
          <c:marker>
            <c:symbol val="none"/>
          </c:marker>
          <c:cat>
            <c:numRef>
              <c:f>'30973'!$A$2:$A$41</c:f>
              <c:numCache>
                <c:formatCode>General</c:formatCode>
                <c:ptCount val="40"/>
                <c:pt idx="0">
                  <c:v>20140102</c:v>
                </c:pt>
                <c:pt idx="1">
                  <c:v>20140103</c:v>
                </c:pt>
                <c:pt idx="2">
                  <c:v>20140106</c:v>
                </c:pt>
                <c:pt idx="3">
                  <c:v>20140107</c:v>
                </c:pt>
                <c:pt idx="4">
                  <c:v>20140108</c:v>
                </c:pt>
                <c:pt idx="5">
                  <c:v>20140109</c:v>
                </c:pt>
                <c:pt idx="6">
                  <c:v>20140110</c:v>
                </c:pt>
                <c:pt idx="7">
                  <c:v>20140113</c:v>
                </c:pt>
                <c:pt idx="8">
                  <c:v>20140114</c:v>
                </c:pt>
                <c:pt idx="9">
                  <c:v>20140115</c:v>
                </c:pt>
                <c:pt idx="10">
                  <c:v>20140116</c:v>
                </c:pt>
                <c:pt idx="11">
                  <c:v>20140117</c:v>
                </c:pt>
                <c:pt idx="12">
                  <c:v>20140121</c:v>
                </c:pt>
                <c:pt idx="13">
                  <c:v>20140122</c:v>
                </c:pt>
                <c:pt idx="14">
                  <c:v>20140123</c:v>
                </c:pt>
                <c:pt idx="15">
                  <c:v>20140124</c:v>
                </c:pt>
                <c:pt idx="16">
                  <c:v>20140127</c:v>
                </c:pt>
                <c:pt idx="17">
                  <c:v>20140128</c:v>
                </c:pt>
                <c:pt idx="18">
                  <c:v>20140129</c:v>
                </c:pt>
                <c:pt idx="19">
                  <c:v>20140130</c:v>
                </c:pt>
                <c:pt idx="20">
                  <c:v>20140131</c:v>
                </c:pt>
                <c:pt idx="21">
                  <c:v>20140203</c:v>
                </c:pt>
                <c:pt idx="22">
                  <c:v>20140204</c:v>
                </c:pt>
                <c:pt idx="23">
                  <c:v>20140205</c:v>
                </c:pt>
                <c:pt idx="24">
                  <c:v>20140206</c:v>
                </c:pt>
                <c:pt idx="25">
                  <c:v>20140207</c:v>
                </c:pt>
                <c:pt idx="26">
                  <c:v>20140210</c:v>
                </c:pt>
                <c:pt idx="27">
                  <c:v>20140211</c:v>
                </c:pt>
                <c:pt idx="28">
                  <c:v>20140212</c:v>
                </c:pt>
                <c:pt idx="29">
                  <c:v>20140213</c:v>
                </c:pt>
                <c:pt idx="30">
                  <c:v>20140214</c:v>
                </c:pt>
                <c:pt idx="31">
                  <c:v>20140218</c:v>
                </c:pt>
                <c:pt idx="32">
                  <c:v>20140219</c:v>
                </c:pt>
                <c:pt idx="33">
                  <c:v>20140220</c:v>
                </c:pt>
                <c:pt idx="34">
                  <c:v>20140221</c:v>
                </c:pt>
                <c:pt idx="35">
                  <c:v>20140224</c:v>
                </c:pt>
                <c:pt idx="36">
                  <c:v>20140225</c:v>
                </c:pt>
                <c:pt idx="37">
                  <c:v>20140226</c:v>
                </c:pt>
                <c:pt idx="38">
                  <c:v>20140227</c:v>
                </c:pt>
                <c:pt idx="39">
                  <c:v>20140228</c:v>
                </c:pt>
              </c:numCache>
            </c:numRef>
          </c:cat>
          <c:val>
            <c:numRef>
              <c:f>'30973'!$C$2:$C$41</c:f>
              <c:numCache>
                <c:formatCode>General</c:formatCode>
                <c:ptCount val="40"/>
                <c:pt idx="0">
                  <c:v>1246</c:v>
                </c:pt>
                <c:pt idx="1">
                  <c:v>1248</c:v>
                </c:pt>
                <c:pt idx="2">
                  <c:v>1251</c:v>
                </c:pt>
                <c:pt idx="3">
                  <c:v>1247</c:v>
                </c:pt>
                <c:pt idx="4">
                  <c:v>1237</c:v>
                </c:pt>
                <c:pt idx="5">
                  <c:v>1240</c:v>
                </c:pt>
                <c:pt idx="6">
                  <c:v>1246</c:v>
                </c:pt>
                <c:pt idx="7">
                  <c:v>1260</c:v>
                </c:pt>
                <c:pt idx="8">
                  <c:v>1272</c:v>
                </c:pt>
                <c:pt idx="9">
                  <c:v>1281</c:v>
                </c:pt>
                <c:pt idx="10">
                  <c:v>1281</c:v>
                </c:pt>
                <c:pt idx="11">
                  <c:v>1282</c:v>
                </c:pt>
                <c:pt idx="12">
                  <c:v>1249</c:v>
                </c:pt>
                <c:pt idx="13">
                  <c:v>1252</c:v>
                </c:pt>
                <c:pt idx="14">
                  <c:v>1250</c:v>
                </c:pt>
                <c:pt idx="15">
                  <c:v>1257</c:v>
                </c:pt>
                <c:pt idx="16">
                  <c:v>1256</c:v>
                </c:pt>
                <c:pt idx="17">
                  <c:v>1256</c:v>
                </c:pt>
                <c:pt idx="18">
                  <c:v>1242</c:v>
                </c:pt>
                <c:pt idx="19">
                  <c:v>1246</c:v>
                </c:pt>
                <c:pt idx="20">
                  <c:v>1250</c:v>
                </c:pt>
                <c:pt idx="21">
                  <c:v>1261</c:v>
                </c:pt>
                <c:pt idx="22">
                  <c:v>1277</c:v>
                </c:pt>
                <c:pt idx="23">
                  <c:v>1280</c:v>
                </c:pt>
                <c:pt idx="24">
                  <c:v>1292</c:v>
                </c:pt>
                <c:pt idx="25">
                  <c:v>1298</c:v>
                </c:pt>
                <c:pt idx="26">
                  <c:v>1295</c:v>
                </c:pt>
                <c:pt idx="27">
                  <c:v>1301</c:v>
                </c:pt>
                <c:pt idx="28">
                  <c:v>1292</c:v>
                </c:pt>
                <c:pt idx="29">
                  <c:v>1312</c:v>
                </c:pt>
                <c:pt idx="30">
                  <c:v>1307</c:v>
                </c:pt>
                <c:pt idx="31">
                  <c:v>1330</c:v>
                </c:pt>
                <c:pt idx="32">
                  <c:v>1324</c:v>
                </c:pt>
                <c:pt idx="33">
                  <c:v>1331</c:v>
                </c:pt>
                <c:pt idx="34">
                  <c:v>1344</c:v>
                </c:pt>
                <c:pt idx="35">
                  <c:v>1358</c:v>
                </c:pt>
                <c:pt idx="36">
                  <c:v>1370</c:v>
                </c:pt>
                <c:pt idx="37">
                  <c:v>1373</c:v>
                </c:pt>
                <c:pt idx="38">
                  <c:v>1366</c:v>
                </c:pt>
                <c:pt idx="39">
                  <c:v>1385</c:v>
                </c:pt>
              </c:numCache>
            </c:numRef>
          </c:val>
          <c:smooth val="0"/>
        </c:ser>
        <c:dLbls>
          <c:showLegendKey val="0"/>
          <c:showVal val="0"/>
          <c:showCatName val="0"/>
          <c:showSerName val="0"/>
          <c:showPercent val="0"/>
          <c:showBubbleSize val="0"/>
        </c:dLbls>
        <c:marker val="1"/>
        <c:smooth val="0"/>
        <c:axId val="-1769136256"/>
        <c:axId val="-1769128640"/>
      </c:lineChart>
      <c:lineChart>
        <c:grouping val="standard"/>
        <c:varyColors val="0"/>
        <c:ser>
          <c:idx val="2"/>
          <c:order val="2"/>
          <c:tx>
            <c:strRef>
              <c:f>'30973'!$D$1</c:f>
              <c:strCache>
                <c:ptCount val="1"/>
                <c:pt idx="0">
                  <c:v>价差</c:v>
                </c:pt>
              </c:strCache>
            </c:strRef>
          </c:tx>
          <c:marker>
            <c:symbol val="none"/>
          </c:marker>
          <c:cat>
            <c:numRef>
              <c:f>'30973'!$A$2:$A$41</c:f>
              <c:numCache>
                <c:formatCode>General</c:formatCode>
                <c:ptCount val="40"/>
                <c:pt idx="0">
                  <c:v>20140102</c:v>
                </c:pt>
                <c:pt idx="1">
                  <c:v>20140103</c:v>
                </c:pt>
                <c:pt idx="2">
                  <c:v>20140106</c:v>
                </c:pt>
                <c:pt idx="3">
                  <c:v>20140107</c:v>
                </c:pt>
                <c:pt idx="4">
                  <c:v>20140108</c:v>
                </c:pt>
                <c:pt idx="5">
                  <c:v>20140109</c:v>
                </c:pt>
                <c:pt idx="6">
                  <c:v>20140110</c:v>
                </c:pt>
                <c:pt idx="7">
                  <c:v>20140113</c:v>
                </c:pt>
                <c:pt idx="8">
                  <c:v>20140114</c:v>
                </c:pt>
                <c:pt idx="9">
                  <c:v>20140115</c:v>
                </c:pt>
                <c:pt idx="10">
                  <c:v>20140116</c:v>
                </c:pt>
                <c:pt idx="11">
                  <c:v>20140117</c:v>
                </c:pt>
                <c:pt idx="12">
                  <c:v>20140121</c:v>
                </c:pt>
                <c:pt idx="13">
                  <c:v>20140122</c:v>
                </c:pt>
                <c:pt idx="14">
                  <c:v>20140123</c:v>
                </c:pt>
                <c:pt idx="15">
                  <c:v>20140124</c:v>
                </c:pt>
                <c:pt idx="16">
                  <c:v>20140127</c:v>
                </c:pt>
                <c:pt idx="17">
                  <c:v>20140128</c:v>
                </c:pt>
                <c:pt idx="18">
                  <c:v>20140129</c:v>
                </c:pt>
                <c:pt idx="19">
                  <c:v>20140130</c:v>
                </c:pt>
                <c:pt idx="20">
                  <c:v>20140131</c:v>
                </c:pt>
                <c:pt idx="21">
                  <c:v>20140203</c:v>
                </c:pt>
                <c:pt idx="22">
                  <c:v>20140204</c:v>
                </c:pt>
                <c:pt idx="23">
                  <c:v>20140205</c:v>
                </c:pt>
                <c:pt idx="24">
                  <c:v>20140206</c:v>
                </c:pt>
                <c:pt idx="25">
                  <c:v>20140207</c:v>
                </c:pt>
                <c:pt idx="26">
                  <c:v>20140210</c:v>
                </c:pt>
                <c:pt idx="27">
                  <c:v>20140211</c:v>
                </c:pt>
                <c:pt idx="28">
                  <c:v>20140212</c:v>
                </c:pt>
                <c:pt idx="29">
                  <c:v>20140213</c:v>
                </c:pt>
                <c:pt idx="30">
                  <c:v>20140214</c:v>
                </c:pt>
                <c:pt idx="31">
                  <c:v>20140218</c:v>
                </c:pt>
                <c:pt idx="32">
                  <c:v>20140219</c:v>
                </c:pt>
                <c:pt idx="33">
                  <c:v>20140220</c:v>
                </c:pt>
                <c:pt idx="34">
                  <c:v>20140221</c:v>
                </c:pt>
                <c:pt idx="35">
                  <c:v>20140224</c:v>
                </c:pt>
                <c:pt idx="36">
                  <c:v>20140225</c:v>
                </c:pt>
                <c:pt idx="37">
                  <c:v>20140226</c:v>
                </c:pt>
                <c:pt idx="38">
                  <c:v>20140227</c:v>
                </c:pt>
                <c:pt idx="39">
                  <c:v>20140228</c:v>
                </c:pt>
              </c:numCache>
            </c:numRef>
          </c:cat>
          <c:val>
            <c:numRef>
              <c:f>'30973'!$D$2:$D$41</c:f>
              <c:numCache>
                <c:formatCode>General</c:formatCode>
                <c:ptCount val="40"/>
                <c:pt idx="0">
                  <c:v>-24</c:v>
                </c:pt>
                <c:pt idx="1">
                  <c:v>-23</c:v>
                </c:pt>
                <c:pt idx="2">
                  <c:v>-25</c:v>
                </c:pt>
                <c:pt idx="3">
                  <c:v>-29</c:v>
                </c:pt>
                <c:pt idx="4">
                  <c:v>-32</c:v>
                </c:pt>
                <c:pt idx="5">
                  <c:v>-33</c:v>
                </c:pt>
                <c:pt idx="6">
                  <c:v>-32</c:v>
                </c:pt>
                <c:pt idx="7">
                  <c:v>-34</c:v>
                </c:pt>
                <c:pt idx="8">
                  <c:v>-35</c:v>
                </c:pt>
                <c:pt idx="9">
                  <c:v>-37</c:v>
                </c:pt>
                <c:pt idx="10">
                  <c:v>-34</c:v>
                </c:pt>
                <c:pt idx="11">
                  <c:v>-34</c:v>
                </c:pt>
                <c:pt idx="12">
                  <c:v>-31</c:v>
                </c:pt>
                <c:pt idx="13">
                  <c:v>-27</c:v>
                </c:pt>
                <c:pt idx="14">
                  <c:v>-27</c:v>
                </c:pt>
                <c:pt idx="15">
                  <c:v>-27</c:v>
                </c:pt>
                <c:pt idx="16">
                  <c:v>-31</c:v>
                </c:pt>
                <c:pt idx="17">
                  <c:v>-29</c:v>
                </c:pt>
                <c:pt idx="18">
                  <c:v>-27</c:v>
                </c:pt>
                <c:pt idx="19">
                  <c:v>-29</c:v>
                </c:pt>
                <c:pt idx="20">
                  <c:v>-31</c:v>
                </c:pt>
                <c:pt idx="21">
                  <c:v>-30</c:v>
                </c:pt>
                <c:pt idx="22">
                  <c:v>-35</c:v>
                </c:pt>
                <c:pt idx="23">
                  <c:v>-35</c:v>
                </c:pt>
                <c:pt idx="24">
                  <c:v>-33</c:v>
                </c:pt>
                <c:pt idx="25">
                  <c:v>-33</c:v>
                </c:pt>
                <c:pt idx="26">
                  <c:v>-30</c:v>
                </c:pt>
                <c:pt idx="27">
                  <c:v>-33</c:v>
                </c:pt>
                <c:pt idx="28">
                  <c:v>-31</c:v>
                </c:pt>
                <c:pt idx="29">
                  <c:v>-32</c:v>
                </c:pt>
                <c:pt idx="30">
                  <c:v>-30</c:v>
                </c:pt>
                <c:pt idx="31">
                  <c:v>-31</c:v>
                </c:pt>
                <c:pt idx="32">
                  <c:v>-30</c:v>
                </c:pt>
                <c:pt idx="33">
                  <c:v>-27</c:v>
                </c:pt>
                <c:pt idx="34">
                  <c:v>-26</c:v>
                </c:pt>
                <c:pt idx="35">
                  <c:v>-28</c:v>
                </c:pt>
                <c:pt idx="36">
                  <c:v>-29</c:v>
                </c:pt>
                <c:pt idx="37">
                  <c:v>-34</c:v>
                </c:pt>
                <c:pt idx="38">
                  <c:v>-27</c:v>
                </c:pt>
                <c:pt idx="39">
                  <c:v>-29</c:v>
                </c:pt>
              </c:numCache>
            </c:numRef>
          </c:val>
          <c:smooth val="0"/>
        </c:ser>
        <c:dLbls>
          <c:showLegendKey val="0"/>
          <c:showVal val="0"/>
          <c:showCatName val="0"/>
          <c:showSerName val="0"/>
          <c:showPercent val="0"/>
          <c:showBubbleSize val="0"/>
        </c:dLbls>
        <c:marker val="1"/>
        <c:smooth val="0"/>
        <c:axId val="-1769131360"/>
        <c:axId val="-1769127008"/>
      </c:lineChart>
      <c:catAx>
        <c:axId val="-1769136256"/>
        <c:scaling>
          <c:orientation val="minMax"/>
        </c:scaling>
        <c:delete val="0"/>
        <c:axPos val="b"/>
        <c:numFmt formatCode="General" sourceLinked="1"/>
        <c:majorTickMark val="out"/>
        <c:minorTickMark val="none"/>
        <c:tickLblPos val="nextTo"/>
        <c:crossAx val="-1769128640"/>
        <c:crosses val="autoZero"/>
        <c:auto val="1"/>
        <c:lblAlgn val="ctr"/>
        <c:lblOffset val="100"/>
        <c:noMultiLvlLbl val="0"/>
      </c:catAx>
      <c:valAx>
        <c:axId val="-1769128640"/>
        <c:scaling>
          <c:orientation val="minMax"/>
        </c:scaling>
        <c:delete val="0"/>
        <c:axPos val="l"/>
        <c:majorGridlines/>
        <c:numFmt formatCode="General" sourceLinked="1"/>
        <c:majorTickMark val="out"/>
        <c:minorTickMark val="none"/>
        <c:tickLblPos val="nextTo"/>
        <c:crossAx val="-1769136256"/>
        <c:crosses val="autoZero"/>
        <c:crossBetween val="between"/>
      </c:valAx>
      <c:catAx>
        <c:axId val="-1769131360"/>
        <c:scaling>
          <c:orientation val="minMax"/>
        </c:scaling>
        <c:delete val="1"/>
        <c:axPos val="b"/>
        <c:numFmt formatCode="General" sourceLinked="1"/>
        <c:majorTickMark val="out"/>
        <c:minorTickMark val="none"/>
        <c:tickLblPos val="nextTo"/>
        <c:crossAx val="-1769127008"/>
        <c:crosses val="autoZero"/>
        <c:auto val="1"/>
        <c:lblAlgn val="ctr"/>
        <c:lblOffset val="100"/>
        <c:noMultiLvlLbl val="0"/>
      </c:catAx>
      <c:valAx>
        <c:axId val="-1769127008"/>
        <c:scaling>
          <c:orientation val="minMax"/>
          <c:max val="-15"/>
        </c:scaling>
        <c:delete val="0"/>
        <c:axPos val="r"/>
        <c:numFmt formatCode="General" sourceLinked="1"/>
        <c:majorTickMark val="out"/>
        <c:minorTickMark val="none"/>
        <c:tickLblPos val="nextTo"/>
        <c:crossAx val="-1769131360"/>
        <c:crosses val="max"/>
        <c:crossBetween val="between"/>
      </c:valAx>
    </c:plotArea>
    <c:legend>
      <c:legendPos val="r"/>
      <c:layout>
        <c:manualLayout>
          <c:xMode val="edge"/>
          <c:yMode val="edge"/>
          <c:x val="0.2527302535582861"/>
          <c:y val="0.8565831156441196"/>
          <c:w val="0.36760850429793995"/>
          <c:h val="0.14341688435588043"/>
        </c:manualLayout>
      </c:layout>
      <c:overlay val="0"/>
    </c:legend>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330845433022465"/>
          <c:y val="3.10403471186248E-2"/>
          <c:w val="0.78050065020824921"/>
          <c:h val="0.66827289908843168"/>
        </c:manualLayout>
      </c:layout>
      <c:lineChart>
        <c:grouping val="standard"/>
        <c:varyColors val="0"/>
        <c:ser>
          <c:idx val="0"/>
          <c:order val="0"/>
          <c:tx>
            <c:strRef>
              <c:f>'30973'!$K$47</c:f>
              <c:strCache>
                <c:ptCount val="1"/>
                <c:pt idx="0">
                  <c:v>油粕现货压榨之和</c:v>
                </c:pt>
              </c:strCache>
            </c:strRef>
          </c:tx>
          <c:marker>
            <c:symbol val="none"/>
          </c:marker>
          <c:cat>
            <c:numRef>
              <c:f>'30973'!$J$48:$J$64</c:f>
              <c:numCache>
                <c:formatCode>yyyy/mm/dd</c:formatCode>
                <c:ptCount val="17"/>
                <c:pt idx="0">
                  <c:v>41765</c:v>
                </c:pt>
                <c:pt idx="1">
                  <c:v>41767</c:v>
                </c:pt>
                <c:pt idx="2">
                  <c:v>41768</c:v>
                </c:pt>
                <c:pt idx="3">
                  <c:v>41771</c:v>
                </c:pt>
                <c:pt idx="4">
                  <c:v>41772</c:v>
                </c:pt>
                <c:pt idx="5">
                  <c:v>41773</c:v>
                </c:pt>
                <c:pt idx="6">
                  <c:v>41774</c:v>
                </c:pt>
                <c:pt idx="7">
                  <c:v>41775</c:v>
                </c:pt>
                <c:pt idx="8">
                  <c:v>41778</c:v>
                </c:pt>
                <c:pt idx="9">
                  <c:v>41779</c:v>
                </c:pt>
                <c:pt idx="10">
                  <c:v>41780</c:v>
                </c:pt>
                <c:pt idx="11">
                  <c:v>41781</c:v>
                </c:pt>
                <c:pt idx="12">
                  <c:v>41782</c:v>
                </c:pt>
                <c:pt idx="13">
                  <c:v>41785</c:v>
                </c:pt>
                <c:pt idx="14">
                  <c:v>41787</c:v>
                </c:pt>
                <c:pt idx="15">
                  <c:v>41788</c:v>
                </c:pt>
                <c:pt idx="16">
                  <c:v>41789</c:v>
                </c:pt>
              </c:numCache>
            </c:numRef>
          </c:cat>
          <c:val>
            <c:numRef>
              <c:f>'30973'!$K$48:$K$64</c:f>
              <c:numCache>
                <c:formatCode>General</c:formatCode>
                <c:ptCount val="17"/>
                <c:pt idx="0">
                  <c:v>4297</c:v>
                </c:pt>
                <c:pt idx="1">
                  <c:v>4248</c:v>
                </c:pt>
                <c:pt idx="2">
                  <c:v>4275.2</c:v>
                </c:pt>
                <c:pt idx="3">
                  <c:v>4262</c:v>
                </c:pt>
                <c:pt idx="4">
                  <c:v>4305.5</c:v>
                </c:pt>
                <c:pt idx="5">
                  <c:v>4279</c:v>
                </c:pt>
                <c:pt idx="6">
                  <c:v>4296</c:v>
                </c:pt>
                <c:pt idx="7">
                  <c:v>4305.8</c:v>
                </c:pt>
                <c:pt idx="8">
                  <c:v>4301.96</c:v>
                </c:pt>
                <c:pt idx="9">
                  <c:v>4317</c:v>
                </c:pt>
                <c:pt idx="10">
                  <c:v>4317</c:v>
                </c:pt>
                <c:pt idx="11">
                  <c:v>4381</c:v>
                </c:pt>
                <c:pt idx="12">
                  <c:v>4406.7</c:v>
                </c:pt>
                <c:pt idx="13">
                  <c:v>4381</c:v>
                </c:pt>
                <c:pt idx="14">
                  <c:v>4357</c:v>
                </c:pt>
                <c:pt idx="15">
                  <c:v>4341</c:v>
                </c:pt>
                <c:pt idx="16">
                  <c:v>4353.4000000000005</c:v>
                </c:pt>
              </c:numCache>
            </c:numRef>
          </c:val>
          <c:smooth val="0"/>
        </c:ser>
        <c:dLbls>
          <c:showLegendKey val="0"/>
          <c:showVal val="0"/>
          <c:showCatName val="0"/>
          <c:showSerName val="0"/>
          <c:showPercent val="0"/>
          <c:showBubbleSize val="0"/>
        </c:dLbls>
        <c:marker val="1"/>
        <c:smooth val="0"/>
        <c:axId val="-1769126464"/>
        <c:axId val="-1769138976"/>
      </c:lineChart>
      <c:lineChart>
        <c:grouping val="standard"/>
        <c:varyColors val="0"/>
        <c:ser>
          <c:idx val="1"/>
          <c:order val="1"/>
          <c:tx>
            <c:strRef>
              <c:f>'30973'!$L$47</c:f>
              <c:strCache>
                <c:ptCount val="1"/>
                <c:pt idx="0">
                  <c:v>7月美豆</c:v>
                </c:pt>
              </c:strCache>
            </c:strRef>
          </c:tx>
          <c:marker>
            <c:symbol val="none"/>
          </c:marker>
          <c:cat>
            <c:numRef>
              <c:f>'30973'!$J$48:$J$64</c:f>
              <c:numCache>
                <c:formatCode>yyyy/mm/dd</c:formatCode>
                <c:ptCount val="17"/>
                <c:pt idx="0">
                  <c:v>41765</c:v>
                </c:pt>
                <c:pt idx="1">
                  <c:v>41767</c:v>
                </c:pt>
                <c:pt idx="2">
                  <c:v>41768</c:v>
                </c:pt>
                <c:pt idx="3">
                  <c:v>41771</c:v>
                </c:pt>
                <c:pt idx="4">
                  <c:v>41772</c:v>
                </c:pt>
                <c:pt idx="5">
                  <c:v>41773</c:v>
                </c:pt>
                <c:pt idx="6">
                  <c:v>41774</c:v>
                </c:pt>
                <c:pt idx="7">
                  <c:v>41775</c:v>
                </c:pt>
                <c:pt idx="8">
                  <c:v>41778</c:v>
                </c:pt>
                <c:pt idx="9">
                  <c:v>41779</c:v>
                </c:pt>
                <c:pt idx="10">
                  <c:v>41780</c:v>
                </c:pt>
                <c:pt idx="11">
                  <c:v>41781</c:v>
                </c:pt>
                <c:pt idx="12">
                  <c:v>41782</c:v>
                </c:pt>
                <c:pt idx="13">
                  <c:v>41785</c:v>
                </c:pt>
                <c:pt idx="14">
                  <c:v>41787</c:v>
                </c:pt>
                <c:pt idx="15">
                  <c:v>41788</c:v>
                </c:pt>
                <c:pt idx="16">
                  <c:v>41789</c:v>
                </c:pt>
              </c:numCache>
            </c:numRef>
          </c:cat>
          <c:val>
            <c:numRef>
              <c:f>'30973'!$L$48:$L$64</c:f>
              <c:numCache>
                <c:formatCode>General</c:formatCode>
                <c:ptCount val="17"/>
                <c:pt idx="0">
                  <c:v>1463</c:v>
                </c:pt>
                <c:pt idx="1">
                  <c:v>1446</c:v>
                </c:pt>
                <c:pt idx="2">
                  <c:v>1469</c:v>
                </c:pt>
                <c:pt idx="3">
                  <c:v>1487</c:v>
                </c:pt>
                <c:pt idx="4">
                  <c:v>1465</c:v>
                </c:pt>
                <c:pt idx="5">
                  <c:v>1483</c:v>
                </c:pt>
                <c:pt idx="6">
                  <c:v>1486</c:v>
                </c:pt>
                <c:pt idx="7">
                  <c:v>1470</c:v>
                </c:pt>
                <c:pt idx="8">
                  <c:v>1465</c:v>
                </c:pt>
                <c:pt idx="9">
                  <c:v>1485</c:v>
                </c:pt>
                <c:pt idx="10">
                  <c:v>1469</c:v>
                </c:pt>
                <c:pt idx="11">
                  <c:v>1505</c:v>
                </c:pt>
                <c:pt idx="12">
                  <c:v>1518</c:v>
                </c:pt>
                <c:pt idx="13">
                  <c:v>1515</c:v>
                </c:pt>
                <c:pt idx="14">
                  <c:v>1488</c:v>
                </c:pt>
                <c:pt idx="15">
                  <c:v>1497</c:v>
                </c:pt>
                <c:pt idx="16">
                  <c:v>1499</c:v>
                </c:pt>
              </c:numCache>
            </c:numRef>
          </c:val>
          <c:smooth val="0"/>
        </c:ser>
        <c:dLbls>
          <c:showLegendKey val="0"/>
          <c:showVal val="0"/>
          <c:showCatName val="0"/>
          <c:showSerName val="0"/>
          <c:showPercent val="0"/>
          <c:showBubbleSize val="0"/>
        </c:dLbls>
        <c:marker val="1"/>
        <c:smooth val="0"/>
        <c:axId val="-1769137888"/>
        <c:axId val="-1769137344"/>
      </c:lineChart>
      <c:dateAx>
        <c:axId val="-1769126464"/>
        <c:scaling>
          <c:orientation val="minMax"/>
        </c:scaling>
        <c:delete val="0"/>
        <c:axPos val="b"/>
        <c:numFmt formatCode="yyyy/mm/dd" sourceLinked="0"/>
        <c:majorTickMark val="out"/>
        <c:minorTickMark val="none"/>
        <c:tickLblPos val="nextTo"/>
        <c:crossAx val="-1769138976"/>
        <c:crosses val="autoZero"/>
        <c:auto val="1"/>
        <c:lblOffset val="100"/>
        <c:baseTimeUnit val="days"/>
      </c:dateAx>
      <c:valAx>
        <c:axId val="-1769138976"/>
        <c:scaling>
          <c:orientation val="minMax"/>
        </c:scaling>
        <c:delete val="0"/>
        <c:axPos val="l"/>
        <c:majorGridlines/>
        <c:numFmt formatCode="General" sourceLinked="1"/>
        <c:majorTickMark val="out"/>
        <c:minorTickMark val="none"/>
        <c:tickLblPos val="nextTo"/>
        <c:crossAx val="-1769126464"/>
        <c:crosses val="autoZero"/>
        <c:crossBetween val="between"/>
      </c:valAx>
      <c:dateAx>
        <c:axId val="-1769137888"/>
        <c:scaling>
          <c:orientation val="minMax"/>
        </c:scaling>
        <c:delete val="1"/>
        <c:axPos val="b"/>
        <c:numFmt formatCode="yyyy/mm/dd" sourceLinked="1"/>
        <c:majorTickMark val="out"/>
        <c:minorTickMark val="none"/>
        <c:tickLblPos val="nextTo"/>
        <c:crossAx val="-1769137344"/>
        <c:crosses val="autoZero"/>
        <c:auto val="1"/>
        <c:lblOffset val="100"/>
        <c:baseTimeUnit val="days"/>
      </c:dateAx>
      <c:valAx>
        <c:axId val="-1769137344"/>
        <c:scaling>
          <c:orientation val="minMax"/>
        </c:scaling>
        <c:delete val="0"/>
        <c:axPos val="r"/>
        <c:numFmt formatCode="General" sourceLinked="1"/>
        <c:majorTickMark val="out"/>
        <c:minorTickMark val="none"/>
        <c:tickLblPos val="nextTo"/>
        <c:crossAx val="-1769137888"/>
        <c:crosses val="max"/>
        <c:crossBetween val="between"/>
      </c:valAx>
    </c:plotArea>
    <c:legend>
      <c:legendPos val="r"/>
      <c:layout>
        <c:manualLayout>
          <c:xMode val="edge"/>
          <c:yMode val="edge"/>
          <c:x val="0.38937229037630938"/>
          <c:y val="0.87780206952076267"/>
          <c:w val="0.28341370488863282"/>
          <c:h val="9.8646534213039469E-2"/>
        </c:manualLayout>
      </c:layout>
      <c:overlay val="0"/>
    </c:legend>
    <c:plotVisOnly val="1"/>
    <c:dispBlanksAs val="gap"/>
    <c:showDLblsOverMax val="0"/>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cat>
            <c:strRef>
              <c:f>'30973'!$C$6:$C$61</c:f>
              <c:strCache>
                <c:ptCount val="56"/>
                <c:pt idx="0">
                  <c:v>12/02/2013</c:v>
                </c:pt>
                <c:pt idx="1">
                  <c:v>12/03/2013</c:v>
                </c:pt>
                <c:pt idx="2">
                  <c:v>12/04/2013</c:v>
                </c:pt>
                <c:pt idx="3">
                  <c:v>12/05/2013</c:v>
                </c:pt>
                <c:pt idx="4">
                  <c:v>12/06/2013</c:v>
                </c:pt>
                <c:pt idx="5">
                  <c:v>12/09/2013</c:v>
                </c:pt>
                <c:pt idx="6">
                  <c:v>12/10/2013</c:v>
                </c:pt>
                <c:pt idx="7">
                  <c:v>12/11/2013</c:v>
                </c:pt>
                <c:pt idx="8">
                  <c:v>12/12/2013</c:v>
                </c:pt>
                <c:pt idx="9">
                  <c:v>12/13/2013</c:v>
                </c:pt>
                <c:pt idx="10">
                  <c:v>12/16/2013</c:v>
                </c:pt>
                <c:pt idx="11">
                  <c:v>12/17/2013</c:v>
                </c:pt>
                <c:pt idx="12">
                  <c:v>12/18/2013</c:v>
                </c:pt>
                <c:pt idx="13">
                  <c:v>12/19/2013</c:v>
                </c:pt>
                <c:pt idx="14">
                  <c:v>12/20/2013</c:v>
                </c:pt>
                <c:pt idx="15">
                  <c:v>12/23/2013</c:v>
                </c:pt>
                <c:pt idx="16">
                  <c:v>12/24/2013</c:v>
                </c:pt>
                <c:pt idx="17">
                  <c:v>12/25/2013</c:v>
                </c:pt>
                <c:pt idx="18">
                  <c:v>12/27/2013</c:v>
                </c:pt>
                <c:pt idx="19">
                  <c:v>12/30/2013</c:v>
                </c:pt>
                <c:pt idx="20">
                  <c:v>12/31/2013</c:v>
                </c:pt>
                <c:pt idx="21">
                  <c:v>01/02/2014</c:v>
                </c:pt>
                <c:pt idx="22">
                  <c:v>01/03/2014</c:v>
                </c:pt>
                <c:pt idx="23">
                  <c:v>01/06/2014</c:v>
                </c:pt>
                <c:pt idx="24">
                  <c:v>01/07/2014</c:v>
                </c:pt>
                <c:pt idx="25">
                  <c:v>01/08/2014</c:v>
                </c:pt>
                <c:pt idx="26">
                  <c:v>01/09/2014</c:v>
                </c:pt>
                <c:pt idx="27">
                  <c:v>01/10/2014</c:v>
                </c:pt>
                <c:pt idx="28">
                  <c:v>01/13/2014</c:v>
                </c:pt>
                <c:pt idx="29">
                  <c:v>01/14/2014</c:v>
                </c:pt>
                <c:pt idx="30">
                  <c:v>01/15/2014</c:v>
                </c:pt>
                <c:pt idx="31">
                  <c:v>01/16/2014</c:v>
                </c:pt>
                <c:pt idx="32">
                  <c:v>01/17/2014</c:v>
                </c:pt>
                <c:pt idx="33">
                  <c:v>01/20/2014</c:v>
                </c:pt>
                <c:pt idx="34">
                  <c:v>01/22/2014</c:v>
                </c:pt>
                <c:pt idx="35">
                  <c:v>01/23/2014</c:v>
                </c:pt>
                <c:pt idx="36">
                  <c:v>01/24/2014</c:v>
                </c:pt>
                <c:pt idx="37">
                  <c:v>01/27/2014</c:v>
                </c:pt>
                <c:pt idx="38">
                  <c:v>01/28/2014</c:v>
                </c:pt>
                <c:pt idx="39">
                  <c:v>01/29/2014</c:v>
                </c:pt>
                <c:pt idx="40">
                  <c:v>01/30/2014</c:v>
                </c:pt>
                <c:pt idx="41">
                  <c:v>02/07/2014</c:v>
                </c:pt>
                <c:pt idx="42">
                  <c:v>02/10/2014</c:v>
                </c:pt>
                <c:pt idx="43">
                  <c:v>02/11/2014</c:v>
                </c:pt>
                <c:pt idx="44">
                  <c:v>02/12/2014</c:v>
                </c:pt>
                <c:pt idx="45">
                  <c:v>02/13/2014</c:v>
                </c:pt>
                <c:pt idx="46">
                  <c:v>02/14/2014</c:v>
                </c:pt>
                <c:pt idx="47">
                  <c:v>02/17/2014</c:v>
                </c:pt>
                <c:pt idx="48">
                  <c:v>02/19/2014</c:v>
                </c:pt>
                <c:pt idx="49">
                  <c:v>02/20/2014</c:v>
                </c:pt>
                <c:pt idx="50">
                  <c:v>02/21/2014</c:v>
                </c:pt>
                <c:pt idx="51">
                  <c:v>02/24/2014</c:v>
                </c:pt>
                <c:pt idx="52">
                  <c:v>02/25/2014</c:v>
                </c:pt>
                <c:pt idx="53">
                  <c:v>02/26/2014</c:v>
                </c:pt>
                <c:pt idx="54">
                  <c:v>02/27/2014</c:v>
                </c:pt>
                <c:pt idx="55">
                  <c:v>02/28/2014</c:v>
                </c:pt>
              </c:strCache>
            </c:strRef>
          </c:cat>
          <c:val>
            <c:numRef>
              <c:f>'30973'!$H$6:$H$61</c:f>
              <c:numCache>
                <c:formatCode>0_ ;[Red]\-0\ </c:formatCode>
                <c:ptCount val="56"/>
                <c:pt idx="0">
                  <c:v>-554.85328119773249</c:v>
                </c:pt>
                <c:pt idx="1">
                  <c:v>-536.69859487293979</c:v>
                </c:pt>
                <c:pt idx="2">
                  <c:v>-512.36140087402748</c:v>
                </c:pt>
                <c:pt idx="3">
                  <c:v>-546.19023653506554</c:v>
                </c:pt>
                <c:pt idx="4">
                  <c:v>-551.46450520209441</c:v>
                </c:pt>
                <c:pt idx="5">
                  <c:v>-532.9501768696706</c:v>
                </c:pt>
                <c:pt idx="6">
                  <c:v>-569.87644519119522</c:v>
                </c:pt>
                <c:pt idx="7">
                  <c:v>-553.32199752798033</c:v>
                </c:pt>
                <c:pt idx="8">
                  <c:v>-597.87650485659015</c:v>
                </c:pt>
                <c:pt idx="9">
                  <c:v>-590.7216395356096</c:v>
                </c:pt>
                <c:pt idx="10">
                  <c:v>-590.00743053397491</c:v>
                </c:pt>
                <c:pt idx="11">
                  <c:v>-594.85925119228079</c:v>
                </c:pt>
                <c:pt idx="12">
                  <c:v>-622.72814651871749</c:v>
                </c:pt>
                <c:pt idx="13">
                  <c:v>-582.04743053397488</c:v>
                </c:pt>
                <c:pt idx="14">
                  <c:v>-594.88760953015935</c:v>
                </c:pt>
                <c:pt idx="15">
                  <c:v>-623.18516152144002</c:v>
                </c:pt>
                <c:pt idx="16">
                  <c:v>-625.35620652961506</c:v>
                </c:pt>
                <c:pt idx="17">
                  <c:v>-615.31059452743466</c:v>
                </c:pt>
                <c:pt idx="18">
                  <c:v>-545.42999787348299</c:v>
                </c:pt>
                <c:pt idx="19">
                  <c:v>-595.36743053397447</c:v>
                </c:pt>
                <c:pt idx="20">
                  <c:v>-584.99011720427438</c:v>
                </c:pt>
                <c:pt idx="21">
                  <c:v>-538.46384888274747</c:v>
                </c:pt>
                <c:pt idx="22">
                  <c:v>-514.84593889910047</c:v>
                </c:pt>
                <c:pt idx="23">
                  <c:v>-544.44026723152547</c:v>
                </c:pt>
                <c:pt idx="24">
                  <c:v>-603.9033118941943</c:v>
                </c:pt>
                <c:pt idx="25">
                  <c:v>-596.71471489473799</c:v>
                </c:pt>
                <c:pt idx="26">
                  <c:v>-564.12476876634855</c:v>
                </c:pt>
                <c:pt idx="27">
                  <c:v>-582.74892389637535</c:v>
                </c:pt>
                <c:pt idx="28">
                  <c:v>-607.90337155959435</c:v>
                </c:pt>
                <c:pt idx="29">
                  <c:v>-613.34390854814853</c:v>
                </c:pt>
                <c:pt idx="30">
                  <c:v>-636.91005753888055</c:v>
                </c:pt>
                <c:pt idx="31">
                  <c:v>-656.19614686422028</c:v>
                </c:pt>
                <c:pt idx="32">
                  <c:v>-658.08175886640004</c:v>
                </c:pt>
                <c:pt idx="33">
                  <c:v>-635.81895286530948</c:v>
                </c:pt>
                <c:pt idx="34">
                  <c:v>-591.64629689146682</c:v>
                </c:pt>
                <c:pt idx="35">
                  <c:v>-590.07483422553287</c:v>
                </c:pt>
                <c:pt idx="36">
                  <c:v>-599.64617756068219</c:v>
                </c:pt>
                <c:pt idx="37">
                  <c:v>-622.39501322171418</c:v>
                </c:pt>
                <c:pt idx="38">
                  <c:v>-660.0694012195346</c:v>
                </c:pt>
                <c:pt idx="39">
                  <c:v>-654.94361022116959</c:v>
                </c:pt>
                <c:pt idx="40">
                  <c:v>-624.09734189964456</c:v>
                </c:pt>
                <c:pt idx="41">
                  <c:v>-670.66498252525525</c:v>
                </c:pt>
                <c:pt idx="42">
                  <c:v>-663.03089285440797</c:v>
                </c:pt>
                <c:pt idx="43">
                  <c:v>-669.48211685876947</c:v>
                </c:pt>
                <c:pt idx="44">
                  <c:v>-660.52814651871552</c:v>
                </c:pt>
                <c:pt idx="45">
                  <c:v>-621.57346019391946</c:v>
                </c:pt>
                <c:pt idx="46">
                  <c:v>-636.87704184514496</c:v>
                </c:pt>
                <c:pt idx="47">
                  <c:v>-635.97966885005007</c:v>
                </c:pt>
                <c:pt idx="48">
                  <c:v>-683.00904149963981</c:v>
                </c:pt>
                <c:pt idx="49">
                  <c:v>-662.23166850454527</c:v>
                </c:pt>
                <c:pt idx="50">
                  <c:v>-700.39751916830448</c:v>
                </c:pt>
                <c:pt idx="51">
                  <c:v>-685.26080249255347</c:v>
                </c:pt>
                <c:pt idx="52">
                  <c:v>-740.9813394811099</c:v>
                </c:pt>
                <c:pt idx="53">
                  <c:v>-768.88462280535748</c:v>
                </c:pt>
                <c:pt idx="54">
                  <c:v>-790.39918979936442</c:v>
                </c:pt>
                <c:pt idx="55">
                  <c:v>-788.3815781426905</c:v>
                </c:pt>
              </c:numCache>
            </c:numRef>
          </c:val>
          <c:smooth val="0"/>
        </c:ser>
        <c:dLbls>
          <c:showLegendKey val="0"/>
          <c:showVal val="0"/>
          <c:showCatName val="0"/>
          <c:showSerName val="0"/>
          <c:showPercent val="0"/>
          <c:showBubbleSize val="0"/>
        </c:dLbls>
        <c:smooth val="0"/>
        <c:axId val="-1768578432"/>
        <c:axId val="-1768579520"/>
      </c:lineChart>
      <c:catAx>
        <c:axId val="-1768578432"/>
        <c:scaling>
          <c:orientation val="minMax"/>
        </c:scaling>
        <c:delete val="0"/>
        <c:axPos val="b"/>
        <c:numFmt formatCode="General" sourceLinked="0"/>
        <c:majorTickMark val="out"/>
        <c:minorTickMark val="none"/>
        <c:tickLblPos val="nextTo"/>
        <c:crossAx val="-1768579520"/>
        <c:crosses val="autoZero"/>
        <c:auto val="1"/>
        <c:lblAlgn val="ctr"/>
        <c:lblOffset val="100"/>
        <c:noMultiLvlLbl val="0"/>
      </c:catAx>
      <c:valAx>
        <c:axId val="-1768579520"/>
        <c:scaling>
          <c:orientation val="minMax"/>
        </c:scaling>
        <c:delete val="0"/>
        <c:axPos val="l"/>
        <c:majorGridlines/>
        <c:numFmt formatCode="0_ ;[Red]\-0\ " sourceLinked="1"/>
        <c:majorTickMark val="out"/>
        <c:minorTickMark val="none"/>
        <c:tickLblPos val="nextTo"/>
        <c:crossAx val="-1768578432"/>
        <c:crosses val="autoZero"/>
        <c:crossBetween val="between"/>
      </c:valAx>
    </c:plotArea>
    <c:legend>
      <c:legendPos val="r"/>
      <c:overlay val="0"/>
    </c:legend>
    <c:plotVisOnly val="1"/>
    <c:dispBlanksAs val="gap"/>
    <c:showDLblsOverMax val="0"/>
  </c:chart>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cat>
            <c:strRef>
              <c:f>'30973'!$C$64:$C$68</c:f>
              <c:strCache>
                <c:ptCount val="5"/>
                <c:pt idx="0">
                  <c:v>05/09/2014</c:v>
                </c:pt>
                <c:pt idx="1">
                  <c:v>05/13/2014</c:v>
                </c:pt>
                <c:pt idx="2">
                  <c:v>05/16/2014</c:v>
                </c:pt>
                <c:pt idx="3">
                  <c:v>05/19/2014</c:v>
                </c:pt>
                <c:pt idx="4">
                  <c:v>05/23/2014</c:v>
                </c:pt>
              </c:strCache>
            </c:strRef>
          </c:cat>
          <c:val>
            <c:numRef>
              <c:f>'30973'!$K$64:$K$68</c:f>
              <c:numCache>
                <c:formatCode>General</c:formatCode>
                <c:ptCount val="5"/>
                <c:pt idx="0">
                  <c:v>172.48000000000027</c:v>
                </c:pt>
                <c:pt idx="1">
                  <c:v>163.54000000000002</c:v>
                </c:pt>
                <c:pt idx="2">
                  <c:v>120.64</c:v>
                </c:pt>
                <c:pt idx="3">
                  <c:v>120.48</c:v>
                </c:pt>
                <c:pt idx="4">
                  <c:v>98.98</c:v>
                </c:pt>
              </c:numCache>
            </c:numRef>
          </c:val>
          <c:smooth val="0"/>
        </c:ser>
        <c:dLbls>
          <c:showLegendKey val="0"/>
          <c:showVal val="0"/>
          <c:showCatName val="0"/>
          <c:showSerName val="0"/>
          <c:showPercent val="0"/>
          <c:showBubbleSize val="0"/>
        </c:dLbls>
        <c:smooth val="0"/>
        <c:axId val="-1768583872"/>
        <c:axId val="-1768571904"/>
      </c:lineChart>
      <c:catAx>
        <c:axId val="-1768583872"/>
        <c:scaling>
          <c:orientation val="minMax"/>
        </c:scaling>
        <c:delete val="0"/>
        <c:axPos val="b"/>
        <c:numFmt formatCode="General" sourceLinked="0"/>
        <c:majorTickMark val="out"/>
        <c:minorTickMark val="none"/>
        <c:tickLblPos val="nextTo"/>
        <c:crossAx val="-1768571904"/>
        <c:crosses val="autoZero"/>
        <c:auto val="1"/>
        <c:lblAlgn val="ctr"/>
        <c:lblOffset val="100"/>
        <c:noMultiLvlLbl val="0"/>
      </c:catAx>
      <c:valAx>
        <c:axId val="-1768571904"/>
        <c:scaling>
          <c:orientation val="minMax"/>
        </c:scaling>
        <c:delete val="0"/>
        <c:axPos val="l"/>
        <c:majorGridlines/>
        <c:numFmt formatCode="General" sourceLinked="1"/>
        <c:majorTickMark val="out"/>
        <c:minorTickMark val="none"/>
        <c:tickLblPos val="nextTo"/>
        <c:crossAx val="-1768583872"/>
        <c:crosses val="autoZero"/>
        <c:crossBetween val="between"/>
      </c:valAx>
    </c:plotArea>
    <c:legend>
      <c:legendPos val="r"/>
      <c:overlay val="0"/>
    </c:legend>
    <c:plotVisOnly val="1"/>
    <c:dispBlanksAs val="gap"/>
    <c:showDLblsOverMax val="0"/>
  </c:chart>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cat>
            <c:numRef>
              <c:f>'30973'!$D$4:$D$20</c:f>
              <c:numCache>
                <c:formatCode>yyyy/mm/dd</c:formatCode>
                <c:ptCount val="17"/>
                <c:pt idx="0">
                  <c:v>41765</c:v>
                </c:pt>
                <c:pt idx="1">
                  <c:v>41767</c:v>
                </c:pt>
                <c:pt idx="2">
                  <c:v>41768</c:v>
                </c:pt>
                <c:pt idx="3">
                  <c:v>41771</c:v>
                </c:pt>
                <c:pt idx="4">
                  <c:v>41772</c:v>
                </c:pt>
                <c:pt idx="5">
                  <c:v>41773</c:v>
                </c:pt>
                <c:pt idx="6">
                  <c:v>41774</c:v>
                </c:pt>
                <c:pt idx="7">
                  <c:v>41775</c:v>
                </c:pt>
                <c:pt idx="8">
                  <c:v>41778</c:v>
                </c:pt>
                <c:pt idx="9">
                  <c:v>41779</c:v>
                </c:pt>
                <c:pt idx="10">
                  <c:v>41780</c:v>
                </c:pt>
                <c:pt idx="11">
                  <c:v>41781</c:v>
                </c:pt>
                <c:pt idx="12">
                  <c:v>41782</c:v>
                </c:pt>
                <c:pt idx="13">
                  <c:v>41785</c:v>
                </c:pt>
                <c:pt idx="14">
                  <c:v>41787</c:v>
                </c:pt>
                <c:pt idx="15">
                  <c:v>41788</c:v>
                </c:pt>
                <c:pt idx="16">
                  <c:v>41789</c:v>
                </c:pt>
              </c:numCache>
            </c:numRef>
          </c:cat>
          <c:val>
            <c:numRef>
              <c:f>'30973'!$G$4:$G$20</c:f>
              <c:numCache>
                <c:formatCode>General</c:formatCode>
                <c:ptCount val="17"/>
                <c:pt idx="0">
                  <c:v>-628.78682475343066</c:v>
                </c:pt>
                <c:pt idx="1">
                  <c:v>-632.71195943245039</c:v>
                </c:pt>
                <c:pt idx="2">
                  <c:v>-667.15846641555527</c:v>
                </c:pt>
                <c:pt idx="3">
                  <c:v>-726.75906306950583</c:v>
                </c:pt>
                <c:pt idx="4">
                  <c:v>-622.93828741937068</c:v>
                </c:pt>
                <c:pt idx="5">
                  <c:v>-701.14180940519998</c:v>
                </c:pt>
                <c:pt idx="6">
                  <c:v>-692.09619740301946</c:v>
                </c:pt>
                <c:pt idx="7">
                  <c:v>-638.54706341500776</c:v>
                </c:pt>
                <c:pt idx="8">
                  <c:v>-628.46688441882543</c:v>
                </c:pt>
                <c:pt idx="9">
                  <c:v>-667.11900340411103</c:v>
                </c:pt>
                <c:pt idx="10">
                  <c:v>-626.02133208204032</c:v>
                </c:pt>
                <c:pt idx="11">
                  <c:v>-656.1482567229084</c:v>
                </c:pt>
                <c:pt idx="12">
                  <c:v>-666.24300271310153</c:v>
                </c:pt>
                <c:pt idx="13">
                  <c:v>-683.32574904879584</c:v>
                </c:pt>
                <c:pt idx="14">
                  <c:v>-636.39912273489949</c:v>
                </c:pt>
                <c:pt idx="15">
                  <c:v>-676.26228672836078</c:v>
                </c:pt>
                <c:pt idx="16">
                  <c:v>-667.17661506078559</c:v>
                </c:pt>
              </c:numCache>
            </c:numRef>
          </c:val>
          <c:smooth val="0"/>
        </c:ser>
        <c:dLbls>
          <c:showLegendKey val="0"/>
          <c:showVal val="0"/>
          <c:showCatName val="0"/>
          <c:showSerName val="0"/>
          <c:showPercent val="0"/>
          <c:showBubbleSize val="0"/>
        </c:dLbls>
        <c:smooth val="0"/>
        <c:axId val="-1768574080"/>
        <c:axId val="-1768577888"/>
      </c:lineChart>
      <c:catAx>
        <c:axId val="-1768574080"/>
        <c:scaling>
          <c:orientation val="minMax"/>
        </c:scaling>
        <c:delete val="0"/>
        <c:axPos val="b"/>
        <c:numFmt formatCode="yyyy/mm/dd" sourceLinked="1"/>
        <c:majorTickMark val="out"/>
        <c:minorTickMark val="none"/>
        <c:tickLblPos val="low"/>
        <c:crossAx val="-1768577888"/>
        <c:crosses val="autoZero"/>
        <c:auto val="0"/>
        <c:lblAlgn val="ctr"/>
        <c:lblOffset val="100"/>
        <c:noMultiLvlLbl val="0"/>
      </c:catAx>
      <c:valAx>
        <c:axId val="-1768577888"/>
        <c:scaling>
          <c:orientation val="minMax"/>
        </c:scaling>
        <c:delete val="0"/>
        <c:axPos val="l"/>
        <c:majorGridlines/>
        <c:numFmt formatCode="General" sourceLinked="1"/>
        <c:majorTickMark val="out"/>
        <c:minorTickMark val="none"/>
        <c:tickLblPos val="nextTo"/>
        <c:crossAx val="-1768574080"/>
        <c:crosses val="autoZero"/>
        <c:crossBetween val="between"/>
      </c:valAx>
    </c:plotArea>
    <c:plotVisOnly val="1"/>
    <c:dispBlanksAs val="gap"/>
    <c:showDLblsOverMax val="0"/>
  </c:chart>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'30546'!$B$1</c:f>
              <c:strCache>
                <c:ptCount val="1"/>
                <c:pt idx="0">
                  <c:v>5月美豆</c:v>
                </c:pt>
              </c:strCache>
            </c:strRef>
          </c:tx>
          <c:marker>
            <c:symbol val="none"/>
          </c:marker>
          <c:cat>
            <c:numRef>
              <c:f>'30546'!$A$2:$A$62</c:f>
              <c:numCache>
                <c:formatCode>General</c:formatCode>
                <c:ptCount val="61"/>
                <c:pt idx="0">
                  <c:v>20130201</c:v>
                </c:pt>
                <c:pt idx="1">
                  <c:v>20130204</c:v>
                </c:pt>
                <c:pt idx="2">
                  <c:v>20130205</c:v>
                </c:pt>
                <c:pt idx="3">
                  <c:v>20130206</c:v>
                </c:pt>
                <c:pt idx="4">
                  <c:v>20130207</c:v>
                </c:pt>
                <c:pt idx="5">
                  <c:v>20130208</c:v>
                </c:pt>
                <c:pt idx="6">
                  <c:v>20130211</c:v>
                </c:pt>
                <c:pt idx="7">
                  <c:v>20130212</c:v>
                </c:pt>
                <c:pt idx="8">
                  <c:v>20130213</c:v>
                </c:pt>
                <c:pt idx="9">
                  <c:v>20130214</c:v>
                </c:pt>
                <c:pt idx="10">
                  <c:v>20130215</c:v>
                </c:pt>
                <c:pt idx="11">
                  <c:v>20130219</c:v>
                </c:pt>
                <c:pt idx="12">
                  <c:v>20130220</c:v>
                </c:pt>
                <c:pt idx="13">
                  <c:v>20130221</c:v>
                </c:pt>
                <c:pt idx="14">
                  <c:v>20130222</c:v>
                </c:pt>
                <c:pt idx="15">
                  <c:v>20130225</c:v>
                </c:pt>
                <c:pt idx="16">
                  <c:v>20130226</c:v>
                </c:pt>
                <c:pt idx="17">
                  <c:v>20130227</c:v>
                </c:pt>
                <c:pt idx="18">
                  <c:v>20130228</c:v>
                </c:pt>
                <c:pt idx="19">
                  <c:v>20130301</c:v>
                </c:pt>
                <c:pt idx="20">
                  <c:v>20130304</c:v>
                </c:pt>
                <c:pt idx="21">
                  <c:v>20130305</c:v>
                </c:pt>
                <c:pt idx="22">
                  <c:v>20130306</c:v>
                </c:pt>
                <c:pt idx="23">
                  <c:v>20130307</c:v>
                </c:pt>
                <c:pt idx="24">
                  <c:v>20130308</c:v>
                </c:pt>
                <c:pt idx="25">
                  <c:v>20130311</c:v>
                </c:pt>
                <c:pt idx="26">
                  <c:v>20130312</c:v>
                </c:pt>
                <c:pt idx="27">
                  <c:v>20130313</c:v>
                </c:pt>
                <c:pt idx="28">
                  <c:v>20130314</c:v>
                </c:pt>
                <c:pt idx="29">
                  <c:v>20130315</c:v>
                </c:pt>
                <c:pt idx="30">
                  <c:v>20130318</c:v>
                </c:pt>
                <c:pt idx="31">
                  <c:v>20130319</c:v>
                </c:pt>
                <c:pt idx="32">
                  <c:v>20130320</c:v>
                </c:pt>
                <c:pt idx="33">
                  <c:v>20130321</c:v>
                </c:pt>
                <c:pt idx="34">
                  <c:v>20130322</c:v>
                </c:pt>
                <c:pt idx="35">
                  <c:v>20130325</c:v>
                </c:pt>
                <c:pt idx="36">
                  <c:v>20130326</c:v>
                </c:pt>
                <c:pt idx="37">
                  <c:v>20130327</c:v>
                </c:pt>
                <c:pt idx="38">
                  <c:v>20130328</c:v>
                </c:pt>
                <c:pt idx="39">
                  <c:v>20130401</c:v>
                </c:pt>
                <c:pt idx="40">
                  <c:v>20130402</c:v>
                </c:pt>
                <c:pt idx="41">
                  <c:v>20130403</c:v>
                </c:pt>
                <c:pt idx="42">
                  <c:v>20130404</c:v>
                </c:pt>
                <c:pt idx="43">
                  <c:v>20130405</c:v>
                </c:pt>
                <c:pt idx="44">
                  <c:v>20130408</c:v>
                </c:pt>
                <c:pt idx="45">
                  <c:v>20130409</c:v>
                </c:pt>
                <c:pt idx="46">
                  <c:v>20130410</c:v>
                </c:pt>
                <c:pt idx="47">
                  <c:v>20130411</c:v>
                </c:pt>
                <c:pt idx="48">
                  <c:v>20130412</c:v>
                </c:pt>
                <c:pt idx="49">
                  <c:v>20130415</c:v>
                </c:pt>
                <c:pt idx="50">
                  <c:v>20130416</c:v>
                </c:pt>
                <c:pt idx="51">
                  <c:v>20130417</c:v>
                </c:pt>
                <c:pt idx="52">
                  <c:v>20130418</c:v>
                </c:pt>
                <c:pt idx="53">
                  <c:v>20130419</c:v>
                </c:pt>
                <c:pt idx="54">
                  <c:v>20130422</c:v>
                </c:pt>
                <c:pt idx="55">
                  <c:v>20130423</c:v>
                </c:pt>
                <c:pt idx="56">
                  <c:v>20130424</c:v>
                </c:pt>
                <c:pt idx="57">
                  <c:v>20130425</c:v>
                </c:pt>
                <c:pt idx="58">
                  <c:v>20130426</c:v>
                </c:pt>
                <c:pt idx="59">
                  <c:v>20130429</c:v>
                </c:pt>
                <c:pt idx="60">
                  <c:v>20130430</c:v>
                </c:pt>
              </c:numCache>
            </c:numRef>
          </c:cat>
          <c:val>
            <c:numRef>
              <c:f>'30546'!$B$2:$B$62</c:f>
              <c:numCache>
                <c:formatCode>General</c:formatCode>
                <c:ptCount val="61"/>
                <c:pt idx="0">
                  <c:v>1465</c:v>
                </c:pt>
                <c:pt idx="1">
                  <c:v>1480</c:v>
                </c:pt>
                <c:pt idx="2">
                  <c:v>1485</c:v>
                </c:pt>
                <c:pt idx="3">
                  <c:v>1477</c:v>
                </c:pt>
                <c:pt idx="4">
                  <c:v>1473</c:v>
                </c:pt>
                <c:pt idx="5">
                  <c:v>1436</c:v>
                </c:pt>
                <c:pt idx="6">
                  <c:v>1420</c:v>
                </c:pt>
                <c:pt idx="7">
                  <c:v>1413</c:v>
                </c:pt>
                <c:pt idx="8">
                  <c:v>1411</c:v>
                </c:pt>
                <c:pt idx="9">
                  <c:v>1408</c:v>
                </c:pt>
                <c:pt idx="10">
                  <c:v>1414</c:v>
                </c:pt>
                <c:pt idx="11">
                  <c:v>1458</c:v>
                </c:pt>
                <c:pt idx="12">
                  <c:v>1465</c:v>
                </c:pt>
                <c:pt idx="13">
                  <c:v>1470</c:v>
                </c:pt>
                <c:pt idx="14">
                  <c:v>1443</c:v>
                </c:pt>
                <c:pt idx="15">
                  <c:v>1435</c:v>
                </c:pt>
                <c:pt idx="16">
                  <c:v>1431</c:v>
                </c:pt>
                <c:pt idx="17">
                  <c:v>1439</c:v>
                </c:pt>
                <c:pt idx="18">
                  <c:v>1452</c:v>
                </c:pt>
                <c:pt idx="19">
                  <c:v>1443</c:v>
                </c:pt>
                <c:pt idx="20">
                  <c:v>1462</c:v>
                </c:pt>
                <c:pt idx="21">
                  <c:v>1466</c:v>
                </c:pt>
                <c:pt idx="22">
                  <c:v>1466</c:v>
                </c:pt>
                <c:pt idx="23">
                  <c:v>1473</c:v>
                </c:pt>
                <c:pt idx="24">
                  <c:v>1471</c:v>
                </c:pt>
                <c:pt idx="25">
                  <c:v>1479</c:v>
                </c:pt>
                <c:pt idx="26">
                  <c:v>1468</c:v>
                </c:pt>
                <c:pt idx="27">
                  <c:v>1447</c:v>
                </c:pt>
                <c:pt idx="28">
                  <c:v>1435</c:v>
                </c:pt>
                <c:pt idx="29">
                  <c:v>1426</c:v>
                </c:pt>
                <c:pt idx="30">
                  <c:v>1409</c:v>
                </c:pt>
                <c:pt idx="31">
                  <c:v>1405</c:v>
                </c:pt>
                <c:pt idx="32">
                  <c:v>1419</c:v>
                </c:pt>
                <c:pt idx="33">
                  <c:v>1449</c:v>
                </c:pt>
                <c:pt idx="34">
                  <c:v>1440</c:v>
                </c:pt>
                <c:pt idx="35">
                  <c:v>1437</c:v>
                </c:pt>
                <c:pt idx="36">
                  <c:v>1447</c:v>
                </c:pt>
                <c:pt idx="37">
                  <c:v>1453</c:v>
                </c:pt>
                <c:pt idx="38">
                  <c:v>1404</c:v>
                </c:pt>
                <c:pt idx="39">
                  <c:v>1390</c:v>
                </c:pt>
                <c:pt idx="40">
                  <c:v>1394</c:v>
                </c:pt>
                <c:pt idx="41">
                  <c:v>1380</c:v>
                </c:pt>
                <c:pt idx="42">
                  <c:v>1372</c:v>
                </c:pt>
                <c:pt idx="43">
                  <c:v>1361</c:v>
                </c:pt>
                <c:pt idx="44">
                  <c:v>1378</c:v>
                </c:pt>
                <c:pt idx="45">
                  <c:v>1395</c:v>
                </c:pt>
                <c:pt idx="46">
                  <c:v>1392</c:v>
                </c:pt>
                <c:pt idx="47">
                  <c:v>1402</c:v>
                </c:pt>
                <c:pt idx="48">
                  <c:v>1413</c:v>
                </c:pt>
                <c:pt idx="49">
                  <c:v>1395</c:v>
                </c:pt>
                <c:pt idx="50">
                  <c:v>1411</c:v>
                </c:pt>
                <c:pt idx="51">
                  <c:v>1422</c:v>
                </c:pt>
                <c:pt idx="52">
                  <c:v>1430</c:v>
                </c:pt>
                <c:pt idx="53">
                  <c:v>1428</c:v>
                </c:pt>
                <c:pt idx="54">
                  <c:v>1417</c:v>
                </c:pt>
                <c:pt idx="55">
                  <c:v>1419</c:v>
                </c:pt>
                <c:pt idx="56">
                  <c:v>1404</c:v>
                </c:pt>
                <c:pt idx="57">
                  <c:v>1423</c:v>
                </c:pt>
                <c:pt idx="58">
                  <c:v>1430</c:v>
                </c:pt>
                <c:pt idx="59">
                  <c:v>1471</c:v>
                </c:pt>
                <c:pt idx="60">
                  <c:v>1467</c:v>
                </c:pt>
              </c:numCache>
            </c:numRef>
          </c:val>
          <c:smooth val="0"/>
        </c:ser>
        <c:ser>
          <c:idx val="1"/>
          <c:order val="1"/>
          <c:tx>
            <c:strRef>
              <c:f>'30546'!$C$1</c:f>
              <c:strCache>
                <c:ptCount val="1"/>
                <c:pt idx="0">
                  <c:v>11月美豆</c:v>
                </c:pt>
              </c:strCache>
            </c:strRef>
          </c:tx>
          <c:marker>
            <c:symbol val="none"/>
          </c:marker>
          <c:cat>
            <c:numRef>
              <c:f>'30546'!$A$2:$A$62</c:f>
              <c:numCache>
                <c:formatCode>General</c:formatCode>
                <c:ptCount val="61"/>
                <c:pt idx="0">
                  <c:v>20130201</c:v>
                </c:pt>
                <c:pt idx="1">
                  <c:v>20130204</c:v>
                </c:pt>
                <c:pt idx="2">
                  <c:v>20130205</c:v>
                </c:pt>
                <c:pt idx="3">
                  <c:v>20130206</c:v>
                </c:pt>
                <c:pt idx="4">
                  <c:v>20130207</c:v>
                </c:pt>
                <c:pt idx="5">
                  <c:v>20130208</c:v>
                </c:pt>
                <c:pt idx="6">
                  <c:v>20130211</c:v>
                </c:pt>
                <c:pt idx="7">
                  <c:v>20130212</c:v>
                </c:pt>
                <c:pt idx="8">
                  <c:v>20130213</c:v>
                </c:pt>
                <c:pt idx="9">
                  <c:v>20130214</c:v>
                </c:pt>
                <c:pt idx="10">
                  <c:v>20130215</c:v>
                </c:pt>
                <c:pt idx="11">
                  <c:v>20130219</c:v>
                </c:pt>
                <c:pt idx="12">
                  <c:v>20130220</c:v>
                </c:pt>
                <c:pt idx="13">
                  <c:v>20130221</c:v>
                </c:pt>
                <c:pt idx="14">
                  <c:v>20130222</c:v>
                </c:pt>
                <c:pt idx="15">
                  <c:v>20130225</c:v>
                </c:pt>
                <c:pt idx="16">
                  <c:v>20130226</c:v>
                </c:pt>
                <c:pt idx="17">
                  <c:v>20130227</c:v>
                </c:pt>
                <c:pt idx="18">
                  <c:v>20130228</c:v>
                </c:pt>
                <c:pt idx="19">
                  <c:v>20130301</c:v>
                </c:pt>
                <c:pt idx="20">
                  <c:v>20130304</c:v>
                </c:pt>
                <c:pt idx="21">
                  <c:v>20130305</c:v>
                </c:pt>
                <c:pt idx="22">
                  <c:v>20130306</c:v>
                </c:pt>
                <c:pt idx="23">
                  <c:v>20130307</c:v>
                </c:pt>
                <c:pt idx="24">
                  <c:v>20130308</c:v>
                </c:pt>
                <c:pt idx="25">
                  <c:v>20130311</c:v>
                </c:pt>
                <c:pt idx="26">
                  <c:v>20130312</c:v>
                </c:pt>
                <c:pt idx="27">
                  <c:v>20130313</c:v>
                </c:pt>
                <c:pt idx="28">
                  <c:v>20130314</c:v>
                </c:pt>
                <c:pt idx="29">
                  <c:v>20130315</c:v>
                </c:pt>
                <c:pt idx="30">
                  <c:v>20130318</c:v>
                </c:pt>
                <c:pt idx="31">
                  <c:v>20130319</c:v>
                </c:pt>
                <c:pt idx="32">
                  <c:v>20130320</c:v>
                </c:pt>
                <c:pt idx="33">
                  <c:v>20130321</c:v>
                </c:pt>
                <c:pt idx="34">
                  <c:v>20130322</c:v>
                </c:pt>
                <c:pt idx="35">
                  <c:v>20130325</c:v>
                </c:pt>
                <c:pt idx="36">
                  <c:v>20130326</c:v>
                </c:pt>
                <c:pt idx="37">
                  <c:v>20130327</c:v>
                </c:pt>
                <c:pt idx="38">
                  <c:v>20130328</c:v>
                </c:pt>
                <c:pt idx="39">
                  <c:v>20130401</c:v>
                </c:pt>
                <c:pt idx="40">
                  <c:v>20130402</c:v>
                </c:pt>
                <c:pt idx="41">
                  <c:v>20130403</c:v>
                </c:pt>
                <c:pt idx="42">
                  <c:v>20130404</c:v>
                </c:pt>
                <c:pt idx="43">
                  <c:v>20130405</c:v>
                </c:pt>
                <c:pt idx="44">
                  <c:v>20130408</c:v>
                </c:pt>
                <c:pt idx="45">
                  <c:v>20130409</c:v>
                </c:pt>
                <c:pt idx="46">
                  <c:v>20130410</c:v>
                </c:pt>
                <c:pt idx="47">
                  <c:v>20130411</c:v>
                </c:pt>
                <c:pt idx="48">
                  <c:v>20130412</c:v>
                </c:pt>
                <c:pt idx="49">
                  <c:v>20130415</c:v>
                </c:pt>
                <c:pt idx="50">
                  <c:v>20130416</c:v>
                </c:pt>
                <c:pt idx="51">
                  <c:v>20130417</c:v>
                </c:pt>
                <c:pt idx="52">
                  <c:v>20130418</c:v>
                </c:pt>
                <c:pt idx="53">
                  <c:v>20130419</c:v>
                </c:pt>
                <c:pt idx="54">
                  <c:v>20130422</c:v>
                </c:pt>
                <c:pt idx="55">
                  <c:v>20130423</c:v>
                </c:pt>
                <c:pt idx="56">
                  <c:v>20130424</c:v>
                </c:pt>
                <c:pt idx="57">
                  <c:v>20130425</c:v>
                </c:pt>
                <c:pt idx="58">
                  <c:v>20130426</c:v>
                </c:pt>
                <c:pt idx="59">
                  <c:v>20130429</c:v>
                </c:pt>
                <c:pt idx="60">
                  <c:v>20130430</c:v>
                </c:pt>
              </c:numCache>
            </c:numRef>
          </c:cat>
          <c:val>
            <c:numRef>
              <c:f>'30546'!$C$2:$C$62</c:f>
              <c:numCache>
                <c:formatCode>General</c:formatCode>
                <c:ptCount val="61"/>
                <c:pt idx="0">
                  <c:v>1332</c:v>
                </c:pt>
                <c:pt idx="1">
                  <c:v>1344</c:v>
                </c:pt>
                <c:pt idx="2">
                  <c:v>1348</c:v>
                </c:pt>
                <c:pt idx="3">
                  <c:v>1336</c:v>
                </c:pt>
                <c:pt idx="4">
                  <c:v>1324</c:v>
                </c:pt>
                <c:pt idx="5">
                  <c:v>1282</c:v>
                </c:pt>
                <c:pt idx="6">
                  <c:v>1270</c:v>
                </c:pt>
                <c:pt idx="7">
                  <c:v>1277</c:v>
                </c:pt>
                <c:pt idx="8">
                  <c:v>1270</c:v>
                </c:pt>
                <c:pt idx="9">
                  <c:v>1266</c:v>
                </c:pt>
                <c:pt idx="10">
                  <c:v>1261</c:v>
                </c:pt>
                <c:pt idx="11">
                  <c:v>1274</c:v>
                </c:pt>
                <c:pt idx="12">
                  <c:v>1284</c:v>
                </c:pt>
                <c:pt idx="13">
                  <c:v>1276</c:v>
                </c:pt>
                <c:pt idx="14">
                  <c:v>1266</c:v>
                </c:pt>
                <c:pt idx="15">
                  <c:v>1265</c:v>
                </c:pt>
                <c:pt idx="16">
                  <c:v>1257</c:v>
                </c:pt>
                <c:pt idx="17">
                  <c:v>1257</c:v>
                </c:pt>
                <c:pt idx="18">
                  <c:v>1259</c:v>
                </c:pt>
                <c:pt idx="19">
                  <c:v>1261</c:v>
                </c:pt>
                <c:pt idx="20">
                  <c:v>1269</c:v>
                </c:pt>
                <c:pt idx="21">
                  <c:v>1275</c:v>
                </c:pt>
                <c:pt idx="22">
                  <c:v>1278</c:v>
                </c:pt>
                <c:pt idx="23">
                  <c:v>1278</c:v>
                </c:pt>
                <c:pt idx="24">
                  <c:v>1268</c:v>
                </c:pt>
                <c:pt idx="25">
                  <c:v>1270</c:v>
                </c:pt>
                <c:pt idx="26">
                  <c:v>1269</c:v>
                </c:pt>
                <c:pt idx="27">
                  <c:v>1262</c:v>
                </c:pt>
                <c:pt idx="28">
                  <c:v>1259</c:v>
                </c:pt>
                <c:pt idx="29">
                  <c:v>1261</c:v>
                </c:pt>
                <c:pt idx="30">
                  <c:v>1258</c:v>
                </c:pt>
                <c:pt idx="31">
                  <c:v>1254</c:v>
                </c:pt>
                <c:pt idx="32">
                  <c:v>1261</c:v>
                </c:pt>
                <c:pt idx="33">
                  <c:v>1275</c:v>
                </c:pt>
                <c:pt idx="34">
                  <c:v>1263</c:v>
                </c:pt>
                <c:pt idx="35">
                  <c:v>1269</c:v>
                </c:pt>
                <c:pt idx="36">
                  <c:v>1276</c:v>
                </c:pt>
                <c:pt idx="37">
                  <c:v>1278</c:v>
                </c:pt>
                <c:pt idx="38">
                  <c:v>1251</c:v>
                </c:pt>
                <c:pt idx="39">
                  <c:v>1254</c:v>
                </c:pt>
                <c:pt idx="40">
                  <c:v>1248</c:v>
                </c:pt>
                <c:pt idx="41">
                  <c:v>1232</c:v>
                </c:pt>
                <c:pt idx="42">
                  <c:v>1233</c:v>
                </c:pt>
                <c:pt idx="43">
                  <c:v>1228</c:v>
                </c:pt>
                <c:pt idx="44">
                  <c:v>1232</c:v>
                </c:pt>
                <c:pt idx="45">
                  <c:v>1241</c:v>
                </c:pt>
                <c:pt idx="46">
                  <c:v>1237</c:v>
                </c:pt>
                <c:pt idx="47">
                  <c:v>1226</c:v>
                </c:pt>
                <c:pt idx="48">
                  <c:v>1231</c:v>
                </c:pt>
                <c:pt idx="49">
                  <c:v>1206</c:v>
                </c:pt>
                <c:pt idx="50">
                  <c:v>1218</c:v>
                </c:pt>
                <c:pt idx="51">
                  <c:v>1218</c:v>
                </c:pt>
                <c:pt idx="52">
                  <c:v>1223</c:v>
                </c:pt>
                <c:pt idx="53">
                  <c:v>1213</c:v>
                </c:pt>
                <c:pt idx="54">
                  <c:v>1202</c:v>
                </c:pt>
                <c:pt idx="55">
                  <c:v>1196</c:v>
                </c:pt>
                <c:pt idx="56">
                  <c:v>1193</c:v>
                </c:pt>
                <c:pt idx="57">
                  <c:v>1206</c:v>
                </c:pt>
                <c:pt idx="58">
                  <c:v>1210</c:v>
                </c:pt>
                <c:pt idx="59">
                  <c:v>1229</c:v>
                </c:pt>
                <c:pt idx="60">
                  <c:v>1223</c:v>
                </c:pt>
              </c:numCache>
            </c:numRef>
          </c:val>
          <c:smooth val="0"/>
        </c:ser>
        <c:dLbls>
          <c:showLegendKey val="0"/>
          <c:showVal val="0"/>
          <c:showCatName val="0"/>
          <c:showSerName val="0"/>
          <c:showPercent val="0"/>
          <c:showBubbleSize val="0"/>
        </c:dLbls>
        <c:smooth val="0"/>
        <c:axId val="-1768585504"/>
        <c:axId val="-1768572448"/>
      </c:lineChart>
      <c:catAx>
        <c:axId val="-1768585504"/>
        <c:scaling>
          <c:orientation val="minMax"/>
        </c:scaling>
        <c:delete val="0"/>
        <c:axPos val="b"/>
        <c:numFmt formatCode="General" sourceLinked="1"/>
        <c:majorTickMark val="out"/>
        <c:minorTickMark val="none"/>
        <c:tickLblPos val="nextTo"/>
        <c:crossAx val="-1768572448"/>
        <c:crosses val="autoZero"/>
        <c:auto val="1"/>
        <c:lblAlgn val="ctr"/>
        <c:lblOffset val="100"/>
        <c:noMultiLvlLbl val="0"/>
      </c:catAx>
      <c:valAx>
        <c:axId val="-1768572448"/>
        <c:scaling>
          <c:orientation val="minMax"/>
          <c:min val="1000"/>
        </c:scaling>
        <c:delete val="0"/>
        <c:axPos val="l"/>
        <c:majorGridlines/>
        <c:numFmt formatCode="General" sourceLinked="1"/>
        <c:majorTickMark val="out"/>
        <c:minorTickMark val="none"/>
        <c:tickLblPos val="nextTo"/>
        <c:crossAx val="-1768585504"/>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922435476815398"/>
          <c:y val="2.8341186499613934E-2"/>
          <c:w val="0.84396796289556442"/>
          <c:h val="0.62358623734130858"/>
        </c:manualLayout>
      </c:layout>
      <c:lineChart>
        <c:grouping val="standard"/>
        <c:varyColors val="0"/>
        <c:ser>
          <c:idx val="0"/>
          <c:order val="0"/>
          <c:tx>
            <c:strRef>
              <c:f>走势对比!$B$1</c:f>
              <c:strCache>
                <c:ptCount val="1"/>
                <c:pt idx="0">
                  <c:v>当前月美豆</c:v>
                </c:pt>
              </c:strCache>
            </c:strRef>
          </c:tx>
          <c:marker>
            <c:symbol val="none"/>
          </c:marker>
          <c:cat>
            <c:numRef>
              <c:f>走势对比!$A$2:$A$376</c:f>
              <c:numCache>
                <c:formatCode>General</c:formatCode>
                <c:ptCount val="375"/>
                <c:pt idx="0">
                  <c:v>20121101</c:v>
                </c:pt>
                <c:pt idx="1">
                  <c:v>20121102</c:v>
                </c:pt>
                <c:pt idx="2">
                  <c:v>20121105</c:v>
                </c:pt>
                <c:pt idx="3">
                  <c:v>20121106</c:v>
                </c:pt>
                <c:pt idx="4">
                  <c:v>20121107</c:v>
                </c:pt>
                <c:pt idx="5">
                  <c:v>20121108</c:v>
                </c:pt>
                <c:pt idx="6">
                  <c:v>20121109</c:v>
                </c:pt>
                <c:pt idx="7">
                  <c:v>20121112</c:v>
                </c:pt>
                <c:pt idx="8">
                  <c:v>20121113</c:v>
                </c:pt>
                <c:pt idx="9">
                  <c:v>20121114</c:v>
                </c:pt>
                <c:pt idx="10">
                  <c:v>20121115</c:v>
                </c:pt>
                <c:pt idx="11">
                  <c:v>20121116</c:v>
                </c:pt>
                <c:pt idx="12">
                  <c:v>20121119</c:v>
                </c:pt>
                <c:pt idx="13">
                  <c:v>20121120</c:v>
                </c:pt>
                <c:pt idx="14">
                  <c:v>20121121</c:v>
                </c:pt>
                <c:pt idx="15">
                  <c:v>20121123</c:v>
                </c:pt>
                <c:pt idx="16">
                  <c:v>20121126</c:v>
                </c:pt>
                <c:pt idx="17">
                  <c:v>20121127</c:v>
                </c:pt>
                <c:pt idx="18">
                  <c:v>20121128</c:v>
                </c:pt>
                <c:pt idx="19">
                  <c:v>20121129</c:v>
                </c:pt>
                <c:pt idx="20">
                  <c:v>20121130</c:v>
                </c:pt>
                <c:pt idx="21">
                  <c:v>20121203</c:v>
                </c:pt>
                <c:pt idx="22">
                  <c:v>20121204</c:v>
                </c:pt>
                <c:pt idx="23">
                  <c:v>20121205</c:v>
                </c:pt>
                <c:pt idx="24">
                  <c:v>20121206</c:v>
                </c:pt>
                <c:pt idx="25">
                  <c:v>20121207</c:v>
                </c:pt>
                <c:pt idx="26">
                  <c:v>20121210</c:v>
                </c:pt>
                <c:pt idx="27">
                  <c:v>20121211</c:v>
                </c:pt>
                <c:pt idx="28">
                  <c:v>20121212</c:v>
                </c:pt>
                <c:pt idx="29">
                  <c:v>20121213</c:v>
                </c:pt>
                <c:pt idx="30">
                  <c:v>20121214</c:v>
                </c:pt>
                <c:pt idx="31">
                  <c:v>20121217</c:v>
                </c:pt>
                <c:pt idx="32">
                  <c:v>20121218</c:v>
                </c:pt>
                <c:pt idx="33">
                  <c:v>20121219</c:v>
                </c:pt>
                <c:pt idx="34">
                  <c:v>20121220</c:v>
                </c:pt>
                <c:pt idx="35">
                  <c:v>20121221</c:v>
                </c:pt>
                <c:pt idx="36">
                  <c:v>20121224</c:v>
                </c:pt>
                <c:pt idx="37">
                  <c:v>20121226</c:v>
                </c:pt>
                <c:pt idx="38">
                  <c:v>20121227</c:v>
                </c:pt>
                <c:pt idx="39">
                  <c:v>20121228</c:v>
                </c:pt>
                <c:pt idx="40">
                  <c:v>20121231</c:v>
                </c:pt>
                <c:pt idx="41">
                  <c:v>20130102</c:v>
                </c:pt>
                <c:pt idx="42">
                  <c:v>20130103</c:v>
                </c:pt>
                <c:pt idx="43">
                  <c:v>20130104</c:v>
                </c:pt>
                <c:pt idx="44">
                  <c:v>20130107</c:v>
                </c:pt>
                <c:pt idx="45">
                  <c:v>20130108</c:v>
                </c:pt>
                <c:pt idx="46">
                  <c:v>20130109</c:v>
                </c:pt>
                <c:pt idx="47">
                  <c:v>20130110</c:v>
                </c:pt>
                <c:pt idx="48">
                  <c:v>20130111</c:v>
                </c:pt>
                <c:pt idx="49">
                  <c:v>20130114</c:v>
                </c:pt>
                <c:pt idx="50">
                  <c:v>20130115</c:v>
                </c:pt>
                <c:pt idx="51">
                  <c:v>20130116</c:v>
                </c:pt>
                <c:pt idx="52">
                  <c:v>20130117</c:v>
                </c:pt>
                <c:pt idx="53">
                  <c:v>20130118</c:v>
                </c:pt>
                <c:pt idx="54">
                  <c:v>20130122</c:v>
                </c:pt>
                <c:pt idx="55">
                  <c:v>20130123</c:v>
                </c:pt>
                <c:pt idx="56">
                  <c:v>20130124</c:v>
                </c:pt>
                <c:pt idx="57">
                  <c:v>20130125</c:v>
                </c:pt>
                <c:pt idx="58">
                  <c:v>20130128</c:v>
                </c:pt>
                <c:pt idx="59">
                  <c:v>20130129</c:v>
                </c:pt>
                <c:pt idx="60">
                  <c:v>20130130</c:v>
                </c:pt>
                <c:pt idx="61">
                  <c:v>20130131</c:v>
                </c:pt>
                <c:pt idx="62">
                  <c:v>20130201</c:v>
                </c:pt>
                <c:pt idx="63">
                  <c:v>20130204</c:v>
                </c:pt>
                <c:pt idx="64">
                  <c:v>20130205</c:v>
                </c:pt>
                <c:pt idx="65">
                  <c:v>20130206</c:v>
                </c:pt>
                <c:pt idx="66">
                  <c:v>20130207</c:v>
                </c:pt>
                <c:pt idx="67">
                  <c:v>20130208</c:v>
                </c:pt>
                <c:pt idx="68">
                  <c:v>20130211</c:v>
                </c:pt>
                <c:pt idx="69">
                  <c:v>20130212</c:v>
                </c:pt>
                <c:pt idx="70">
                  <c:v>20130213</c:v>
                </c:pt>
                <c:pt idx="71">
                  <c:v>20130214</c:v>
                </c:pt>
                <c:pt idx="72">
                  <c:v>20130215</c:v>
                </c:pt>
                <c:pt idx="73">
                  <c:v>20130219</c:v>
                </c:pt>
                <c:pt idx="74">
                  <c:v>20130220</c:v>
                </c:pt>
                <c:pt idx="75">
                  <c:v>20130221</c:v>
                </c:pt>
                <c:pt idx="76">
                  <c:v>20130222</c:v>
                </c:pt>
                <c:pt idx="77">
                  <c:v>20130225</c:v>
                </c:pt>
                <c:pt idx="78">
                  <c:v>20130226</c:v>
                </c:pt>
                <c:pt idx="79">
                  <c:v>20130227</c:v>
                </c:pt>
                <c:pt idx="80">
                  <c:v>20130228</c:v>
                </c:pt>
                <c:pt idx="81">
                  <c:v>20130301</c:v>
                </c:pt>
                <c:pt idx="82">
                  <c:v>20130304</c:v>
                </c:pt>
                <c:pt idx="83">
                  <c:v>20130305</c:v>
                </c:pt>
                <c:pt idx="84">
                  <c:v>20130306</c:v>
                </c:pt>
                <c:pt idx="85">
                  <c:v>20130307</c:v>
                </c:pt>
                <c:pt idx="86">
                  <c:v>20130308</c:v>
                </c:pt>
                <c:pt idx="87">
                  <c:v>20130311</c:v>
                </c:pt>
                <c:pt idx="88">
                  <c:v>20130312</c:v>
                </c:pt>
                <c:pt idx="89">
                  <c:v>20130313</c:v>
                </c:pt>
                <c:pt idx="90">
                  <c:v>20130314</c:v>
                </c:pt>
                <c:pt idx="91">
                  <c:v>20130315</c:v>
                </c:pt>
                <c:pt idx="92">
                  <c:v>20130318</c:v>
                </c:pt>
                <c:pt idx="93">
                  <c:v>20130319</c:v>
                </c:pt>
                <c:pt idx="94">
                  <c:v>20130320</c:v>
                </c:pt>
                <c:pt idx="95">
                  <c:v>20130321</c:v>
                </c:pt>
                <c:pt idx="96">
                  <c:v>20130322</c:v>
                </c:pt>
                <c:pt idx="97">
                  <c:v>20130325</c:v>
                </c:pt>
                <c:pt idx="98">
                  <c:v>20130326</c:v>
                </c:pt>
                <c:pt idx="99">
                  <c:v>20130327</c:v>
                </c:pt>
                <c:pt idx="100">
                  <c:v>20130328</c:v>
                </c:pt>
                <c:pt idx="101">
                  <c:v>20130401</c:v>
                </c:pt>
                <c:pt idx="102">
                  <c:v>20130402</c:v>
                </c:pt>
                <c:pt idx="103">
                  <c:v>20130403</c:v>
                </c:pt>
                <c:pt idx="104">
                  <c:v>20130404</c:v>
                </c:pt>
                <c:pt idx="105">
                  <c:v>20130405</c:v>
                </c:pt>
                <c:pt idx="106">
                  <c:v>20130408</c:v>
                </c:pt>
                <c:pt idx="107">
                  <c:v>20130409</c:v>
                </c:pt>
                <c:pt idx="108">
                  <c:v>20130410</c:v>
                </c:pt>
                <c:pt idx="109">
                  <c:v>20130411</c:v>
                </c:pt>
                <c:pt idx="110">
                  <c:v>20130412</c:v>
                </c:pt>
                <c:pt idx="111">
                  <c:v>20130415</c:v>
                </c:pt>
                <c:pt idx="112">
                  <c:v>20130416</c:v>
                </c:pt>
                <c:pt idx="113">
                  <c:v>20130417</c:v>
                </c:pt>
                <c:pt idx="114">
                  <c:v>20130418</c:v>
                </c:pt>
                <c:pt idx="115">
                  <c:v>20130419</c:v>
                </c:pt>
                <c:pt idx="116">
                  <c:v>20130422</c:v>
                </c:pt>
                <c:pt idx="117">
                  <c:v>20130423</c:v>
                </c:pt>
                <c:pt idx="118">
                  <c:v>20130424</c:v>
                </c:pt>
                <c:pt idx="119">
                  <c:v>20130425</c:v>
                </c:pt>
                <c:pt idx="120">
                  <c:v>20130426</c:v>
                </c:pt>
                <c:pt idx="121">
                  <c:v>20130429</c:v>
                </c:pt>
                <c:pt idx="122">
                  <c:v>20130430</c:v>
                </c:pt>
                <c:pt idx="123">
                  <c:v>20130501</c:v>
                </c:pt>
                <c:pt idx="124">
                  <c:v>20130502</c:v>
                </c:pt>
                <c:pt idx="125">
                  <c:v>20130503</c:v>
                </c:pt>
                <c:pt idx="126">
                  <c:v>20130506</c:v>
                </c:pt>
                <c:pt idx="127">
                  <c:v>20130507</c:v>
                </c:pt>
                <c:pt idx="128">
                  <c:v>20130508</c:v>
                </c:pt>
                <c:pt idx="129">
                  <c:v>20130509</c:v>
                </c:pt>
                <c:pt idx="130">
                  <c:v>20130510</c:v>
                </c:pt>
                <c:pt idx="131">
                  <c:v>20130513</c:v>
                </c:pt>
                <c:pt idx="132">
                  <c:v>20130514</c:v>
                </c:pt>
                <c:pt idx="133">
                  <c:v>20130515</c:v>
                </c:pt>
                <c:pt idx="134">
                  <c:v>20130516</c:v>
                </c:pt>
                <c:pt idx="135">
                  <c:v>20130517</c:v>
                </c:pt>
                <c:pt idx="136">
                  <c:v>20130520</c:v>
                </c:pt>
                <c:pt idx="137">
                  <c:v>20130521</c:v>
                </c:pt>
                <c:pt idx="138">
                  <c:v>20130522</c:v>
                </c:pt>
                <c:pt idx="139">
                  <c:v>20130523</c:v>
                </c:pt>
                <c:pt idx="140">
                  <c:v>20130524</c:v>
                </c:pt>
                <c:pt idx="141">
                  <c:v>20130528</c:v>
                </c:pt>
                <c:pt idx="142">
                  <c:v>20130529</c:v>
                </c:pt>
                <c:pt idx="143">
                  <c:v>20130530</c:v>
                </c:pt>
                <c:pt idx="144">
                  <c:v>20130531</c:v>
                </c:pt>
                <c:pt idx="145">
                  <c:v>20130603</c:v>
                </c:pt>
                <c:pt idx="146">
                  <c:v>20130604</c:v>
                </c:pt>
                <c:pt idx="147">
                  <c:v>20130605</c:v>
                </c:pt>
                <c:pt idx="148">
                  <c:v>20130606</c:v>
                </c:pt>
                <c:pt idx="149">
                  <c:v>20130607</c:v>
                </c:pt>
                <c:pt idx="150">
                  <c:v>20130610</c:v>
                </c:pt>
                <c:pt idx="151">
                  <c:v>20130611</c:v>
                </c:pt>
                <c:pt idx="152">
                  <c:v>20130612</c:v>
                </c:pt>
                <c:pt idx="153">
                  <c:v>20130613</c:v>
                </c:pt>
                <c:pt idx="154">
                  <c:v>20130614</c:v>
                </c:pt>
                <c:pt idx="155">
                  <c:v>20130617</c:v>
                </c:pt>
                <c:pt idx="156">
                  <c:v>20130618</c:v>
                </c:pt>
                <c:pt idx="157">
                  <c:v>20130619</c:v>
                </c:pt>
                <c:pt idx="158">
                  <c:v>20130620</c:v>
                </c:pt>
                <c:pt idx="159">
                  <c:v>20130621</c:v>
                </c:pt>
                <c:pt idx="160">
                  <c:v>20130624</c:v>
                </c:pt>
                <c:pt idx="161">
                  <c:v>20130625</c:v>
                </c:pt>
                <c:pt idx="162">
                  <c:v>20130626</c:v>
                </c:pt>
                <c:pt idx="163">
                  <c:v>20130627</c:v>
                </c:pt>
                <c:pt idx="164">
                  <c:v>20130628</c:v>
                </c:pt>
                <c:pt idx="165">
                  <c:v>20130701</c:v>
                </c:pt>
                <c:pt idx="166">
                  <c:v>20130702</c:v>
                </c:pt>
                <c:pt idx="167">
                  <c:v>20130703</c:v>
                </c:pt>
                <c:pt idx="168">
                  <c:v>20130705</c:v>
                </c:pt>
                <c:pt idx="169">
                  <c:v>20130708</c:v>
                </c:pt>
                <c:pt idx="170">
                  <c:v>20130709</c:v>
                </c:pt>
                <c:pt idx="171">
                  <c:v>20130710</c:v>
                </c:pt>
                <c:pt idx="172">
                  <c:v>20130711</c:v>
                </c:pt>
                <c:pt idx="173">
                  <c:v>20130715</c:v>
                </c:pt>
                <c:pt idx="174">
                  <c:v>20130716</c:v>
                </c:pt>
                <c:pt idx="175">
                  <c:v>20130717</c:v>
                </c:pt>
                <c:pt idx="176">
                  <c:v>20130718</c:v>
                </c:pt>
                <c:pt idx="177">
                  <c:v>20130719</c:v>
                </c:pt>
                <c:pt idx="178">
                  <c:v>20130722</c:v>
                </c:pt>
                <c:pt idx="179">
                  <c:v>20130723</c:v>
                </c:pt>
                <c:pt idx="180">
                  <c:v>20130724</c:v>
                </c:pt>
                <c:pt idx="181">
                  <c:v>20130725</c:v>
                </c:pt>
                <c:pt idx="182">
                  <c:v>20130726</c:v>
                </c:pt>
                <c:pt idx="183">
                  <c:v>20130729</c:v>
                </c:pt>
                <c:pt idx="184">
                  <c:v>20130730</c:v>
                </c:pt>
                <c:pt idx="185">
                  <c:v>20130731</c:v>
                </c:pt>
                <c:pt idx="186">
                  <c:v>20130801</c:v>
                </c:pt>
                <c:pt idx="187">
                  <c:v>20130802</c:v>
                </c:pt>
                <c:pt idx="188">
                  <c:v>20130805</c:v>
                </c:pt>
                <c:pt idx="189">
                  <c:v>20130806</c:v>
                </c:pt>
                <c:pt idx="190">
                  <c:v>20130807</c:v>
                </c:pt>
                <c:pt idx="191">
                  <c:v>20130808</c:v>
                </c:pt>
                <c:pt idx="192">
                  <c:v>20130809</c:v>
                </c:pt>
                <c:pt idx="193">
                  <c:v>20130812</c:v>
                </c:pt>
                <c:pt idx="194">
                  <c:v>20130813</c:v>
                </c:pt>
                <c:pt idx="195">
                  <c:v>20130814</c:v>
                </c:pt>
                <c:pt idx="196">
                  <c:v>20130815</c:v>
                </c:pt>
                <c:pt idx="197">
                  <c:v>20130816</c:v>
                </c:pt>
                <c:pt idx="198">
                  <c:v>20130819</c:v>
                </c:pt>
                <c:pt idx="199">
                  <c:v>20130820</c:v>
                </c:pt>
                <c:pt idx="200">
                  <c:v>20130821</c:v>
                </c:pt>
                <c:pt idx="201">
                  <c:v>20130822</c:v>
                </c:pt>
                <c:pt idx="202">
                  <c:v>20130823</c:v>
                </c:pt>
                <c:pt idx="203">
                  <c:v>20130826</c:v>
                </c:pt>
                <c:pt idx="204">
                  <c:v>20130827</c:v>
                </c:pt>
                <c:pt idx="205">
                  <c:v>20130828</c:v>
                </c:pt>
                <c:pt idx="206">
                  <c:v>20130829</c:v>
                </c:pt>
                <c:pt idx="207">
                  <c:v>20130830</c:v>
                </c:pt>
                <c:pt idx="208">
                  <c:v>20130903</c:v>
                </c:pt>
                <c:pt idx="209">
                  <c:v>20130904</c:v>
                </c:pt>
                <c:pt idx="210">
                  <c:v>20130905</c:v>
                </c:pt>
                <c:pt idx="211">
                  <c:v>20130906</c:v>
                </c:pt>
                <c:pt idx="212">
                  <c:v>20130909</c:v>
                </c:pt>
                <c:pt idx="213">
                  <c:v>20130910</c:v>
                </c:pt>
                <c:pt idx="214">
                  <c:v>20130911</c:v>
                </c:pt>
                <c:pt idx="215">
                  <c:v>20130912</c:v>
                </c:pt>
                <c:pt idx="216">
                  <c:v>20130913</c:v>
                </c:pt>
                <c:pt idx="217">
                  <c:v>20130916</c:v>
                </c:pt>
                <c:pt idx="218">
                  <c:v>20130917</c:v>
                </c:pt>
                <c:pt idx="219">
                  <c:v>20130918</c:v>
                </c:pt>
                <c:pt idx="220">
                  <c:v>20130919</c:v>
                </c:pt>
                <c:pt idx="221">
                  <c:v>20130920</c:v>
                </c:pt>
                <c:pt idx="222">
                  <c:v>20130923</c:v>
                </c:pt>
                <c:pt idx="223">
                  <c:v>20130924</c:v>
                </c:pt>
                <c:pt idx="224">
                  <c:v>20130925</c:v>
                </c:pt>
                <c:pt idx="225">
                  <c:v>20130926</c:v>
                </c:pt>
                <c:pt idx="226">
                  <c:v>20130927</c:v>
                </c:pt>
                <c:pt idx="227">
                  <c:v>20130930</c:v>
                </c:pt>
                <c:pt idx="228">
                  <c:v>20131001</c:v>
                </c:pt>
                <c:pt idx="229">
                  <c:v>20131002</c:v>
                </c:pt>
                <c:pt idx="230">
                  <c:v>20131003</c:v>
                </c:pt>
                <c:pt idx="231">
                  <c:v>20131004</c:v>
                </c:pt>
                <c:pt idx="232">
                  <c:v>20131007</c:v>
                </c:pt>
                <c:pt idx="233">
                  <c:v>20131008</c:v>
                </c:pt>
                <c:pt idx="234">
                  <c:v>20131009</c:v>
                </c:pt>
                <c:pt idx="235">
                  <c:v>20131010</c:v>
                </c:pt>
                <c:pt idx="236">
                  <c:v>20131011</c:v>
                </c:pt>
                <c:pt idx="237">
                  <c:v>20131014</c:v>
                </c:pt>
                <c:pt idx="238">
                  <c:v>20131015</c:v>
                </c:pt>
                <c:pt idx="239">
                  <c:v>20131016</c:v>
                </c:pt>
                <c:pt idx="240">
                  <c:v>20131017</c:v>
                </c:pt>
                <c:pt idx="241">
                  <c:v>20131018</c:v>
                </c:pt>
                <c:pt idx="242">
                  <c:v>20131021</c:v>
                </c:pt>
                <c:pt idx="243">
                  <c:v>20131022</c:v>
                </c:pt>
                <c:pt idx="244">
                  <c:v>20131023</c:v>
                </c:pt>
                <c:pt idx="245">
                  <c:v>20131024</c:v>
                </c:pt>
                <c:pt idx="246">
                  <c:v>20131025</c:v>
                </c:pt>
                <c:pt idx="247">
                  <c:v>20131028</c:v>
                </c:pt>
                <c:pt idx="248">
                  <c:v>20131029</c:v>
                </c:pt>
                <c:pt idx="249">
                  <c:v>20131030</c:v>
                </c:pt>
                <c:pt idx="250">
                  <c:v>20131031</c:v>
                </c:pt>
                <c:pt idx="251">
                  <c:v>20131101</c:v>
                </c:pt>
                <c:pt idx="252">
                  <c:v>20131104</c:v>
                </c:pt>
                <c:pt idx="253">
                  <c:v>20131105</c:v>
                </c:pt>
                <c:pt idx="254">
                  <c:v>20131106</c:v>
                </c:pt>
                <c:pt idx="255">
                  <c:v>20131107</c:v>
                </c:pt>
                <c:pt idx="256">
                  <c:v>20131108</c:v>
                </c:pt>
                <c:pt idx="257">
                  <c:v>20131111</c:v>
                </c:pt>
                <c:pt idx="258">
                  <c:v>20131112</c:v>
                </c:pt>
                <c:pt idx="259">
                  <c:v>20131113</c:v>
                </c:pt>
                <c:pt idx="260">
                  <c:v>20131114</c:v>
                </c:pt>
                <c:pt idx="261">
                  <c:v>20131115</c:v>
                </c:pt>
                <c:pt idx="262">
                  <c:v>20131118</c:v>
                </c:pt>
                <c:pt idx="263">
                  <c:v>20131119</c:v>
                </c:pt>
                <c:pt idx="264">
                  <c:v>20131120</c:v>
                </c:pt>
                <c:pt idx="265">
                  <c:v>20131121</c:v>
                </c:pt>
                <c:pt idx="266">
                  <c:v>20131122</c:v>
                </c:pt>
                <c:pt idx="267">
                  <c:v>20131125</c:v>
                </c:pt>
                <c:pt idx="268">
                  <c:v>20131126</c:v>
                </c:pt>
                <c:pt idx="269">
                  <c:v>20131127</c:v>
                </c:pt>
                <c:pt idx="270">
                  <c:v>20131128</c:v>
                </c:pt>
                <c:pt idx="271">
                  <c:v>20131129</c:v>
                </c:pt>
                <c:pt idx="272">
                  <c:v>20131202</c:v>
                </c:pt>
                <c:pt idx="273">
                  <c:v>20131203</c:v>
                </c:pt>
                <c:pt idx="274">
                  <c:v>20131204</c:v>
                </c:pt>
                <c:pt idx="275">
                  <c:v>20131205</c:v>
                </c:pt>
                <c:pt idx="276">
                  <c:v>20131206</c:v>
                </c:pt>
                <c:pt idx="277">
                  <c:v>20131209</c:v>
                </c:pt>
                <c:pt idx="278">
                  <c:v>20131210</c:v>
                </c:pt>
                <c:pt idx="279">
                  <c:v>20131211</c:v>
                </c:pt>
                <c:pt idx="280">
                  <c:v>20131212</c:v>
                </c:pt>
                <c:pt idx="281">
                  <c:v>20131213</c:v>
                </c:pt>
                <c:pt idx="282">
                  <c:v>20131216</c:v>
                </c:pt>
                <c:pt idx="283">
                  <c:v>20131217</c:v>
                </c:pt>
                <c:pt idx="284">
                  <c:v>20131218</c:v>
                </c:pt>
                <c:pt idx="285">
                  <c:v>20131219</c:v>
                </c:pt>
                <c:pt idx="286">
                  <c:v>20131220</c:v>
                </c:pt>
                <c:pt idx="287">
                  <c:v>20131223</c:v>
                </c:pt>
                <c:pt idx="288">
                  <c:v>20131224</c:v>
                </c:pt>
                <c:pt idx="289">
                  <c:v>20131226</c:v>
                </c:pt>
                <c:pt idx="290">
                  <c:v>20131227</c:v>
                </c:pt>
                <c:pt idx="291">
                  <c:v>20131230</c:v>
                </c:pt>
                <c:pt idx="292">
                  <c:v>20131231</c:v>
                </c:pt>
                <c:pt idx="293">
                  <c:v>20140102</c:v>
                </c:pt>
                <c:pt idx="294">
                  <c:v>20140103</c:v>
                </c:pt>
                <c:pt idx="295">
                  <c:v>20140106</c:v>
                </c:pt>
                <c:pt idx="296">
                  <c:v>20140107</c:v>
                </c:pt>
                <c:pt idx="297">
                  <c:v>20140108</c:v>
                </c:pt>
                <c:pt idx="298">
                  <c:v>20140109</c:v>
                </c:pt>
                <c:pt idx="299">
                  <c:v>20140110</c:v>
                </c:pt>
                <c:pt idx="300">
                  <c:v>20140113</c:v>
                </c:pt>
                <c:pt idx="301">
                  <c:v>20140114</c:v>
                </c:pt>
                <c:pt idx="302">
                  <c:v>20140115</c:v>
                </c:pt>
                <c:pt idx="303">
                  <c:v>20140116</c:v>
                </c:pt>
                <c:pt idx="304">
                  <c:v>20140117</c:v>
                </c:pt>
                <c:pt idx="305">
                  <c:v>20140121</c:v>
                </c:pt>
                <c:pt idx="306">
                  <c:v>20140122</c:v>
                </c:pt>
                <c:pt idx="307">
                  <c:v>20140123</c:v>
                </c:pt>
                <c:pt idx="308">
                  <c:v>20140124</c:v>
                </c:pt>
                <c:pt idx="309">
                  <c:v>20140127</c:v>
                </c:pt>
                <c:pt idx="310">
                  <c:v>20140128</c:v>
                </c:pt>
                <c:pt idx="311">
                  <c:v>20140129</c:v>
                </c:pt>
                <c:pt idx="312">
                  <c:v>20140130</c:v>
                </c:pt>
                <c:pt idx="313">
                  <c:v>20140131</c:v>
                </c:pt>
                <c:pt idx="314">
                  <c:v>20140203</c:v>
                </c:pt>
                <c:pt idx="315">
                  <c:v>20140204</c:v>
                </c:pt>
                <c:pt idx="316">
                  <c:v>20140205</c:v>
                </c:pt>
                <c:pt idx="317">
                  <c:v>20140206</c:v>
                </c:pt>
                <c:pt idx="318">
                  <c:v>20140207</c:v>
                </c:pt>
                <c:pt idx="319">
                  <c:v>20140210</c:v>
                </c:pt>
                <c:pt idx="320">
                  <c:v>20140211</c:v>
                </c:pt>
                <c:pt idx="321">
                  <c:v>20140212</c:v>
                </c:pt>
                <c:pt idx="322">
                  <c:v>20140213</c:v>
                </c:pt>
                <c:pt idx="323">
                  <c:v>20140214</c:v>
                </c:pt>
                <c:pt idx="324">
                  <c:v>20140218</c:v>
                </c:pt>
                <c:pt idx="325">
                  <c:v>20140219</c:v>
                </c:pt>
                <c:pt idx="326">
                  <c:v>20140220</c:v>
                </c:pt>
                <c:pt idx="327">
                  <c:v>20140221</c:v>
                </c:pt>
                <c:pt idx="328">
                  <c:v>20140224</c:v>
                </c:pt>
                <c:pt idx="329">
                  <c:v>20140225</c:v>
                </c:pt>
                <c:pt idx="330">
                  <c:v>20140226</c:v>
                </c:pt>
                <c:pt idx="331">
                  <c:v>20140227</c:v>
                </c:pt>
                <c:pt idx="332">
                  <c:v>20140228</c:v>
                </c:pt>
                <c:pt idx="333">
                  <c:v>20140303</c:v>
                </c:pt>
                <c:pt idx="334">
                  <c:v>20140304</c:v>
                </c:pt>
                <c:pt idx="335">
                  <c:v>20140305</c:v>
                </c:pt>
                <c:pt idx="336">
                  <c:v>20140306</c:v>
                </c:pt>
                <c:pt idx="337">
                  <c:v>20140307</c:v>
                </c:pt>
                <c:pt idx="338">
                  <c:v>20140310</c:v>
                </c:pt>
                <c:pt idx="339">
                  <c:v>20140311</c:v>
                </c:pt>
                <c:pt idx="340">
                  <c:v>20140312</c:v>
                </c:pt>
                <c:pt idx="341">
                  <c:v>20140313</c:v>
                </c:pt>
                <c:pt idx="342">
                  <c:v>20140314</c:v>
                </c:pt>
                <c:pt idx="343">
                  <c:v>20140317</c:v>
                </c:pt>
                <c:pt idx="344">
                  <c:v>20140318</c:v>
                </c:pt>
                <c:pt idx="345">
                  <c:v>20140319</c:v>
                </c:pt>
                <c:pt idx="346">
                  <c:v>20140320</c:v>
                </c:pt>
                <c:pt idx="347">
                  <c:v>20140321</c:v>
                </c:pt>
                <c:pt idx="348">
                  <c:v>20140324</c:v>
                </c:pt>
                <c:pt idx="349">
                  <c:v>20140325</c:v>
                </c:pt>
                <c:pt idx="350">
                  <c:v>20140326</c:v>
                </c:pt>
                <c:pt idx="351">
                  <c:v>20140327</c:v>
                </c:pt>
                <c:pt idx="352">
                  <c:v>20140328</c:v>
                </c:pt>
                <c:pt idx="353">
                  <c:v>20140331</c:v>
                </c:pt>
                <c:pt idx="354">
                  <c:v>20140401</c:v>
                </c:pt>
                <c:pt idx="355">
                  <c:v>20140402</c:v>
                </c:pt>
                <c:pt idx="356">
                  <c:v>20140403</c:v>
                </c:pt>
                <c:pt idx="357">
                  <c:v>20140404</c:v>
                </c:pt>
                <c:pt idx="358">
                  <c:v>20140407</c:v>
                </c:pt>
                <c:pt idx="359">
                  <c:v>20140408</c:v>
                </c:pt>
                <c:pt idx="360">
                  <c:v>20140409</c:v>
                </c:pt>
                <c:pt idx="361">
                  <c:v>20140410</c:v>
                </c:pt>
                <c:pt idx="362">
                  <c:v>20140411</c:v>
                </c:pt>
                <c:pt idx="363">
                  <c:v>20140414</c:v>
                </c:pt>
                <c:pt idx="364">
                  <c:v>20140415</c:v>
                </c:pt>
                <c:pt idx="365">
                  <c:v>20140416</c:v>
                </c:pt>
                <c:pt idx="366">
                  <c:v>20140417</c:v>
                </c:pt>
                <c:pt idx="367">
                  <c:v>20140421</c:v>
                </c:pt>
                <c:pt idx="368">
                  <c:v>20140422</c:v>
                </c:pt>
                <c:pt idx="369">
                  <c:v>20140423</c:v>
                </c:pt>
                <c:pt idx="370">
                  <c:v>20140424</c:v>
                </c:pt>
                <c:pt idx="371">
                  <c:v>20140425</c:v>
                </c:pt>
                <c:pt idx="372">
                  <c:v>20140428</c:v>
                </c:pt>
                <c:pt idx="373">
                  <c:v>20140429</c:v>
                </c:pt>
                <c:pt idx="374">
                  <c:v>20140430</c:v>
                </c:pt>
              </c:numCache>
            </c:numRef>
          </c:cat>
          <c:val>
            <c:numRef>
              <c:f>走势对比!$B$2:$B$376</c:f>
              <c:numCache>
                <c:formatCode>General</c:formatCode>
                <c:ptCount val="375"/>
                <c:pt idx="0">
                  <c:v>1560</c:v>
                </c:pt>
                <c:pt idx="1">
                  <c:v>1526</c:v>
                </c:pt>
                <c:pt idx="2">
                  <c:v>1506</c:v>
                </c:pt>
                <c:pt idx="3">
                  <c:v>1515</c:v>
                </c:pt>
                <c:pt idx="4">
                  <c:v>1507</c:v>
                </c:pt>
                <c:pt idx="5">
                  <c:v>1495</c:v>
                </c:pt>
                <c:pt idx="6">
                  <c:v>1451</c:v>
                </c:pt>
                <c:pt idx="7">
                  <c:v>1405</c:v>
                </c:pt>
                <c:pt idx="8">
                  <c:v>1408</c:v>
                </c:pt>
                <c:pt idx="9">
                  <c:v>1419</c:v>
                </c:pt>
                <c:pt idx="10">
                  <c:v>1402</c:v>
                </c:pt>
                <c:pt idx="11">
                  <c:v>1383</c:v>
                </c:pt>
                <c:pt idx="12">
                  <c:v>1394</c:v>
                </c:pt>
                <c:pt idx="13">
                  <c:v>1412</c:v>
                </c:pt>
                <c:pt idx="14">
                  <c:v>1408</c:v>
                </c:pt>
                <c:pt idx="15">
                  <c:v>1418</c:v>
                </c:pt>
                <c:pt idx="16">
                  <c:v>1424</c:v>
                </c:pt>
                <c:pt idx="17">
                  <c:v>1449</c:v>
                </c:pt>
                <c:pt idx="18">
                  <c:v>1446</c:v>
                </c:pt>
                <c:pt idx="19">
                  <c:v>1448</c:v>
                </c:pt>
                <c:pt idx="20">
                  <c:v>1438</c:v>
                </c:pt>
                <c:pt idx="21">
                  <c:v>1453</c:v>
                </c:pt>
                <c:pt idx="22">
                  <c:v>1455</c:v>
                </c:pt>
                <c:pt idx="23">
                  <c:v>1479</c:v>
                </c:pt>
                <c:pt idx="24">
                  <c:v>1491</c:v>
                </c:pt>
                <c:pt idx="25">
                  <c:v>1472</c:v>
                </c:pt>
                <c:pt idx="26">
                  <c:v>1474</c:v>
                </c:pt>
                <c:pt idx="27">
                  <c:v>1472</c:v>
                </c:pt>
                <c:pt idx="28">
                  <c:v>1473</c:v>
                </c:pt>
                <c:pt idx="29">
                  <c:v>1476</c:v>
                </c:pt>
                <c:pt idx="30">
                  <c:v>1494</c:v>
                </c:pt>
                <c:pt idx="31">
                  <c:v>1496</c:v>
                </c:pt>
                <c:pt idx="32">
                  <c:v>1466</c:v>
                </c:pt>
                <c:pt idx="33">
                  <c:v>1437</c:v>
                </c:pt>
                <c:pt idx="34">
                  <c:v>1408</c:v>
                </c:pt>
                <c:pt idx="35">
                  <c:v>1430</c:v>
                </c:pt>
                <c:pt idx="36">
                  <c:v>1439</c:v>
                </c:pt>
                <c:pt idx="37">
                  <c:v>1424</c:v>
                </c:pt>
                <c:pt idx="38">
                  <c:v>1418</c:v>
                </c:pt>
                <c:pt idx="39">
                  <c:v>1422</c:v>
                </c:pt>
                <c:pt idx="40">
                  <c:v>1418</c:v>
                </c:pt>
                <c:pt idx="41">
                  <c:v>1392</c:v>
                </c:pt>
                <c:pt idx="42">
                  <c:v>1386</c:v>
                </c:pt>
                <c:pt idx="43">
                  <c:v>1367</c:v>
                </c:pt>
                <c:pt idx="44">
                  <c:v>1388</c:v>
                </c:pt>
                <c:pt idx="45">
                  <c:v>1386</c:v>
                </c:pt>
                <c:pt idx="46">
                  <c:v>1385</c:v>
                </c:pt>
                <c:pt idx="47">
                  <c:v>1379</c:v>
                </c:pt>
                <c:pt idx="48">
                  <c:v>1373</c:v>
                </c:pt>
                <c:pt idx="49">
                  <c:v>1418</c:v>
                </c:pt>
                <c:pt idx="50">
                  <c:v>1413</c:v>
                </c:pt>
                <c:pt idx="51">
                  <c:v>1436</c:v>
                </c:pt>
                <c:pt idx="52">
                  <c:v>1430</c:v>
                </c:pt>
                <c:pt idx="53">
                  <c:v>1429</c:v>
                </c:pt>
                <c:pt idx="54">
                  <c:v>1451</c:v>
                </c:pt>
                <c:pt idx="55">
                  <c:v>1437</c:v>
                </c:pt>
                <c:pt idx="56">
                  <c:v>1435</c:v>
                </c:pt>
                <c:pt idx="57">
                  <c:v>1441</c:v>
                </c:pt>
                <c:pt idx="58">
                  <c:v>1447</c:v>
                </c:pt>
                <c:pt idx="59">
                  <c:v>1451</c:v>
                </c:pt>
                <c:pt idx="60">
                  <c:v>1477</c:v>
                </c:pt>
                <c:pt idx="61">
                  <c:v>1468</c:v>
                </c:pt>
                <c:pt idx="62">
                  <c:v>1474</c:v>
                </c:pt>
                <c:pt idx="63">
                  <c:v>1488</c:v>
                </c:pt>
                <c:pt idx="64">
                  <c:v>1495</c:v>
                </c:pt>
                <c:pt idx="65">
                  <c:v>1487</c:v>
                </c:pt>
                <c:pt idx="66">
                  <c:v>1486</c:v>
                </c:pt>
                <c:pt idx="67">
                  <c:v>1452</c:v>
                </c:pt>
                <c:pt idx="68">
                  <c:v>1435</c:v>
                </c:pt>
                <c:pt idx="69">
                  <c:v>1424</c:v>
                </c:pt>
                <c:pt idx="70">
                  <c:v>1421</c:v>
                </c:pt>
                <c:pt idx="71">
                  <c:v>1416</c:v>
                </c:pt>
                <c:pt idx="72">
                  <c:v>1424</c:v>
                </c:pt>
                <c:pt idx="73">
                  <c:v>1470</c:v>
                </c:pt>
                <c:pt idx="74">
                  <c:v>1480</c:v>
                </c:pt>
                <c:pt idx="75">
                  <c:v>1488</c:v>
                </c:pt>
                <c:pt idx="76">
                  <c:v>1461</c:v>
                </c:pt>
                <c:pt idx="77">
                  <c:v>1451</c:v>
                </c:pt>
                <c:pt idx="78">
                  <c:v>1447</c:v>
                </c:pt>
                <c:pt idx="79">
                  <c:v>1457</c:v>
                </c:pt>
                <c:pt idx="80">
                  <c:v>1474</c:v>
                </c:pt>
                <c:pt idx="81">
                  <c:v>1443</c:v>
                </c:pt>
                <c:pt idx="82">
                  <c:v>1462</c:v>
                </c:pt>
                <c:pt idx="83">
                  <c:v>1466</c:v>
                </c:pt>
                <c:pt idx="84">
                  <c:v>1466</c:v>
                </c:pt>
                <c:pt idx="85">
                  <c:v>1473</c:v>
                </c:pt>
                <c:pt idx="86">
                  <c:v>1471</c:v>
                </c:pt>
                <c:pt idx="87">
                  <c:v>1479</c:v>
                </c:pt>
                <c:pt idx="88">
                  <c:v>1468</c:v>
                </c:pt>
                <c:pt idx="89">
                  <c:v>1447</c:v>
                </c:pt>
                <c:pt idx="90">
                  <c:v>1435</c:v>
                </c:pt>
                <c:pt idx="91">
                  <c:v>1426</c:v>
                </c:pt>
                <c:pt idx="92">
                  <c:v>1409</c:v>
                </c:pt>
                <c:pt idx="93">
                  <c:v>1405</c:v>
                </c:pt>
                <c:pt idx="94">
                  <c:v>1419</c:v>
                </c:pt>
                <c:pt idx="95">
                  <c:v>1449</c:v>
                </c:pt>
                <c:pt idx="96">
                  <c:v>1440</c:v>
                </c:pt>
                <c:pt idx="97">
                  <c:v>1437</c:v>
                </c:pt>
                <c:pt idx="98">
                  <c:v>1447</c:v>
                </c:pt>
                <c:pt idx="99">
                  <c:v>1453</c:v>
                </c:pt>
                <c:pt idx="100">
                  <c:v>1404</c:v>
                </c:pt>
                <c:pt idx="101">
                  <c:v>1390</c:v>
                </c:pt>
                <c:pt idx="102">
                  <c:v>1394</c:v>
                </c:pt>
                <c:pt idx="103">
                  <c:v>1380</c:v>
                </c:pt>
                <c:pt idx="104">
                  <c:v>1372</c:v>
                </c:pt>
                <c:pt idx="105">
                  <c:v>1361</c:v>
                </c:pt>
                <c:pt idx="106">
                  <c:v>1378</c:v>
                </c:pt>
                <c:pt idx="107">
                  <c:v>1395</c:v>
                </c:pt>
                <c:pt idx="108">
                  <c:v>1392</c:v>
                </c:pt>
                <c:pt idx="109">
                  <c:v>1402</c:v>
                </c:pt>
                <c:pt idx="110">
                  <c:v>1413</c:v>
                </c:pt>
                <c:pt idx="111">
                  <c:v>1395</c:v>
                </c:pt>
                <c:pt idx="112">
                  <c:v>1411</c:v>
                </c:pt>
                <c:pt idx="113">
                  <c:v>1422</c:v>
                </c:pt>
                <c:pt idx="114">
                  <c:v>1430</c:v>
                </c:pt>
                <c:pt idx="115">
                  <c:v>1428</c:v>
                </c:pt>
                <c:pt idx="116">
                  <c:v>1417</c:v>
                </c:pt>
                <c:pt idx="117">
                  <c:v>1419</c:v>
                </c:pt>
                <c:pt idx="118">
                  <c:v>1404</c:v>
                </c:pt>
                <c:pt idx="119">
                  <c:v>1423</c:v>
                </c:pt>
                <c:pt idx="120">
                  <c:v>1430</c:v>
                </c:pt>
                <c:pt idx="121">
                  <c:v>1471</c:v>
                </c:pt>
                <c:pt idx="122">
                  <c:v>1467</c:v>
                </c:pt>
                <c:pt idx="123">
                  <c:v>1373</c:v>
                </c:pt>
                <c:pt idx="124">
                  <c:v>1372</c:v>
                </c:pt>
                <c:pt idx="125">
                  <c:v>1387</c:v>
                </c:pt>
                <c:pt idx="126">
                  <c:v>1369</c:v>
                </c:pt>
                <c:pt idx="127">
                  <c:v>1382</c:v>
                </c:pt>
                <c:pt idx="128">
                  <c:v>1390</c:v>
                </c:pt>
                <c:pt idx="129">
                  <c:v>1408</c:v>
                </c:pt>
                <c:pt idx="130">
                  <c:v>1399</c:v>
                </c:pt>
                <c:pt idx="131">
                  <c:v>1419</c:v>
                </c:pt>
                <c:pt idx="132">
                  <c:v>1414</c:v>
                </c:pt>
                <c:pt idx="133">
                  <c:v>1412</c:v>
                </c:pt>
                <c:pt idx="134">
                  <c:v>1427</c:v>
                </c:pt>
                <c:pt idx="135">
                  <c:v>1448</c:v>
                </c:pt>
                <c:pt idx="136">
                  <c:v>1464</c:v>
                </c:pt>
                <c:pt idx="137">
                  <c:v>1478</c:v>
                </c:pt>
                <c:pt idx="138">
                  <c:v>1494</c:v>
                </c:pt>
                <c:pt idx="139">
                  <c:v>1499</c:v>
                </c:pt>
                <c:pt idx="140">
                  <c:v>1476</c:v>
                </c:pt>
                <c:pt idx="141">
                  <c:v>1509</c:v>
                </c:pt>
                <c:pt idx="142">
                  <c:v>1501</c:v>
                </c:pt>
                <c:pt idx="143">
                  <c:v>1495</c:v>
                </c:pt>
                <c:pt idx="144">
                  <c:v>1510</c:v>
                </c:pt>
                <c:pt idx="145">
                  <c:v>1532</c:v>
                </c:pt>
                <c:pt idx="146">
                  <c:v>1528</c:v>
                </c:pt>
                <c:pt idx="147">
                  <c:v>1532</c:v>
                </c:pt>
                <c:pt idx="148">
                  <c:v>1527</c:v>
                </c:pt>
                <c:pt idx="149">
                  <c:v>1528</c:v>
                </c:pt>
                <c:pt idx="150">
                  <c:v>1511</c:v>
                </c:pt>
                <c:pt idx="151">
                  <c:v>1540</c:v>
                </c:pt>
                <c:pt idx="152">
                  <c:v>1540</c:v>
                </c:pt>
                <c:pt idx="153">
                  <c:v>1510</c:v>
                </c:pt>
                <c:pt idx="154">
                  <c:v>1516</c:v>
                </c:pt>
                <c:pt idx="155">
                  <c:v>1512</c:v>
                </c:pt>
                <c:pt idx="156">
                  <c:v>1510</c:v>
                </c:pt>
                <c:pt idx="157">
                  <c:v>1523</c:v>
                </c:pt>
                <c:pt idx="158">
                  <c:v>1497</c:v>
                </c:pt>
                <c:pt idx="159">
                  <c:v>1493</c:v>
                </c:pt>
                <c:pt idx="160">
                  <c:v>1512</c:v>
                </c:pt>
                <c:pt idx="161">
                  <c:v>1525</c:v>
                </c:pt>
                <c:pt idx="162">
                  <c:v>1534</c:v>
                </c:pt>
                <c:pt idx="163">
                  <c:v>1548</c:v>
                </c:pt>
                <c:pt idx="164">
                  <c:v>1564</c:v>
                </c:pt>
                <c:pt idx="165">
                  <c:v>1570</c:v>
                </c:pt>
                <c:pt idx="166">
                  <c:v>1573</c:v>
                </c:pt>
                <c:pt idx="167">
                  <c:v>1583</c:v>
                </c:pt>
                <c:pt idx="168">
                  <c:v>1588</c:v>
                </c:pt>
                <c:pt idx="169">
                  <c:v>1609</c:v>
                </c:pt>
                <c:pt idx="170">
                  <c:v>1613</c:v>
                </c:pt>
                <c:pt idx="171">
                  <c:v>1591</c:v>
                </c:pt>
                <c:pt idx="172">
                  <c:v>1601</c:v>
                </c:pt>
                <c:pt idx="173">
                  <c:v>1263</c:v>
                </c:pt>
                <c:pt idx="174">
                  <c:v>1286</c:v>
                </c:pt>
                <c:pt idx="175">
                  <c:v>1283</c:v>
                </c:pt>
                <c:pt idx="176">
                  <c:v>1265</c:v>
                </c:pt>
                <c:pt idx="177">
                  <c:v>1274</c:v>
                </c:pt>
                <c:pt idx="178">
                  <c:v>1288</c:v>
                </c:pt>
                <c:pt idx="179">
                  <c:v>1260</c:v>
                </c:pt>
                <c:pt idx="180">
                  <c:v>1256</c:v>
                </c:pt>
                <c:pt idx="181">
                  <c:v>1224</c:v>
                </c:pt>
                <c:pt idx="182">
                  <c:v>1228</c:v>
                </c:pt>
                <c:pt idx="183">
                  <c:v>1220</c:v>
                </c:pt>
                <c:pt idx="184">
                  <c:v>1203</c:v>
                </c:pt>
                <c:pt idx="185">
                  <c:v>1206</c:v>
                </c:pt>
                <c:pt idx="186">
                  <c:v>1192</c:v>
                </c:pt>
                <c:pt idx="187">
                  <c:v>1181</c:v>
                </c:pt>
                <c:pt idx="188">
                  <c:v>1183</c:v>
                </c:pt>
                <c:pt idx="189">
                  <c:v>1167</c:v>
                </c:pt>
                <c:pt idx="190">
                  <c:v>1165</c:v>
                </c:pt>
                <c:pt idx="191">
                  <c:v>1184</c:v>
                </c:pt>
                <c:pt idx="192">
                  <c:v>1182</c:v>
                </c:pt>
                <c:pt idx="193">
                  <c:v>1225</c:v>
                </c:pt>
                <c:pt idx="194">
                  <c:v>1227</c:v>
                </c:pt>
                <c:pt idx="195">
                  <c:v>1239</c:v>
                </c:pt>
                <c:pt idx="196">
                  <c:v>1265</c:v>
                </c:pt>
                <c:pt idx="197">
                  <c:v>1259</c:v>
                </c:pt>
                <c:pt idx="198">
                  <c:v>1303</c:v>
                </c:pt>
                <c:pt idx="199">
                  <c:v>1290</c:v>
                </c:pt>
                <c:pt idx="200">
                  <c:v>1304</c:v>
                </c:pt>
                <c:pt idx="201">
                  <c:v>1286</c:v>
                </c:pt>
                <c:pt idx="202">
                  <c:v>1328</c:v>
                </c:pt>
                <c:pt idx="203">
                  <c:v>1389</c:v>
                </c:pt>
                <c:pt idx="204">
                  <c:v>1370</c:v>
                </c:pt>
                <c:pt idx="205">
                  <c:v>1372</c:v>
                </c:pt>
                <c:pt idx="206">
                  <c:v>1368</c:v>
                </c:pt>
                <c:pt idx="207">
                  <c:v>1357</c:v>
                </c:pt>
                <c:pt idx="208">
                  <c:v>1386</c:v>
                </c:pt>
                <c:pt idx="209">
                  <c:v>1352</c:v>
                </c:pt>
                <c:pt idx="210">
                  <c:v>1367</c:v>
                </c:pt>
                <c:pt idx="211">
                  <c:v>1367</c:v>
                </c:pt>
                <c:pt idx="212">
                  <c:v>1356</c:v>
                </c:pt>
                <c:pt idx="213">
                  <c:v>1355</c:v>
                </c:pt>
                <c:pt idx="214">
                  <c:v>1358</c:v>
                </c:pt>
                <c:pt idx="215">
                  <c:v>1396</c:v>
                </c:pt>
                <c:pt idx="216">
                  <c:v>1381</c:v>
                </c:pt>
                <c:pt idx="217">
                  <c:v>1348</c:v>
                </c:pt>
                <c:pt idx="218">
                  <c:v>1342</c:v>
                </c:pt>
                <c:pt idx="219">
                  <c:v>1347</c:v>
                </c:pt>
                <c:pt idx="220">
                  <c:v>1339</c:v>
                </c:pt>
                <c:pt idx="221">
                  <c:v>1315</c:v>
                </c:pt>
                <c:pt idx="222">
                  <c:v>1307</c:v>
                </c:pt>
                <c:pt idx="223">
                  <c:v>1312</c:v>
                </c:pt>
                <c:pt idx="224">
                  <c:v>1321</c:v>
                </c:pt>
                <c:pt idx="225">
                  <c:v>1316</c:v>
                </c:pt>
                <c:pt idx="226">
                  <c:v>1319</c:v>
                </c:pt>
                <c:pt idx="227">
                  <c:v>1282</c:v>
                </c:pt>
                <c:pt idx="228">
                  <c:v>1268</c:v>
                </c:pt>
                <c:pt idx="229">
                  <c:v>1273</c:v>
                </c:pt>
                <c:pt idx="230">
                  <c:v>1288</c:v>
                </c:pt>
                <c:pt idx="231">
                  <c:v>1295</c:v>
                </c:pt>
                <c:pt idx="232">
                  <c:v>1296</c:v>
                </c:pt>
                <c:pt idx="233">
                  <c:v>1288</c:v>
                </c:pt>
                <c:pt idx="234">
                  <c:v>1287</c:v>
                </c:pt>
                <c:pt idx="235">
                  <c:v>1288</c:v>
                </c:pt>
                <c:pt idx="236">
                  <c:v>1266</c:v>
                </c:pt>
                <c:pt idx="237">
                  <c:v>1273</c:v>
                </c:pt>
                <c:pt idx="238">
                  <c:v>1267</c:v>
                </c:pt>
                <c:pt idx="239">
                  <c:v>1278</c:v>
                </c:pt>
                <c:pt idx="240">
                  <c:v>1293</c:v>
                </c:pt>
                <c:pt idx="241">
                  <c:v>1291</c:v>
                </c:pt>
                <c:pt idx="242">
                  <c:v>1303</c:v>
                </c:pt>
                <c:pt idx="243">
                  <c:v>1302</c:v>
                </c:pt>
                <c:pt idx="244">
                  <c:v>1310</c:v>
                </c:pt>
                <c:pt idx="245">
                  <c:v>1309</c:v>
                </c:pt>
                <c:pt idx="246">
                  <c:v>1300</c:v>
                </c:pt>
                <c:pt idx="247">
                  <c:v>1271</c:v>
                </c:pt>
                <c:pt idx="248">
                  <c:v>1279</c:v>
                </c:pt>
                <c:pt idx="249">
                  <c:v>1287</c:v>
                </c:pt>
                <c:pt idx="250">
                  <c:v>1280</c:v>
                </c:pt>
                <c:pt idx="251">
                  <c:v>1251</c:v>
                </c:pt>
                <c:pt idx="252">
                  <c:v>1256</c:v>
                </c:pt>
                <c:pt idx="253">
                  <c:v>1250</c:v>
                </c:pt>
                <c:pt idx="254">
                  <c:v>1255</c:v>
                </c:pt>
                <c:pt idx="255">
                  <c:v>1266</c:v>
                </c:pt>
                <c:pt idx="256">
                  <c:v>1296</c:v>
                </c:pt>
                <c:pt idx="257">
                  <c:v>1301</c:v>
                </c:pt>
                <c:pt idx="258">
                  <c:v>1314</c:v>
                </c:pt>
                <c:pt idx="259">
                  <c:v>1314</c:v>
                </c:pt>
                <c:pt idx="260">
                  <c:v>1313</c:v>
                </c:pt>
                <c:pt idx="261">
                  <c:v>1280</c:v>
                </c:pt>
                <c:pt idx="262">
                  <c:v>1287</c:v>
                </c:pt>
                <c:pt idx="263">
                  <c:v>1276</c:v>
                </c:pt>
                <c:pt idx="264">
                  <c:v>1273</c:v>
                </c:pt>
                <c:pt idx="265">
                  <c:v>1292</c:v>
                </c:pt>
                <c:pt idx="266">
                  <c:v>1319</c:v>
                </c:pt>
                <c:pt idx="267">
                  <c:v>1329</c:v>
                </c:pt>
                <c:pt idx="268">
                  <c:v>1329</c:v>
                </c:pt>
                <c:pt idx="269">
                  <c:v>1320</c:v>
                </c:pt>
                <c:pt idx="270">
                  <c:v>1320</c:v>
                </c:pt>
                <c:pt idx="271">
                  <c:v>1336</c:v>
                </c:pt>
                <c:pt idx="272">
                  <c:v>1321</c:v>
                </c:pt>
                <c:pt idx="273">
                  <c:v>1319</c:v>
                </c:pt>
                <c:pt idx="274">
                  <c:v>1329</c:v>
                </c:pt>
                <c:pt idx="275">
                  <c:v>1328</c:v>
                </c:pt>
                <c:pt idx="276">
                  <c:v>1325</c:v>
                </c:pt>
                <c:pt idx="277">
                  <c:v>1343</c:v>
                </c:pt>
                <c:pt idx="278">
                  <c:v>1338</c:v>
                </c:pt>
                <c:pt idx="279">
                  <c:v>1344</c:v>
                </c:pt>
                <c:pt idx="280">
                  <c:v>1323</c:v>
                </c:pt>
                <c:pt idx="281">
                  <c:v>1327</c:v>
                </c:pt>
                <c:pt idx="282">
                  <c:v>1337</c:v>
                </c:pt>
                <c:pt idx="283">
                  <c:v>1346</c:v>
                </c:pt>
                <c:pt idx="284">
                  <c:v>1324</c:v>
                </c:pt>
                <c:pt idx="285">
                  <c:v>1327</c:v>
                </c:pt>
                <c:pt idx="286">
                  <c:v>1339</c:v>
                </c:pt>
                <c:pt idx="287">
                  <c:v>1328</c:v>
                </c:pt>
                <c:pt idx="288">
                  <c:v>1333</c:v>
                </c:pt>
                <c:pt idx="289">
                  <c:v>1318</c:v>
                </c:pt>
                <c:pt idx="290">
                  <c:v>1331</c:v>
                </c:pt>
                <c:pt idx="291">
                  <c:v>1328</c:v>
                </c:pt>
                <c:pt idx="292">
                  <c:v>1312</c:v>
                </c:pt>
                <c:pt idx="293">
                  <c:v>1270</c:v>
                </c:pt>
                <c:pt idx="294">
                  <c:v>1271</c:v>
                </c:pt>
                <c:pt idx="295">
                  <c:v>1276</c:v>
                </c:pt>
                <c:pt idx="296">
                  <c:v>1276</c:v>
                </c:pt>
                <c:pt idx="297">
                  <c:v>1269</c:v>
                </c:pt>
                <c:pt idx="298">
                  <c:v>1273</c:v>
                </c:pt>
                <c:pt idx="299">
                  <c:v>1278</c:v>
                </c:pt>
                <c:pt idx="300">
                  <c:v>1294</c:v>
                </c:pt>
                <c:pt idx="301">
                  <c:v>1307</c:v>
                </c:pt>
                <c:pt idx="302">
                  <c:v>1318</c:v>
                </c:pt>
                <c:pt idx="303">
                  <c:v>1315</c:v>
                </c:pt>
                <c:pt idx="304">
                  <c:v>1316</c:v>
                </c:pt>
                <c:pt idx="305">
                  <c:v>1280</c:v>
                </c:pt>
                <c:pt idx="306">
                  <c:v>1279</c:v>
                </c:pt>
                <c:pt idx="307">
                  <c:v>1277</c:v>
                </c:pt>
                <c:pt idx="308">
                  <c:v>1284</c:v>
                </c:pt>
                <c:pt idx="309">
                  <c:v>1287</c:v>
                </c:pt>
                <c:pt idx="310">
                  <c:v>1285</c:v>
                </c:pt>
                <c:pt idx="311">
                  <c:v>1269</c:v>
                </c:pt>
                <c:pt idx="312">
                  <c:v>1275</c:v>
                </c:pt>
                <c:pt idx="313">
                  <c:v>1281</c:v>
                </c:pt>
                <c:pt idx="314">
                  <c:v>1291</c:v>
                </c:pt>
                <c:pt idx="315">
                  <c:v>1312</c:v>
                </c:pt>
                <c:pt idx="316">
                  <c:v>1315</c:v>
                </c:pt>
                <c:pt idx="317">
                  <c:v>1325</c:v>
                </c:pt>
                <c:pt idx="318">
                  <c:v>1331</c:v>
                </c:pt>
                <c:pt idx="319">
                  <c:v>1325</c:v>
                </c:pt>
                <c:pt idx="320">
                  <c:v>1334</c:v>
                </c:pt>
                <c:pt idx="321">
                  <c:v>1323</c:v>
                </c:pt>
                <c:pt idx="322">
                  <c:v>1344</c:v>
                </c:pt>
                <c:pt idx="323">
                  <c:v>1337</c:v>
                </c:pt>
                <c:pt idx="324">
                  <c:v>1361</c:v>
                </c:pt>
                <c:pt idx="325">
                  <c:v>1354</c:v>
                </c:pt>
                <c:pt idx="326">
                  <c:v>1358</c:v>
                </c:pt>
                <c:pt idx="327">
                  <c:v>1370</c:v>
                </c:pt>
                <c:pt idx="328">
                  <c:v>1386</c:v>
                </c:pt>
                <c:pt idx="329">
                  <c:v>1399</c:v>
                </c:pt>
                <c:pt idx="330">
                  <c:v>1407</c:v>
                </c:pt>
                <c:pt idx="331">
                  <c:v>1393</c:v>
                </c:pt>
                <c:pt idx="332">
                  <c:v>1414</c:v>
                </c:pt>
                <c:pt idx="333">
                  <c:v>1409</c:v>
                </c:pt>
                <c:pt idx="334">
                  <c:v>1423</c:v>
                </c:pt>
                <c:pt idx="335">
                  <c:v>1420</c:v>
                </c:pt>
                <c:pt idx="336">
                  <c:v>1438</c:v>
                </c:pt>
                <c:pt idx="337">
                  <c:v>1457</c:v>
                </c:pt>
                <c:pt idx="338">
                  <c:v>1418</c:v>
                </c:pt>
                <c:pt idx="339">
                  <c:v>1413</c:v>
                </c:pt>
                <c:pt idx="340">
                  <c:v>1387</c:v>
                </c:pt>
                <c:pt idx="341">
                  <c:v>1396</c:v>
                </c:pt>
                <c:pt idx="342">
                  <c:v>1388</c:v>
                </c:pt>
                <c:pt idx="343">
                  <c:v>1391</c:v>
                </c:pt>
                <c:pt idx="344">
                  <c:v>1418</c:v>
                </c:pt>
                <c:pt idx="345">
                  <c:v>1431</c:v>
                </c:pt>
                <c:pt idx="346">
                  <c:v>1433</c:v>
                </c:pt>
                <c:pt idx="347">
                  <c:v>1408</c:v>
                </c:pt>
                <c:pt idx="348">
                  <c:v>1425</c:v>
                </c:pt>
                <c:pt idx="349">
                  <c:v>1428</c:v>
                </c:pt>
                <c:pt idx="350">
                  <c:v>1440</c:v>
                </c:pt>
                <c:pt idx="351">
                  <c:v>1436</c:v>
                </c:pt>
                <c:pt idx="352">
                  <c:v>1436</c:v>
                </c:pt>
                <c:pt idx="353">
                  <c:v>1464</c:v>
                </c:pt>
                <c:pt idx="354">
                  <c:v>1484</c:v>
                </c:pt>
                <c:pt idx="355">
                  <c:v>1462</c:v>
                </c:pt>
                <c:pt idx="356">
                  <c:v>1475</c:v>
                </c:pt>
                <c:pt idx="357">
                  <c:v>1473</c:v>
                </c:pt>
                <c:pt idx="358">
                  <c:v>1464</c:v>
                </c:pt>
                <c:pt idx="359">
                  <c:v>1482</c:v>
                </c:pt>
                <c:pt idx="360">
                  <c:v>1495</c:v>
                </c:pt>
                <c:pt idx="361">
                  <c:v>1482</c:v>
                </c:pt>
                <c:pt idx="362">
                  <c:v>1463</c:v>
                </c:pt>
                <c:pt idx="363">
                  <c:v>1475</c:v>
                </c:pt>
                <c:pt idx="364">
                  <c:v>1501</c:v>
                </c:pt>
                <c:pt idx="365">
                  <c:v>1518</c:v>
                </c:pt>
                <c:pt idx="366">
                  <c:v>1514</c:v>
                </c:pt>
                <c:pt idx="367">
                  <c:v>1498</c:v>
                </c:pt>
                <c:pt idx="368">
                  <c:v>1479</c:v>
                </c:pt>
                <c:pt idx="369">
                  <c:v>1468</c:v>
                </c:pt>
                <c:pt idx="370">
                  <c:v>1472</c:v>
                </c:pt>
                <c:pt idx="371">
                  <c:v>1498</c:v>
                </c:pt>
                <c:pt idx="372">
                  <c:v>1508</c:v>
                </c:pt>
                <c:pt idx="373">
                  <c:v>1524</c:v>
                </c:pt>
                <c:pt idx="374">
                  <c:v>1530</c:v>
                </c:pt>
              </c:numCache>
            </c:numRef>
          </c:val>
          <c:smooth val="0"/>
        </c:ser>
        <c:ser>
          <c:idx val="1"/>
          <c:order val="1"/>
          <c:tx>
            <c:strRef>
              <c:f>走势对比!$C$1</c:f>
              <c:strCache>
                <c:ptCount val="1"/>
                <c:pt idx="0">
                  <c:v>远月美豆</c:v>
                </c:pt>
              </c:strCache>
            </c:strRef>
          </c:tx>
          <c:marker>
            <c:symbol val="none"/>
          </c:marker>
          <c:cat>
            <c:numRef>
              <c:f>走势对比!$A$2:$A$376</c:f>
              <c:numCache>
                <c:formatCode>General</c:formatCode>
                <c:ptCount val="375"/>
                <c:pt idx="0">
                  <c:v>20121101</c:v>
                </c:pt>
                <c:pt idx="1">
                  <c:v>20121102</c:v>
                </c:pt>
                <c:pt idx="2">
                  <c:v>20121105</c:v>
                </c:pt>
                <c:pt idx="3">
                  <c:v>20121106</c:v>
                </c:pt>
                <c:pt idx="4">
                  <c:v>20121107</c:v>
                </c:pt>
                <c:pt idx="5">
                  <c:v>20121108</c:v>
                </c:pt>
                <c:pt idx="6">
                  <c:v>20121109</c:v>
                </c:pt>
                <c:pt idx="7">
                  <c:v>20121112</c:v>
                </c:pt>
                <c:pt idx="8">
                  <c:v>20121113</c:v>
                </c:pt>
                <c:pt idx="9">
                  <c:v>20121114</c:v>
                </c:pt>
                <c:pt idx="10">
                  <c:v>20121115</c:v>
                </c:pt>
                <c:pt idx="11">
                  <c:v>20121116</c:v>
                </c:pt>
                <c:pt idx="12">
                  <c:v>20121119</c:v>
                </c:pt>
                <c:pt idx="13">
                  <c:v>20121120</c:v>
                </c:pt>
                <c:pt idx="14">
                  <c:v>20121121</c:v>
                </c:pt>
                <c:pt idx="15">
                  <c:v>20121123</c:v>
                </c:pt>
                <c:pt idx="16">
                  <c:v>20121126</c:v>
                </c:pt>
                <c:pt idx="17">
                  <c:v>20121127</c:v>
                </c:pt>
                <c:pt idx="18">
                  <c:v>20121128</c:v>
                </c:pt>
                <c:pt idx="19">
                  <c:v>20121129</c:v>
                </c:pt>
                <c:pt idx="20">
                  <c:v>20121130</c:v>
                </c:pt>
                <c:pt idx="21">
                  <c:v>20121203</c:v>
                </c:pt>
                <c:pt idx="22">
                  <c:v>20121204</c:v>
                </c:pt>
                <c:pt idx="23">
                  <c:v>20121205</c:v>
                </c:pt>
                <c:pt idx="24">
                  <c:v>20121206</c:v>
                </c:pt>
                <c:pt idx="25">
                  <c:v>20121207</c:v>
                </c:pt>
                <c:pt idx="26">
                  <c:v>20121210</c:v>
                </c:pt>
                <c:pt idx="27">
                  <c:v>20121211</c:v>
                </c:pt>
                <c:pt idx="28">
                  <c:v>20121212</c:v>
                </c:pt>
                <c:pt idx="29">
                  <c:v>20121213</c:v>
                </c:pt>
                <c:pt idx="30">
                  <c:v>20121214</c:v>
                </c:pt>
                <c:pt idx="31">
                  <c:v>20121217</c:v>
                </c:pt>
                <c:pt idx="32">
                  <c:v>20121218</c:v>
                </c:pt>
                <c:pt idx="33">
                  <c:v>20121219</c:v>
                </c:pt>
                <c:pt idx="34">
                  <c:v>20121220</c:v>
                </c:pt>
                <c:pt idx="35">
                  <c:v>20121221</c:v>
                </c:pt>
                <c:pt idx="36">
                  <c:v>20121224</c:v>
                </c:pt>
                <c:pt idx="37">
                  <c:v>20121226</c:v>
                </c:pt>
                <c:pt idx="38">
                  <c:v>20121227</c:v>
                </c:pt>
                <c:pt idx="39">
                  <c:v>20121228</c:v>
                </c:pt>
                <c:pt idx="40">
                  <c:v>20121231</c:v>
                </c:pt>
                <c:pt idx="41">
                  <c:v>20130102</c:v>
                </c:pt>
                <c:pt idx="42">
                  <c:v>20130103</c:v>
                </c:pt>
                <c:pt idx="43">
                  <c:v>20130104</c:v>
                </c:pt>
                <c:pt idx="44">
                  <c:v>20130107</c:v>
                </c:pt>
                <c:pt idx="45">
                  <c:v>20130108</c:v>
                </c:pt>
                <c:pt idx="46">
                  <c:v>20130109</c:v>
                </c:pt>
                <c:pt idx="47">
                  <c:v>20130110</c:v>
                </c:pt>
                <c:pt idx="48">
                  <c:v>20130111</c:v>
                </c:pt>
                <c:pt idx="49">
                  <c:v>20130114</c:v>
                </c:pt>
                <c:pt idx="50">
                  <c:v>20130115</c:v>
                </c:pt>
                <c:pt idx="51">
                  <c:v>20130116</c:v>
                </c:pt>
                <c:pt idx="52">
                  <c:v>20130117</c:v>
                </c:pt>
                <c:pt idx="53">
                  <c:v>20130118</c:v>
                </c:pt>
                <c:pt idx="54">
                  <c:v>20130122</c:v>
                </c:pt>
                <c:pt idx="55">
                  <c:v>20130123</c:v>
                </c:pt>
                <c:pt idx="56">
                  <c:v>20130124</c:v>
                </c:pt>
                <c:pt idx="57">
                  <c:v>20130125</c:v>
                </c:pt>
                <c:pt idx="58">
                  <c:v>20130128</c:v>
                </c:pt>
                <c:pt idx="59">
                  <c:v>20130129</c:v>
                </c:pt>
                <c:pt idx="60">
                  <c:v>20130130</c:v>
                </c:pt>
                <c:pt idx="61">
                  <c:v>20130131</c:v>
                </c:pt>
                <c:pt idx="62">
                  <c:v>20130201</c:v>
                </c:pt>
                <c:pt idx="63">
                  <c:v>20130204</c:v>
                </c:pt>
                <c:pt idx="64">
                  <c:v>20130205</c:v>
                </c:pt>
                <c:pt idx="65">
                  <c:v>20130206</c:v>
                </c:pt>
                <c:pt idx="66">
                  <c:v>20130207</c:v>
                </c:pt>
                <c:pt idx="67">
                  <c:v>20130208</c:v>
                </c:pt>
                <c:pt idx="68">
                  <c:v>20130211</c:v>
                </c:pt>
                <c:pt idx="69">
                  <c:v>20130212</c:v>
                </c:pt>
                <c:pt idx="70">
                  <c:v>20130213</c:v>
                </c:pt>
                <c:pt idx="71">
                  <c:v>20130214</c:v>
                </c:pt>
                <c:pt idx="72">
                  <c:v>20130215</c:v>
                </c:pt>
                <c:pt idx="73">
                  <c:v>20130219</c:v>
                </c:pt>
                <c:pt idx="74">
                  <c:v>20130220</c:v>
                </c:pt>
                <c:pt idx="75">
                  <c:v>20130221</c:v>
                </c:pt>
                <c:pt idx="76">
                  <c:v>20130222</c:v>
                </c:pt>
                <c:pt idx="77">
                  <c:v>20130225</c:v>
                </c:pt>
                <c:pt idx="78">
                  <c:v>20130226</c:v>
                </c:pt>
                <c:pt idx="79">
                  <c:v>20130227</c:v>
                </c:pt>
                <c:pt idx="80">
                  <c:v>20130228</c:v>
                </c:pt>
                <c:pt idx="81">
                  <c:v>20130301</c:v>
                </c:pt>
                <c:pt idx="82">
                  <c:v>20130304</c:v>
                </c:pt>
                <c:pt idx="83">
                  <c:v>20130305</c:v>
                </c:pt>
                <c:pt idx="84">
                  <c:v>20130306</c:v>
                </c:pt>
                <c:pt idx="85">
                  <c:v>20130307</c:v>
                </c:pt>
                <c:pt idx="86">
                  <c:v>20130308</c:v>
                </c:pt>
                <c:pt idx="87">
                  <c:v>20130311</c:v>
                </c:pt>
                <c:pt idx="88">
                  <c:v>20130312</c:v>
                </c:pt>
                <c:pt idx="89">
                  <c:v>20130313</c:v>
                </c:pt>
                <c:pt idx="90">
                  <c:v>20130314</c:v>
                </c:pt>
                <c:pt idx="91">
                  <c:v>20130315</c:v>
                </c:pt>
                <c:pt idx="92">
                  <c:v>20130318</c:v>
                </c:pt>
                <c:pt idx="93">
                  <c:v>20130319</c:v>
                </c:pt>
                <c:pt idx="94">
                  <c:v>20130320</c:v>
                </c:pt>
                <c:pt idx="95">
                  <c:v>20130321</c:v>
                </c:pt>
                <c:pt idx="96">
                  <c:v>20130322</c:v>
                </c:pt>
                <c:pt idx="97">
                  <c:v>20130325</c:v>
                </c:pt>
                <c:pt idx="98">
                  <c:v>20130326</c:v>
                </c:pt>
                <c:pt idx="99">
                  <c:v>20130327</c:v>
                </c:pt>
                <c:pt idx="100">
                  <c:v>20130328</c:v>
                </c:pt>
                <c:pt idx="101">
                  <c:v>20130401</c:v>
                </c:pt>
                <c:pt idx="102">
                  <c:v>20130402</c:v>
                </c:pt>
                <c:pt idx="103">
                  <c:v>20130403</c:v>
                </c:pt>
                <c:pt idx="104">
                  <c:v>20130404</c:v>
                </c:pt>
                <c:pt idx="105">
                  <c:v>20130405</c:v>
                </c:pt>
                <c:pt idx="106">
                  <c:v>20130408</c:v>
                </c:pt>
                <c:pt idx="107">
                  <c:v>20130409</c:v>
                </c:pt>
                <c:pt idx="108">
                  <c:v>20130410</c:v>
                </c:pt>
                <c:pt idx="109">
                  <c:v>20130411</c:v>
                </c:pt>
                <c:pt idx="110">
                  <c:v>20130412</c:v>
                </c:pt>
                <c:pt idx="111">
                  <c:v>20130415</c:v>
                </c:pt>
                <c:pt idx="112">
                  <c:v>20130416</c:v>
                </c:pt>
                <c:pt idx="113">
                  <c:v>20130417</c:v>
                </c:pt>
                <c:pt idx="114">
                  <c:v>20130418</c:v>
                </c:pt>
                <c:pt idx="115">
                  <c:v>20130419</c:v>
                </c:pt>
                <c:pt idx="116">
                  <c:v>20130422</c:v>
                </c:pt>
                <c:pt idx="117">
                  <c:v>20130423</c:v>
                </c:pt>
                <c:pt idx="118">
                  <c:v>20130424</c:v>
                </c:pt>
                <c:pt idx="119">
                  <c:v>20130425</c:v>
                </c:pt>
                <c:pt idx="120">
                  <c:v>20130426</c:v>
                </c:pt>
                <c:pt idx="121">
                  <c:v>20130429</c:v>
                </c:pt>
                <c:pt idx="122">
                  <c:v>20130430</c:v>
                </c:pt>
                <c:pt idx="123">
                  <c:v>20130501</c:v>
                </c:pt>
                <c:pt idx="124">
                  <c:v>20130502</c:v>
                </c:pt>
                <c:pt idx="125">
                  <c:v>20130503</c:v>
                </c:pt>
                <c:pt idx="126">
                  <c:v>20130506</c:v>
                </c:pt>
                <c:pt idx="127">
                  <c:v>20130507</c:v>
                </c:pt>
                <c:pt idx="128">
                  <c:v>20130508</c:v>
                </c:pt>
                <c:pt idx="129">
                  <c:v>20130509</c:v>
                </c:pt>
                <c:pt idx="130">
                  <c:v>20130510</c:v>
                </c:pt>
                <c:pt idx="131">
                  <c:v>20130513</c:v>
                </c:pt>
                <c:pt idx="132">
                  <c:v>20130514</c:v>
                </c:pt>
                <c:pt idx="133">
                  <c:v>20130515</c:v>
                </c:pt>
                <c:pt idx="134">
                  <c:v>20130516</c:v>
                </c:pt>
                <c:pt idx="135">
                  <c:v>20130517</c:v>
                </c:pt>
                <c:pt idx="136">
                  <c:v>20130520</c:v>
                </c:pt>
                <c:pt idx="137">
                  <c:v>20130521</c:v>
                </c:pt>
                <c:pt idx="138">
                  <c:v>20130522</c:v>
                </c:pt>
                <c:pt idx="139">
                  <c:v>20130523</c:v>
                </c:pt>
                <c:pt idx="140">
                  <c:v>20130524</c:v>
                </c:pt>
                <c:pt idx="141">
                  <c:v>20130528</c:v>
                </c:pt>
                <c:pt idx="142">
                  <c:v>20130529</c:v>
                </c:pt>
                <c:pt idx="143">
                  <c:v>20130530</c:v>
                </c:pt>
                <c:pt idx="144">
                  <c:v>20130531</c:v>
                </c:pt>
                <c:pt idx="145">
                  <c:v>20130603</c:v>
                </c:pt>
                <c:pt idx="146">
                  <c:v>20130604</c:v>
                </c:pt>
                <c:pt idx="147">
                  <c:v>20130605</c:v>
                </c:pt>
                <c:pt idx="148">
                  <c:v>20130606</c:v>
                </c:pt>
                <c:pt idx="149">
                  <c:v>20130607</c:v>
                </c:pt>
                <c:pt idx="150">
                  <c:v>20130610</c:v>
                </c:pt>
                <c:pt idx="151">
                  <c:v>20130611</c:v>
                </c:pt>
                <c:pt idx="152">
                  <c:v>20130612</c:v>
                </c:pt>
                <c:pt idx="153">
                  <c:v>20130613</c:v>
                </c:pt>
                <c:pt idx="154">
                  <c:v>20130614</c:v>
                </c:pt>
                <c:pt idx="155">
                  <c:v>20130617</c:v>
                </c:pt>
                <c:pt idx="156">
                  <c:v>20130618</c:v>
                </c:pt>
                <c:pt idx="157">
                  <c:v>20130619</c:v>
                </c:pt>
                <c:pt idx="158">
                  <c:v>20130620</c:v>
                </c:pt>
                <c:pt idx="159">
                  <c:v>20130621</c:v>
                </c:pt>
                <c:pt idx="160">
                  <c:v>20130624</c:v>
                </c:pt>
                <c:pt idx="161">
                  <c:v>20130625</c:v>
                </c:pt>
                <c:pt idx="162">
                  <c:v>20130626</c:v>
                </c:pt>
                <c:pt idx="163">
                  <c:v>20130627</c:v>
                </c:pt>
                <c:pt idx="164">
                  <c:v>20130628</c:v>
                </c:pt>
                <c:pt idx="165">
                  <c:v>20130701</c:v>
                </c:pt>
                <c:pt idx="166">
                  <c:v>20130702</c:v>
                </c:pt>
                <c:pt idx="167">
                  <c:v>20130703</c:v>
                </c:pt>
                <c:pt idx="168">
                  <c:v>20130705</c:v>
                </c:pt>
                <c:pt idx="169">
                  <c:v>20130708</c:v>
                </c:pt>
                <c:pt idx="170">
                  <c:v>20130709</c:v>
                </c:pt>
                <c:pt idx="171">
                  <c:v>20130710</c:v>
                </c:pt>
                <c:pt idx="172">
                  <c:v>20130711</c:v>
                </c:pt>
                <c:pt idx="173">
                  <c:v>20130715</c:v>
                </c:pt>
                <c:pt idx="174">
                  <c:v>20130716</c:v>
                </c:pt>
                <c:pt idx="175">
                  <c:v>20130717</c:v>
                </c:pt>
                <c:pt idx="176">
                  <c:v>20130718</c:v>
                </c:pt>
                <c:pt idx="177">
                  <c:v>20130719</c:v>
                </c:pt>
                <c:pt idx="178">
                  <c:v>20130722</c:v>
                </c:pt>
                <c:pt idx="179">
                  <c:v>20130723</c:v>
                </c:pt>
                <c:pt idx="180">
                  <c:v>20130724</c:v>
                </c:pt>
                <c:pt idx="181">
                  <c:v>20130725</c:v>
                </c:pt>
                <c:pt idx="182">
                  <c:v>20130726</c:v>
                </c:pt>
                <c:pt idx="183">
                  <c:v>20130729</c:v>
                </c:pt>
                <c:pt idx="184">
                  <c:v>20130730</c:v>
                </c:pt>
                <c:pt idx="185">
                  <c:v>20130731</c:v>
                </c:pt>
                <c:pt idx="186">
                  <c:v>20130801</c:v>
                </c:pt>
                <c:pt idx="187">
                  <c:v>20130802</c:v>
                </c:pt>
                <c:pt idx="188">
                  <c:v>20130805</c:v>
                </c:pt>
                <c:pt idx="189">
                  <c:v>20130806</c:v>
                </c:pt>
                <c:pt idx="190">
                  <c:v>20130807</c:v>
                </c:pt>
                <c:pt idx="191">
                  <c:v>20130808</c:v>
                </c:pt>
                <c:pt idx="192">
                  <c:v>20130809</c:v>
                </c:pt>
                <c:pt idx="193">
                  <c:v>20130812</c:v>
                </c:pt>
                <c:pt idx="194">
                  <c:v>20130813</c:v>
                </c:pt>
                <c:pt idx="195">
                  <c:v>20130814</c:v>
                </c:pt>
                <c:pt idx="196">
                  <c:v>20130815</c:v>
                </c:pt>
                <c:pt idx="197">
                  <c:v>20130816</c:v>
                </c:pt>
                <c:pt idx="198">
                  <c:v>20130819</c:v>
                </c:pt>
                <c:pt idx="199">
                  <c:v>20130820</c:v>
                </c:pt>
                <c:pt idx="200">
                  <c:v>20130821</c:v>
                </c:pt>
                <c:pt idx="201">
                  <c:v>20130822</c:v>
                </c:pt>
                <c:pt idx="202">
                  <c:v>20130823</c:v>
                </c:pt>
                <c:pt idx="203">
                  <c:v>20130826</c:v>
                </c:pt>
                <c:pt idx="204">
                  <c:v>20130827</c:v>
                </c:pt>
                <c:pt idx="205">
                  <c:v>20130828</c:v>
                </c:pt>
                <c:pt idx="206">
                  <c:v>20130829</c:v>
                </c:pt>
                <c:pt idx="207">
                  <c:v>20130830</c:v>
                </c:pt>
                <c:pt idx="208">
                  <c:v>20130903</c:v>
                </c:pt>
                <c:pt idx="209">
                  <c:v>20130904</c:v>
                </c:pt>
                <c:pt idx="210">
                  <c:v>20130905</c:v>
                </c:pt>
                <c:pt idx="211">
                  <c:v>20130906</c:v>
                </c:pt>
                <c:pt idx="212">
                  <c:v>20130909</c:v>
                </c:pt>
                <c:pt idx="213">
                  <c:v>20130910</c:v>
                </c:pt>
                <c:pt idx="214">
                  <c:v>20130911</c:v>
                </c:pt>
                <c:pt idx="215">
                  <c:v>20130912</c:v>
                </c:pt>
                <c:pt idx="216">
                  <c:v>20130913</c:v>
                </c:pt>
                <c:pt idx="217">
                  <c:v>20130916</c:v>
                </c:pt>
                <c:pt idx="218">
                  <c:v>20130917</c:v>
                </c:pt>
                <c:pt idx="219">
                  <c:v>20130918</c:v>
                </c:pt>
                <c:pt idx="220">
                  <c:v>20130919</c:v>
                </c:pt>
                <c:pt idx="221">
                  <c:v>20130920</c:v>
                </c:pt>
                <c:pt idx="222">
                  <c:v>20130923</c:v>
                </c:pt>
                <c:pt idx="223">
                  <c:v>20130924</c:v>
                </c:pt>
                <c:pt idx="224">
                  <c:v>20130925</c:v>
                </c:pt>
                <c:pt idx="225">
                  <c:v>20130926</c:v>
                </c:pt>
                <c:pt idx="226">
                  <c:v>20130927</c:v>
                </c:pt>
                <c:pt idx="227">
                  <c:v>20130930</c:v>
                </c:pt>
                <c:pt idx="228">
                  <c:v>20131001</c:v>
                </c:pt>
                <c:pt idx="229">
                  <c:v>20131002</c:v>
                </c:pt>
                <c:pt idx="230">
                  <c:v>20131003</c:v>
                </c:pt>
                <c:pt idx="231">
                  <c:v>20131004</c:v>
                </c:pt>
                <c:pt idx="232">
                  <c:v>20131007</c:v>
                </c:pt>
                <c:pt idx="233">
                  <c:v>20131008</c:v>
                </c:pt>
                <c:pt idx="234">
                  <c:v>20131009</c:v>
                </c:pt>
                <c:pt idx="235">
                  <c:v>20131010</c:v>
                </c:pt>
                <c:pt idx="236">
                  <c:v>20131011</c:v>
                </c:pt>
                <c:pt idx="237">
                  <c:v>20131014</c:v>
                </c:pt>
                <c:pt idx="238">
                  <c:v>20131015</c:v>
                </c:pt>
                <c:pt idx="239">
                  <c:v>20131016</c:v>
                </c:pt>
                <c:pt idx="240">
                  <c:v>20131017</c:v>
                </c:pt>
                <c:pt idx="241">
                  <c:v>20131018</c:v>
                </c:pt>
                <c:pt idx="242">
                  <c:v>20131021</c:v>
                </c:pt>
                <c:pt idx="243">
                  <c:v>20131022</c:v>
                </c:pt>
                <c:pt idx="244">
                  <c:v>20131023</c:v>
                </c:pt>
                <c:pt idx="245">
                  <c:v>20131024</c:v>
                </c:pt>
                <c:pt idx="246">
                  <c:v>20131025</c:v>
                </c:pt>
                <c:pt idx="247">
                  <c:v>20131028</c:v>
                </c:pt>
                <c:pt idx="248">
                  <c:v>20131029</c:v>
                </c:pt>
                <c:pt idx="249">
                  <c:v>20131030</c:v>
                </c:pt>
                <c:pt idx="250">
                  <c:v>20131031</c:v>
                </c:pt>
                <c:pt idx="251">
                  <c:v>20131101</c:v>
                </c:pt>
                <c:pt idx="252">
                  <c:v>20131104</c:v>
                </c:pt>
                <c:pt idx="253">
                  <c:v>20131105</c:v>
                </c:pt>
                <c:pt idx="254">
                  <c:v>20131106</c:v>
                </c:pt>
                <c:pt idx="255">
                  <c:v>20131107</c:v>
                </c:pt>
                <c:pt idx="256">
                  <c:v>20131108</c:v>
                </c:pt>
                <c:pt idx="257">
                  <c:v>20131111</c:v>
                </c:pt>
                <c:pt idx="258">
                  <c:v>20131112</c:v>
                </c:pt>
                <c:pt idx="259">
                  <c:v>20131113</c:v>
                </c:pt>
                <c:pt idx="260">
                  <c:v>20131114</c:v>
                </c:pt>
                <c:pt idx="261">
                  <c:v>20131115</c:v>
                </c:pt>
                <c:pt idx="262">
                  <c:v>20131118</c:v>
                </c:pt>
                <c:pt idx="263">
                  <c:v>20131119</c:v>
                </c:pt>
                <c:pt idx="264">
                  <c:v>20131120</c:v>
                </c:pt>
                <c:pt idx="265">
                  <c:v>20131121</c:v>
                </c:pt>
                <c:pt idx="266">
                  <c:v>20131122</c:v>
                </c:pt>
                <c:pt idx="267">
                  <c:v>20131125</c:v>
                </c:pt>
                <c:pt idx="268">
                  <c:v>20131126</c:v>
                </c:pt>
                <c:pt idx="269">
                  <c:v>20131127</c:v>
                </c:pt>
                <c:pt idx="270">
                  <c:v>20131128</c:v>
                </c:pt>
                <c:pt idx="271">
                  <c:v>20131129</c:v>
                </c:pt>
                <c:pt idx="272">
                  <c:v>20131202</c:v>
                </c:pt>
                <c:pt idx="273">
                  <c:v>20131203</c:v>
                </c:pt>
                <c:pt idx="274">
                  <c:v>20131204</c:v>
                </c:pt>
                <c:pt idx="275">
                  <c:v>20131205</c:v>
                </c:pt>
                <c:pt idx="276">
                  <c:v>20131206</c:v>
                </c:pt>
                <c:pt idx="277">
                  <c:v>20131209</c:v>
                </c:pt>
                <c:pt idx="278">
                  <c:v>20131210</c:v>
                </c:pt>
                <c:pt idx="279">
                  <c:v>20131211</c:v>
                </c:pt>
                <c:pt idx="280">
                  <c:v>20131212</c:v>
                </c:pt>
                <c:pt idx="281">
                  <c:v>20131213</c:v>
                </c:pt>
                <c:pt idx="282">
                  <c:v>20131216</c:v>
                </c:pt>
                <c:pt idx="283">
                  <c:v>20131217</c:v>
                </c:pt>
                <c:pt idx="284">
                  <c:v>20131218</c:v>
                </c:pt>
                <c:pt idx="285">
                  <c:v>20131219</c:v>
                </c:pt>
                <c:pt idx="286">
                  <c:v>20131220</c:v>
                </c:pt>
                <c:pt idx="287">
                  <c:v>20131223</c:v>
                </c:pt>
                <c:pt idx="288">
                  <c:v>20131224</c:v>
                </c:pt>
                <c:pt idx="289">
                  <c:v>20131226</c:v>
                </c:pt>
                <c:pt idx="290">
                  <c:v>20131227</c:v>
                </c:pt>
                <c:pt idx="291">
                  <c:v>20131230</c:v>
                </c:pt>
                <c:pt idx="292">
                  <c:v>20131231</c:v>
                </c:pt>
                <c:pt idx="293">
                  <c:v>20140102</c:v>
                </c:pt>
                <c:pt idx="294">
                  <c:v>20140103</c:v>
                </c:pt>
                <c:pt idx="295">
                  <c:v>20140106</c:v>
                </c:pt>
                <c:pt idx="296">
                  <c:v>20140107</c:v>
                </c:pt>
                <c:pt idx="297">
                  <c:v>20140108</c:v>
                </c:pt>
                <c:pt idx="298">
                  <c:v>20140109</c:v>
                </c:pt>
                <c:pt idx="299">
                  <c:v>20140110</c:v>
                </c:pt>
                <c:pt idx="300">
                  <c:v>20140113</c:v>
                </c:pt>
                <c:pt idx="301">
                  <c:v>20140114</c:v>
                </c:pt>
                <c:pt idx="302">
                  <c:v>20140115</c:v>
                </c:pt>
                <c:pt idx="303">
                  <c:v>20140116</c:v>
                </c:pt>
                <c:pt idx="304">
                  <c:v>20140117</c:v>
                </c:pt>
                <c:pt idx="305">
                  <c:v>20140121</c:v>
                </c:pt>
                <c:pt idx="306">
                  <c:v>20140122</c:v>
                </c:pt>
                <c:pt idx="307">
                  <c:v>20140123</c:v>
                </c:pt>
                <c:pt idx="308">
                  <c:v>20140124</c:v>
                </c:pt>
                <c:pt idx="309">
                  <c:v>20140127</c:v>
                </c:pt>
                <c:pt idx="310">
                  <c:v>20140128</c:v>
                </c:pt>
                <c:pt idx="311">
                  <c:v>20140129</c:v>
                </c:pt>
                <c:pt idx="312">
                  <c:v>20140130</c:v>
                </c:pt>
                <c:pt idx="313">
                  <c:v>20140131</c:v>
                </c:pt>
                <c:pt idx="314">
                  <c:v>20140203</c:v>
                </c:pt>
                <c:pt idx="315">
                  <c:v>20140204</c:v>
                </c:pt>
                <c:pt idx="316">
                  <c:v>20140205</c:v>
                </c:pt>
                <c:pt idx="317">
                  <c:v>20140206</c:v>
                </c:pt>
                <c:pt idx="318">
                  <c:v>20140207</c:v>
                </c:pt>
                <c:pt idx="319">
                  <c:v>20140210</c:v>
                </c:pt>
                <c:pt idx="320">
                  <c:v>20140211</c:v>
                </c:pt>
                <c:pt idx="321">
                  <c:v>20140212</c:v>
                </c:pt>
                <c:pt idx="322">
                  <c:v>20140213</c:v>
                </c:pt>
                <c:pt idx="323">
                  <c:v>20140214</c:v>
                </c:pt>
                <c:pt idx="324">
                  <c:v>20140218</c:v>
                </c:pt>
                <c:pt idx="325">
                  <c:v>20140219</c:v>
                </c:pt>
                <c:pt idx="326">
                  <c:v>20140220</c:v>
                </c:pt>
                <c:pt idx="327">
                  <c:v>20140221</c:v>
                </c:pt>
                <c:pt idx="328">
                  <c:v>20140224</c:v>
                </c:pt>
                <c:pt idx="329">
                  <c:v>20140225</c:v>
                </c:pt>
                <c:pt idx="330">
                  <c:v>20140226</c:v>
                </c:pt>
                <c:pt idx="331">
                  <c:v>20140227</c:v>
                </c:pt>
                <c:pt idx="332">
                  <c:v>20140228</c:v>
                </c:pt>
                <c:pt idx="333">
                  <c:v>20140303</c:v>
                </c:pt>
                <c:pt idx="334">
                  <c:v>20140304</c:v>
                </c:pt>
                <c:pt idx="335">
                  <c:v>20140305</c:v>
                </c:pt>
                <c:pt idx="336">
                  <c:v>20140306</c:v>
                </c:pt>
                <c:pt idx="337">
                  <c:v>20140307</c:v>
                </c:pt>
                <c:pt idx="338">
                  <c:v>20140310</c:v>
                </c:pt>
                <c:pt idx="339">
                  <c:v>20140311</c:v>
                </c:pt>
                <c:pt idx="340">
                  <c:v>20140312</c:v>
                </c:pt>
                <c:pt idx="341">
                  <c:v>20140313</c:v>
                </c:pt>
                <c:pt idx="342">
                  <c:v>20140314</c:v>
                </c:pt>
                <c:pt idx="343">
                  <c:v>20140317</c:v>
                </c:pt>
                <c:pt idx="344">
                  <c:v>20140318</c:v>
                </c:pt>
                <c:pt idx="345">
                  <c:v>20140319</c:v>
                </c:pt>
                <c:pt idx="346">
                  <c:v>20140320</c:v>
                </c:pt>
                <c:pt idx="347">
                  <c:v>20140321</c:v>
                </c:pt>
                <c:pt idx="348">
                  <c:v>20140324</c:v>
                </c:pt>
                <c:pt idx="349">
                  <c:v>20140325</c:v>
                </c:pt>
                <c:pt idx="350">
                  <c:v>20140326</c:v>
                </c:pt>
                <c:pt idx="351">
                  <c:v>20140327</c:v>
                </c:pt>
                <c:pt idx="352">
                  <c:v>20140328</c:v>
                </c:pt>
                <c:pt idx="353">
                  <c:v>20140331</c:v>
                </c:pt>
                <c:pt idx="354">
                  <c:v>20140401</c:v>
                </c:pt>
                <c:pt idx="355">
                  <c:v>20140402</c:v>
                </c:pt>
                <c:pt idx="356">
                  <c:v>20140403</c:v>
                </c:pt>
                <c:pt idx="357">
                  <c:v>20140404</c:v>
                </c:pt>
                <c:pt idx="358">
                  <c:v>20140407</c:v>
                </c:pt>
                <c:pt idx="359">
                  <c:v>20140408</c:v>
                </c:pt>
                <c:pt idx="360">
                  <c:v>20140409</c:v>
                </c:pt>
                <c:pt idx="361">
                  <c:v>20140410</c:v>
                </c:pt>
                <c:pt idx="362">
                  <c:v>20140411</c:v>
                </c:pt>
                <c:pt idx="363">
                  <c:v>20140414</c:v>
                </c:pt>
                <c:pt idx="364">
                  <c:v>20140415</c:v>
                </c:pt>
                <c:pt idx="365">
                  <c:v>20140416</c:v>
                </c:pt>
                <c:pt idx="366">
                  <c:v>20140417</c:v>
                </c:pt>
                <c:pt idx="367">
                  <c:v>20140421</c:v>
                </c:pt>
                <c:pt idx="368">
                  <c:v>20140422</c:v>
                </c:pt>
                <c:pt idx="369">
                  <c:v>20140423</c:v>
                </c:pt>
                <c:pt idx="370">
                  <c:v>20140424</c:v>
                </c:pt>
                <c:pt idx="371">
                  <c:v>20140425</c:v>
                </c:pt>
                <c:pt idx="372">
                  <c:v>20140428</c:v>
                </c:pt>
                <c:pt idx="373">
                  <c:v>20140429</c:v>
                </c:pt>
                <c:pt idx="374">
                  <c:v>20140430</c:v>
                </c:pt>
              </c:numCache>
            </c:numRef>
          </c:cat>
          <c:val>
            <c:numRef>
              <c:f>走势对比!$C$2:$C$376</c:f>
              <c:numCache>
                <c:formatCode>General</c:formatCode>
                <c:ptCount val="375"/>
                <c:pt idx="0">
                  <c:v>1533</c:v>
                </c:pt>
                <c:pt idx="1">
                  <c:v>1503</c:v>
                </c:pt>
                <c:pt idx="2">
                  <c:v>1486</c:v>
                </c:pt>
                <c:pt idx="3">
                  <c:v>1491</c:v>
                </c:pt>
                <c:pt idx="4">
                  <c:v>1485</c:v>
                </c:pt>
                <c:pt idx="5">
                  <c:v>1476</c:v>
                </c:pt>
                <c:pt idx="6">
                  <c:v>1436</c:v>
                </c:pt>
                <c:pt idx="7">
                  <c:v>1388</c:v>
                </c:pt>
                <c:pt idx="8">
                  <c:v>1385</c:v>
                </c:pt>
                <c:pt idx="9">
                  <c:v>1398</c:v>
                </c:pt>
                <c:pt idx="10">
                  <c:v>1384</c:v>
                </c:pt>
                <c:pt idx="11">
                  <c:v>1368</c:v>
                </c:pt>
                <c:pt idx="12">
                  <c:v>1382</c:v>
                </c:pt>
                <c:pt idx="13">
                  <c:v>1396</c:v>
                </c:pt>
                <c:pt idx="14">
                  <c:v>1393</c:v>
                </c:pt>
                <c:pt idx="15">
                  <c:v>1403</c:v>
                </c:pt>
                <c:pt idx="16">
                  <c:v>1412</c:v>
                </c:pt>
                <c:pt idx="17">
                  <c:v>1437</c:v>
                </c:pt>
                <c:pt idx="18">
                  <c:v>1435</c:v>
                </c:pt>
                <c:pt idx="19">
                  <c:v>1441</c:v>
                </c:pt>
                <c:pt idx="20">
                  <c:v>1432</c:v>
                </c:pt>
                <c:pt idx="21">
                  <c:v>1448</c:v>
                </c:pt>
                <c:pt idx="22">
                  <c:v>1450</c:v>
                </c:pt>
                <c:pt idx="23">
                  <c:v>1473</c:v>
                </c:pt>
                <c:pt idx="24">
                  <c:v>1486</c:v>
                </c:pt>
                <c:pt idx="25">
                  <c:v>1472</c:v>
                </c:pt>
                <c:pt idx="26">
                  <c:v>1475</c:v>
                </c:pt>
                <c:pt idx="27">
                  <c:v>1471</c:v>
                </c:pt>
                <c:pt idx="28">
                  <c:v>1470</c:v>
                </c:pt>
                <c:pt idx="29">
                  <c:v>1472</c:v>
                </c:pt>
                <c:pt idx="30">
                  <c:v>1490</c:v>
                </c:pt>
                <c:pt idx="31">
                  <c:v>1488</c:v>
                </c:pt>
                <c:pt idx="32">
                  <c:v>1460</c:v>
                </c:pt>
                <c:pt idx="33">
                  <c:v>1431</c:v>
                </c:pt>
                <c:pt idx="34">
                  <c:v>1404</c:v>
                </c:pt>
                <c:pt idx="35">
                  <c:v>1429</c:v>
                </c:pt>
                <c:pt idx="36">
                  <c:v>1435</c:v>
                </c:pt>
                <c:pt idx="37">
                  <c:v>1418</c:v>
                </c:pt>
                <c:pt idx="38">
                  <c:v>1414</c:v>
                </c:pt>
                <c:pt idx="39">
                  <c:v>1416</c:v>
                </c:pt>
                <c:pt idx="40">
                  <c:v>1409</c:v>
                </c:pt>
                <c:pt idx="41">
                  <c:v>1257</c:v>
                </c:pt>
                <c:pt idx="42">
                  <c:v>1258</c:v>
                </c:pt>
                <c:pt idx="43">
                  <c:v>1261</c:v>
                </c:pt>
                <c:pt idx="44">
                  <c:v>1258</c:v>
                </c:pt>
                <c:pt idx="45">
                  <c:v>1250</c:v>
                </c:pt>
                <c:pt idx="46">
                  <c:v>1255</c:v>
                </c:pt>
                <c:pt idx="47">
                  <c:v>1260</c:v>
                </c:pt>
                <c:pt idx="48">
                  <c:v>1274</c:v>
                </c:pt>
                <c:pt idx="49">
                  <c:v>1288</c:v>
                </c:pt>
                <c:pt idx="50">
                  <c:v>1297</c:v>
                </c:pt>
                <c:pt idx="51">
                  <c:v>1296</c:v>
                </c:pt>
                <c:pt idx="52">
                  <c:v>1297</c:v>
                </c:pt>
                <c:pt idx="53">
                  <c:v>1264</c:v>
                </c:pt>
                <c:pt idx="54">
                  <c:v>1265</c:v>
                </c:pt>
                <c:pt idx="55">
                  <c:v>1262</c:v>
                </c:pt>
                <c:pt idx="56">
                  <c:v>1270</c:v>
                </c:pt>
                <c:pt idx="57">
                  <c:v>1271</c:v>
                </c:pt>
                <c:pt idx="58">
                  <c:v>1271</c:v>
                </c:pt>
                <c:pt idx="59">
                  <c:v>1255</c:v>
                </c:pt>
                <c:pt idx="60">
                  <c:v>1261</c:v>
                </c:pt>
                <c:pt idx="61">
                  <c:v>1267</c:v>
                </c:pt>
                <c:pt idx="62">
                  <c:v>1277</c:v>
                </c:pt>
                <c:pt idx="63">
                  <c:v>1295</c:v>
                </c:pt>
                <c:pt idx="64">
                  <c:v>1299</c:v>
                </c:pt>
                <c:pt idx="65">
                  <c:v>1311</c:v>
                </c:pt>
                <c:pt idx="66">
                  <c:v>1317</c:v>
                </c:pt>
                <c:pt idx="67">
                  <c:v>1312</c:v>
                </c:pt>
                <c:pt idx="68">
                  <c:v>1320</c:v>
                </c:pt>
                <c:pt idx="69">
                  <c:v>1309</c:v>
                </c:pt>
                <c:pt idx="70">
                  <c:v>1330</c:v>
                </c:pt>
                <c:pt idx="71">
                  <c:v>1325</c:v>
                </c:pt>
                <c:pt idx="72">
                  <c:v>1347</c:v>
                </c:pt>
                <c:pt idx="73">
                  <c:v>1342</c:v>
                </c:pt>
                <c:pt idx="74">
                  <c:v>1347</c:v>
                </c:pt>
                <c:pt idx="75">
                  <c:v>1360</c:v>
                </c:pt>
                <c:pt idx="76">
                  <c:v>1375</c:v>
                </c:pt>
                <c:pt idx="77">
                  <c:v>1387</c:v>
                </c:pt>
                <c:pt idx="78">
                  <c:v>1397</c:v>
                </c:pt>
                <c:pt idx="79">
                  <c:v>1390</c:v>
                </c:pt>
                <c:pt idx="80">
                  <c:v>1414</c:v>
                </c:pt>
                <c:pt idx="81">
                  <c:v>1427</c:v>
                </c:pt>
                <c:pt idx="82">
                  <c:v>1443</c:v>
                </c:pt>
                <c:pt idx="83">
                  <c:v>1447</c:v>
                </c:pt>
                <c:pt idx="84">
                  <c:v>1448</c:v>
                </c:pt>
                <c:pt idx="85">
                  <c:v>1453</c:v>
                </c:pt>
                <c:pt idx="86">
                  <c:v>1447</c:v>
                </c:pt>
                <c:pt idx="87">
                  <c:v>1454</c:v>
                </c:pt>
                <c:pt idx="88">
                  <c:v>1445</c:v>
                </c:pt>
                <c:pt idx="89">
                  <c:v>1425</c:v>
                </c:pt>
                <c:pt idx="90">
                  <c:v>1416</c:v>
                </c:pt>
                <c:pt idx="91">
                  <c:v>1410</c:v>
                </c:pt>
                <c:pt idx="92">
                  <c:v>1394</c:v>
                </c:pt>
                <c:pt idx="93">
                  <c:v>1387</c:v>
                </c:pt>
                <c:pt idx="94">
                  <c:v>1399</c:v>
                </c:pt>
                <c:pt idx="95">
                  <c:v>1425</c:v>
                </c:pt>
                <c:pt idx="96">
                  <c:v>1418</c:v>
                </c:pt>
                <c:pt idx="97">
                  <c:v>1417</c:v>
                </c:pt>
                <c:pt idx="98">
                  <c:v>1426</c:v>
                </c:pt>
                <c:pt idx="99">
                  <c:v>1431</c:v>
                </c:pt>
                <c:pt idx="100">
                  <c:v>1385</c:v>
                </c:pt>
                <c:pt idx="101">
                  <c:v>1372</c:v>
                </c:pt>
                <c:pt idx="102">
                  <c:v>1374</c:v>
                </c:pt>
                <c:pt idx="103">
                  <c:v>1357</c:v>
                </c:pt>
                <c:pt idx="104">
                  <c:v>1351</c:v>
                </c:pt>
                <c:pt idx="105">
                  <c:v>1343</c:v>
                </c:pt>
                <c:pt idx="106">
                  <c:v>1358</c:v>
                </c:pt>
                <c:pt idx="107">
                  <c:v>1371</c:v>
                </c:pt>
                <c:pt idx="108">
                  <c:v>1367</c:v>
                </c:pt>
                <c:pt idx="109">
                  <c:v>1368</c:v>
                </c:pt>
                <c:pt idx="110">
                  <c:v>1379</c:v>
                </c:pt>
                <c:pt idx="111">
                  <c:v>1356</c:v>
                </c:pt>
                <c:pt idx="112">
                  <c:v>1375</c:v>
                </c:pt>
                <c:pt idx="113">
                  <c:v>1380</c:v>
                </c:pt>
                <c:pt idx="114">
                  <c:v>1390</c:v>
                </c:pt>
                <c:pt idx="115">
                  <c:v>1382</c:v>
                </c:pt>
                <c:pt idx="116">
                  <c:v>1364</c:v>
                </c:pt>
                <c:pt idx="117">
                  <c:v>1358</c:v>
                </c:pt>
                <c:pt idx="118">
                  <c:v>1345</c:v>
                </c:pt>
                <c:pt idx="119">
                  <c:v>1372</c:v>
                </c:pt>
                <c:pt idx="120">
                  <c:v>1381</c:v>
                </c:pt>
                <c:pt idx="121">
                  <c:v>1408</c:v>
                </c:pt>
                <c:pt idx="122">
                  <c:v>1399</c:v>
                </c:pt>
                <c:pt idx="123">
                  <c:v>1437</c:v>
                </c:pt>
                <c:pt idx="124">
                  <c:v>1441</c:v>
                </c:pt>
                <c:pt idx="125">
                  <c:v>1455</c:v>
                </c:pt>
                <c:pt idx="126">
                  <c:v>1444</c:v>
                </c:pt>
                <c:pt idx="127">
                  <c:v>1463</c:v>
                </c:pt>
                <c:pt idx="128">
                  <c:v>1479</c:v>
                </c:pt>
                <c:pt idx="129">
                  <c:v>1491</c:v>
                </c:pt>
                <c:pt idx="130">
                  <c:v>1488</c:v>
                </c:pt>
                <c:pt idx="131">
                  <c:v>1521</c:v>
                </c:pt>
                <c:pt idx="132">
                  <c:v>1524</c:v>
                </c:pt>
                <c:pt idx="133">
                  <c:v>1228</c:v>
                </c:pt>
                <c:pt idx="134">
                  <c:v>1231</c:v>
                </c:pt>
                <c:pt idx="135">
                  <c:v>1241</c:v>
                </c:pt>
                <c:pt idx="136">
                  <c:v>1240</c:v>
                </c:pt>
                <c:pt idx="137">
                  <c:v>1233</c:v>
                </c:pt>
                <c:pt idx="138">
                  <c:v>1249</c:v>
                </c:pt>
                <c:pt idx="139">
                  <c:v>1253</c:v>
                </c:pt>
                <c:pt idx="140">
                  <c:v>1258</c:v>
                </c:pt>
                <c:pt idx="141">
                  <c:v>1289</c:v>
                </c:pt>
                <c:pt idx="142">
                  <c:v>1290</c:v>
                </c:pt>
                <c:pt idx="143">
                  <c:v>1292</c:v>
                </c:pt>
                <c:pt idx="144">
                  <c:v>1306</c:v>
                </c:pt>
                <c:pt idx="145">
                  <c:v>1325</c:v>
                </c:pt>
                <c:pt idx="146">
                  <c:v>1315</c:v>
                </c:pt>
                <c:pt idx="147">
                  <c:v>1300</c:v>
                </c:pt>
                <c:pt idx="148">
                  <c:v>1306</c:v>
                </c:pt>
                <c:pt idx="149">
                  <c:v>1326</c:v>
                </c:pt>
                <c:pt idx="150">
                  <c:v>1319</c:v>
                </c:pt>
                <c:pt idx="151">
                  <c:v>1329</c:v>
                </c:pt>
                <c:pt idx="152">
                  <c:v>1320</c:v>
                </c:pt>
                <c:pt idx="153">
                  <c:v>1308</c:v>
                </c:pt>
                <c:pt idx="154">
                  <c:v>1305</c:v>
                </c:pt>
                <c:pt idx="155">
                  <c:v>1298</c:v>
                </c:pt>
                <c:pt idx="156">
                  <c:v>1298</c:v>
                </c:pt>
                <c:pt idx="157">
                  <c:v>1313</c:v>
                </c:pt>
                <c:pt idx="158">
                  <c:v>1280</c:v>
                </c:pt>
                <c:pt idx="159">
                  <c:v>1272</c:v>
                </c:pt>
                <c:pt idx="160">
                  <c:v>1274</c:v>
                </c:pt>
                <c:pt idx="161">
                  <c:v>1275</c:v>
                </c:pt>
                <c:pt idx="162">
                  <c:v>1271</c:v>
                </c:pt>
                <c:pt idx="163">
                  <c:v>1270</c:v>
                </c:pt>
                <c:pt idx="164">
                  <c:v>1254</c:v>
                </c:pt>
                <c:pt idx="165">
                  <c:v>1249</c:v>
                </c:pt>
                <c:pt idx="166">
                  <c:v>1248</c:v>
                </c:pt>
                <c:pt idx="167">
                  <c:v>1258</c:v>
                </c:pt>
                <c:pt idx="168">
                  <c:v>1236</c:v>
                </c:pt>
                <c:pt idx="169">
                  <c:v>1258</c:v>
                </c:pt>
                <c:pt idx="170">
                  <c:v>1277</c:v>
                </c:pt>
                <c:pt idx="171">
                  <c:v>1280</c:v>
                </c:pt>
                <c:pt idx="172">
                  <c:v>1285</c:v>
                </c:pt>
                <c:pt idx="173">
                  <c:v>1268</c:v>
                </c:pt>
                <c:pt idx="174">
                  <c:v>1291</c:v>
                </c:pt>
                <c:pt idx="175">
                  <c:v>1288</c:v>
                </c:pt>
                <c:pt idx="176">
                  <c:v>1271</c:v>
                </c:pt>
                <c:pt idx="177">
                  <c:v>1279</c:v>
                </c:pt>
                <c:pt idx="178">
                  <c:v>1292</c:v>
                </c:pt>
                <c:pt idx="179">
                  <c:v>1265</c:v>
                </c:pt>
                <c:pt idx="180">
                  <c:v>1261</c:v>
                </c:pt>
                <c:pt idx="181">
                  <c:v>1229</c:v>
                </c:pt>
                <c:pt idx="182">
                  <c:v>1233</c:v>
                </c:pt>
                <c:pt idx="183">
                  <c:v>1225</c:v>
                </c:pt>
                <c:pt idx="184">
                  <c:v>1208</c:v>
                </c:pt>
                <c:pt idx="185">
                  <c:v>1211</c:v>
                </c:pt>
                <c:pt idx="186">
                  <c:v>1198</c:v>
                </c:pt>
                <c:pt idx="187">
                  <c:v>1187</c:v>
                </c:pt>
                <c:pt idx="188">
                  <c:v>1190</c:v>
                </c:pt>
                <c:pt idx="189">
                  <c:v>1174</c:v>
                </c:pt>
                <c:pt idx="190">
                  <c:v>1172</c:v>
                </c:pt>
                <c:pt idx="191">
                  <c:v>1189</c:v>
                </c:pt>
                <c:pt idx="192">
                  <c:v>1188</c:v>
                </c:pt>
                <c:pt idx="193">
                  <c:v>1230</c:v>
                </c:pt>
                <c:pt idx="194">
                  <c:v>1232</c:v>
                </c:pt>
                <c:pt idx="195">
                  <c:v>1243</c:v>
                </c:pt>
                <c:pt idx="196">
                  <c:v>1268</c:v>
                </c:pt>
                <c:pt idx="197">
                  <c:v>1261</c:v>
                </c:pt>
                <c:pt idx="198">
                  <c:v>1303</c:v>
                </c:pt>
                <c:pt idx="199">
                  <c:v>1291</c:v>
                </c:pt>
                <c:pt idx="200">
                  <c:v>1305</c:v>
                </c:pt>
                <c:pt idx="201">
                  <c:v>1288</c:v>
                </c:pt>
                <c:pt idx="202">
                  <c:v>1328</c:v>
                </c:pt>
                <c:pt idx="203">
                  <c:v>1387</c:v>
                </c:pt>
                <c:pt idx="204">
                  <c:v>1365</c:v>
                </c:pt>
                <c:pt idx="205">
                  <c:v>1368</c:v>
                </c:pt>
                <c:pt idx="206">
                  <c:v>1364</c:v>
                </c:pt>
                <c:pt idx="207">
                  <c:v>1354</c:v>
                </c:pt>
                <c:pt idx="208">
                  <c:v>1385</c:v>
                </c:pt>
                <c:pt idx="209">
                  <c:v>1351</c:v>
                </c:pt>
                <c:pt idx="210">
                  <c:v>1364</c:v>
                </c:pt>
                <c:pt idx="211">
                  <c:v>1364</c:v>
                </c:pt>
                <c:pt idx="212">
                  <c:v>1355</c:v>
                </c:pt>
                <c:pt idx="213">
                  <c:v>1355</c:v>
                </c:pt>
                <c:pt idx="214">
                  <c:v>1358</c:v>
                </c:pt>
                <c:pt idx="215">
                  <c:v>1393</c:v>
                </c:pt>
                <c:pt idx="216">
                  <c:v>1379</c:v>
                </c:pt>
                <c:pt idx="217">
                  <c:v>1348</c:v>
                </c:pt>
                <c:pt idx="218">
                  <c:v>1343</c:v>
                </c:pt>
                <c:pt idx="219">
                  <c:v>1350</c:v>
                </c:pt>
                <c:pt idx="220">
                  <c:v>1344</c:v>
                </c:pt>
                <c:pt idx="221">
                  <c:v>1317</c:v>
                </c:pt>
                <c:pt idx="222">
                  <c:v>1310</c:v>
                </c:pt>
                <c:pt idx="223">
                  <c:v>1314</c:v>
                </c:pt>
                <c:pt idx="224">
                  <c:v>1324</c:v>
                </c:pt>
                <c:pt idx="225">
                  <c:v>1318</c:v>
                </c:pt>
                <c:pt idx="226">
                  <c:v>1321</c:v>
                </c:pt>
                <c:pt idx="227">
                  <c:v>1285</c:v>
                </c:pt>
                <c:pt idx="228">
                  <c:v>1270</c:v>
                </c:pt>
                <c:pt idx="229">
                  <c:v>1275</c:v>
                </c:pt>
                <c:pt idx="230">
                  <c:v>1289</c:v>
                </c:pt>
                <c:pt idx="231">
                  <c:v>1295</c:v>
                </c:pt>
                <c:pt idx="232">
                  <c:v>1297</c:v>
                </c:pt>
                <c:pt idx="233">
                  <c:v>1287</c:v>
                </c:pt>
                <c:pt idx="234">
                  <c:v>1284</c:v>
                </c:pt>
                <c:pt idx="235">
                  <c:v>1285</c:v>
                </c:pt>
                <c:pt idx="236">
                  <c:v>1266</c:v>
                </c:pt>
                <c:pt idx="237">
                  <c:v>1271</c:v>
                </c:pt>
                <c:pt idx="238">
                  <c:v>1266</c:v>
                </c:pt>
                <c:pt idx="239">
                  <c:v>1276</c:v>
                </c:pt>
                <c:pt idx="240">
                  <c:v>1289</c:v>
                </c:pt>
                <c:pt idx="241">
                  <c:v>1289</c:v>
                </c:pt>
                <c:pt idx="242">
                  <c:v>1300</c:v>
                </c:pt>
                <c:pt idx="243">
                  <c:v>1297</c:v>
                </c:pt>
                <c:pt idx="244">
                  <c:v>1304</c:v>
                </c:pt>
                <c:pt idx="245">
                  <c:v>1303</c:v>
                </c:pt>
                <c:pt idx="246">
                  <c:v>1293</c:v>
                </c:pt>
                <c:pt idx="247">
                  <c:v>1268</c:v>
                </c:pt>
                <c:pt idx="248">
                  <c:v>1270</c:v>
                </c:pt>
                <c:pt idx="249">
                  <c:v>1276</c:v>
                </c:pt>
                <c:pt idx="250">
                  <c:v>1266</c:v>
                </c:pt>
                <c:pt idx="251">
                  <c:v>1237</c:v>
                </c:pt>
                <c:pt idx="252">
                  <c:v>1241</c:v>
                </c:pt>
                <c:pt idx="253">
                  <c:v>1236</c:v>
                </c:pt>
                <c:pt idx="254">
                  <c:v>1240</c:v>
                </c:pt>
                <c:pt idx="255">
                  <c:v>1248</c:v>
                </c:pt>
                <c:pt idx="256">
                  <c:v>1276</c:v>
                </c:pt>
                <c:pt idx="257">
                  <c:v>1281</c:v>
                </c:pt>
                <c:pt idx="258">
                  <c:v>1296</c:v>
                </c:pt>
                <c:pt idx="259">
                  <c:v>1297</c:v>
                </c:pt>
                <c:pt idx="260">
                  <c:v>1297</c:v>
                </c:pt>
                <c:pt idx="261">
                  <c:v>1265</c:v>
                </c:pt>
                <c:pt idx="262">
                  <c:v>1273</c:v>
                </c:pt>
                <c:pt idx="263">
                  <c:v>1264</c:v>
                </c:pt>
                <c:pt idx="264">
                  <c:v>1264</c:v>
                </c:pt>
                <c:pt idx="265">
                  <c:v>1280</c:v>
                </c:pt>
                <c:pt idx="266">
                  <c:v>1306</c:v>
                </c:pt>
                <c:pt idx="267">
                  <c:v>1314</c:v>
                </c:pt>
                <c:pt idx="268">
                  <c:v>1312</c:v>
                </c:pt>
                <c:pt idx="269">
                  <c:v>1306</c:v>
                </c:pt>
                <c:pt idx="270">
                  <c:v>1306</c:v>
                </c:pt>
                <c:pt idx="271">
                  <c:v>1318</c:v>
                </c:pt>
                <c:pt idx="272">
                  <c:v>1306</c:v>
                </c:pt>
                <c:pt idx="273">
                  <c:v>1304</c:v>
                </c:pt>
                <c:pt idx="274">
                  <c:v>1312</c:v>
                </c:pt>
                <c:pt idx="275">
                  <c:v>1311</c:v>
                </c:pt>
                <c:pt idx="276">
                  <c:v>1310</c:v>
                </c:pt>
                <c:pt idx="277">
                  <c:v>1326</c:v>
                </c:pt>
                <c:pt idx="278">
                  <c:v>1322</c:v>
                </c:pt>
                <c:pt idx="279">
                  <c:v>1328</c:v>
                </c:pt>
                <c:pt idx="280">
                  <c:v>1311</c:v>
                </c:pt>
                <c:pt idx="281">
                  <c:v>1313</c:v>
                </c:pt>
                <c:pt idx="282">
                  <c:v>1325</c:v>
                </c:pt>
                <c:pt idx="283">
                  <c:v>1334</c:v>
                </c:pt>
                <c:pt idx="284">
                  <c:v>1313</c:v>
                </c:pt>
                <c:pt idx="285">
                  <c:v>1319</c:v>
                </c:pt>
                <c:pt idx="286">
                  <c:v>1331</c:v>
                </c:pt>
                <c:pt idx="287">
                  <c:v>1319</c:v>
                </c:pt>
                <c:pt idx="288">
                  <c:v>1322</c:v>
                </c:pt>
                <c:pt idx="289">
                  <c:v>1305</c:v>
                </c:pt>
                <c:pt idx="290">
                  <c:v>1313</c:v>
                </c:pt>
                <c:pt idx="291">
                  <c:v>1308</c:v>
                </c:pt>
                <c:pt idx="292">
                  <c:v>1292</c:v>
                </c:pt>
                <c:pt idx="293">
                  <c:v>1257</c:v>
                </c:pt>
                <c:pt idx="294">
                  <c:v>1258</c:v>
                </c:pt>
                <c:pt idx="295">
                  <c:v>1261</c:v>
                </c:pt>
                <c:pt idx="296">
                  <c:v>1258</c:v>
                </c:pt>
                <c:pt idx="297">
                  <c:v>1250</c:v>
                </c:pt>
                <c:pt idx="298">
                  <c:v>1255</c:v>
                </c:pt>
                <c:pt idx="299">
                  <c:v>1260</c:v>
                </c:pt>
                <c:pt idx="300">
                  <c:v>1274</c:v>
                </c:pt>
                <c:pt idx="301">
                  <c:v>1288</c:v>
                </c:pt>
                <c:pt idx="302">
                  <c:v>1297</c:v>
                </c:pt>
                <c:pt idx="303">
                  <c:v>1296</c:v>
                </c:pt>
                <c:pt idx="304">
                  <c:v>1297</c:v>
                </c:pt>
                <c:pt idx="305">
                  <c:v>1264</c:v>
                </c:pt>
                <c:pt idx="306">
                  <c:v>1265</c:v>
                </c:pt>
                <c:pt idx="307">
                  <c:v>1262</c:v>
                </c:pt>
                <c:pt idx="308">
                  <c:v>1270</c:v>
                </c:pt>
                <c:pt idx="309">
                  <c:v>1271</c:v>
                </c:pt>
                <c:pt idx="310">
                  <c:v>1271</c:v>
                </c:pt>
                <c:pt idx="311">
                  <c:v>1255</c:v>
                </c:pt>
                <c:pt idx="312">
                  <c:v>1261</c:v>
                </c:pt>
                <c:pt idx="313">
                  <c:v>1267</c:v>
                </c:pt>
                <c:pt idx="314">
                  <c:v>1277</c:v>
                </c:pt>
                <c:pt idx="315">
                  <c:v>1295</c:v>
                </c:pt>
                <c:pt idx="316">
                  <c:v>1299</c:v>
                </c:pt>
                <c:pt idx="317">
                  <c:v>1311</c:v>
                </c:pt>
                <c:pt idx="318">
                  <c:v>1317</c:v>
                </c:pt>
                <c:pt idx="319">
                  <c:v>1312</c:v>
                </c:pt>
                <c:pt idx="320">
                  <c:v>1320</c:v>
                </c:pt>
                <c:pt idx="321">
                  <c:v>1309</c:v>
                </c:pt>
                <c:pt idx="322">
                  <c:v>1330</c:v>
                </c:pt>
                <c:pt idx="323">
                  <c:v>1325</c:v>
                </c:pt>
                <c:pt idx="324">
                  <c:v>1347</c:v>
                </c:pt>
                <c:pt idx="325">
                  <c:v>1342</c:v>
                </c:pt>
                <c:pt idx="326">
                  <c:v>1347</c:v>
                </c:pt>
                <c:pt idx="327">
                  <c:v>1360</c:v>
                </c:pt>
                <c:pt idx="328">
                  <c:v>1375</c:v>
                </c:pt>
                <c:pt idx="329">
                  <c:v>1387</c:v>
                </c:pt>
                <c:pt idx="330">
                  <c:v>1397</c:v>
                </c:pt>
                <c:pt idx="331">
                  <c:v>1390</c:v>
                </c:pt>
                <c:pt idx="332">
                  <c:v>1414</c:v>
                </c:pt>
                <c:pt idx="333">
                  <c:v>1381</c:v>
                </c:pt>
                <c:pt idx="334">
                  <c:v>1396</c:v>
                </c:pt>
                <c:pt idx="335">
                  <c:v>1395</c:v>
                </c:pt>
                <c:pt idx="336">
                  <c:v>1409</c:v>
                </c:pt>
                <c:pt idx="337">
                  <c:v>1424</c:v>
                </c:pt>
                <c:pt idx="338">
                  <c:v>1394</c:v>
                </c:pt>
                <c:pt idx="339">
                  <c:v>1391</c:v>
                </c:pt>
                <c:pt idx="340">
                  <c:v>1368</c:v>
                </c:pt>
                <c:pt idx="341">
                  <c:v>1378</c:v>
                </c:pt>
                <c:pt idx="342">
                  <c:v>1371</c:v>
                </c:pt>
                <c:pt idx="343">
                  <c:v>1375</c:v>
                </c:pt>
                <c:pt idx="344">
                  <c:v>1395</c:v>
                </c:pt>
                <c:pt idx="345">
                  <c:v>1410</c:v>
                </c:pt>
                <c:pt idx="346">
                  <c:v>1410</c:v>
                </c:pt>
                <c:pt idx="347">
                  <c:v>1382</c:v>
                </c:pt>
                <c:pt idx="348">
                  <c:v>1398</c:v>
                </c:pt>
                <c:pt idx="349">
                  <c:v>1401</c:v>
                </c:pt>
                <c:pt idx="350">
                  <c:v>1410</c:v>
                </c:pt>
                <c:pt idx="351">
                  <c:v>1407</c:v>
                </c:pt>
                <c:pt idx="352">
                  <c:v>1407</c:v>
                </c:pt>
                <c:pt idx="353">
                  <c:v>1429</c:v>
                </c:pt>
                <c:pt idx="354">
                  <c:v>1457</c:v>
                </c:pt>
                <c:pt idx="355">
                  <c:v>1441</c:v>
                </c:pt>
                <c:pt idx="356">
                  <c:v>1454</c:v>
                </c:pt>
                <c:pt idx="357">
                  <c:v>1455</c:v>
                </c:pt>
                <c:pt idx="358">
                  <c:v>1448</c:v>
                </c:pt>
                <c:pt idx="359">
                  <c:v>1461</c:v>
                </c:pt>
                <c:pt idx="360">
                  <c:v>1491</c:v>
                </c:pt>
                <c:pt idx="361">
                  <c:v>1465</c:v>
                </c:pt>
                <c:pt idx="362">
                  <c:v>1447</c:v>
                </c:pt>
                <c:pt idx="363">
                  <c:v>1462</c:v>
                </c:pt>
                <c:pt idx="364">
                  <c:v>1487</c:v>
                </c:pt>
                <c:pt idx="365">
                  <c:v>1508</c:v>
                </c:pt>
                <c:pt idx="366">
                  <c:v>1502</c:v>
                </c:pt>
                <c:pt idx="367">
                  <c:v>1487</c:v>
                </c:pt>
                <c:pt idx="368">
                  <c:v>1470</c:v>
                </c:pt>
                <c:pt idx="369">
                  <c:v>1464</c:v>
                </c:pt>
                <c:pt idx="370">
                  <c:v>1470</c:v>
                </c:pt>
                <c:pt idx="371">
                  <c:v>1494</c:v>
                </c:pt>
                <c:pt idx="372">
                  <c:v>1500</c:v>
                </c:pt>
                <c:pt idx="373">
                  <c:v>1517</c:v>
                </c:pt>
                <c:pt idx="374">
                  <c:v>1512</c:v>
                </c:pt>
              </c:numCache>
            </c:numRef>
          </c:val>
          <c:smooth val="0"/>
        </c:ser>
        <c:dLbls>
          <c:showLegendKey val="0"/>
          <c:showVal val="0"/>
          <c:showCatName val="0"/>
          <c:showSerName val="0"/>
          <c:showPercent val="0"/>
          <c:showBubbleSize val="0"/>
        </c:dLbls>
        <c:smooth val="0"/>
        <c:axId val="-1825493840"/>
        <c:axId val="-1825481872"/>
      </c:lineChart>
      <c:catAx>
        <c:axId val="-1825493840"/>
        <c:scaling>
          <c:orientation val="minMax"/>
        </c:scaling>
        <c:delete val="0"/>
        <c:axPos val="b"/>
        <c:numFmt formatCode="General" sourceLinked="1"/>
        <c:majorTickMark val="out"/>
        <c:minorTickMark val="none"/>
        <c:tickLblPos val="nextTo"/>
        <c:crossAx val="-1825481872"/>
        <c:crosses val="autoZero"/>
        <c:auto val="1"/>
        <c:lblAlgn val="ctr"/>
        <c:lblOffset val="100"/>
        <c:noMultiLvlLbl val="0"/>
      </c:catAx>
      <c:valAx>
        <c:axId val="-1825481872"/>
        <c:scaling>
          <c:orientation val="minMax"/>
          <c:min val="800"/>
        </c:scaling>
        <c:delete val="0"/>
        <c:axPos val="l"/>
        <c:majorGridlines/>
        <c:numFmt formatCode="General" sourceLinked="1"/>
        <c:majorTickMark val="out"/>
        <c:minorTickMark val="none"/>
        <c:tickLblPos val="nextTo"/>
        <c:crossAx val="-1825493840"/>
        <c:crosses val="autoZero"/>
        <c:crossBetween val="between"/>
      </c:valAx>
    </c:plotArea>
    <c:legend>
      <c:legendPos val="r"/>
      <c:layout>
        <c:manualLayout>
          <c:xMode val="edge"/>
          <c:yMode val="edge"/>
          <c:x val="0.33060136062039813"/>
          <c:y val="0.82855408013678422"/>
          <c:w val="0.27777777777777779"/>
          <c:h val="9.0068574716253402E-2"/>
        </c:manualLayout>
      </c:layout>
      <c:overlay val="0"/>
    </c:legend>
    <c:plotVisOnly val="1"/>
    <c:dispBlanksAs val="gap"/>
    <c:showDLblsOverMax val="0"/>
  </c:chart>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'30546'!$L$70</c:f>
              <c:strCache>
                <c:ptCount val="1"/>
                <c:pt idx="0">
                  <c:v>油粕现货压榨之和</c:v>
                </c:pt>
              </c:strCache>
            </c:strRef>
          </c:tx>
          <c:marker>
            <c:symbol val="none"/>
          </c:marker>
          <c:cat>
            <c:numRef>
              <c:f>'30546'!$K$71:$K$82</c:f>
              <c:numCache>
                <c:formatCode>yyyy/mm/dd</c:formatCode>
                <c:ptCount val="12"/>
                <c:pt idx="0">
                  <c:v>41438</c:v>
                </c:pt>
                <c:pt idx="1">
                  <c:v>41439</c:v>
                </c:pt>
                <c:pt idx="2">
                  <c:v>41442</c:v>
                </c:pt>
                <c:pt idx="3">
                  <c:v>41451</c:v>
                </c:pt>
                <c:pt idx="4">
                  <c:v>41452</c:v>
                </c:pt>
                <c:pt idx="5">
                  <c:v>41456</c:v>
                </c:pt>
                <c:pt idx="6">
                  <c:v>41459</c:v>
                </c:pt>
                <c:pt idx="7">
                  <c:v>41464</c:v>
                </c:pt>
                <c:pt idx="8">
                  <c:v>41465</c:v>
                </c:pt>
                <c:pt idx="9">
                  <c:v>41473</c:v>
                </c:pt>
                <c:pt idx="10">
                  <c:v>41477</c:v>
                </c:pt>
                <c:pt idx="11">
                  <c:v>41480</c:v>
                </c:pt>
              </c:numCache>
            </c:numRef>
          </c:cat>
          <c:val>
            <c:numRef>
              <c:f>'30546'!$L$71:$L$82</c:f>
              <c:numCache>
                <c:formatCode>General</c:formatCode>
                <c:ptCount val="12"/>
                <c:pt idx="0">
                  <c:v>4689.6000000000004</c:v>
                </c:pt>
                <c:pt idx="1">
                  <c:v>4653</c:v>
                </c:pt>
                <c:pt idx="2">
                  <c:v>4621</c:v>
                </c:pt>
                <c:pt idx="3">
                  <c:v>4443</c:v>
                </c:pt>
                <c:pt idx="4">
                  <c:v>4425</c:v>
                </c:pt>
                <c:pt idx="5">
                  <c:v>4385</c:v>
                </c:pt>
                <c:pt idx="6">
                  <c:v>4403</c:v>
                </c:pt>
                <c:pt idx="7">
                  <c:v>4385</c:v>
                </c:pt>
                <c:pt idx="8">
                  <c:v>4400</c:v>
                </c:pt>
                <c:pt idx="9">
                  <c:v>4401.6000000000004</c:v>
                </c:pt>
                <c:pt idx="10">
                  <c:v>4391</c:v>
                </c:pt>
                <c:pt idx="11">
                  <c:v>4367</c:v>
                </c:pt>
              </c:numCache>
            </c:numRef>
          </c:val>
          <c:smooth val="0"/>
        </c:ser>
        <c:dLbls>
          <c:showLegendKey val="0"/>
          <c:showVal val="0"/>
          <c:showCatName val="0"/>
          <c:showSerName val="0"/>
          <c:showPercent val="0"/>
          <c:showBubbleSize val="0"/>
        </c:dLbls>
        <c:marker val="1"/>
        <c:smooth val="0"/>
        <c:axId val="-1768581152"/>
        <c:axId val="-1768573536"/>
      </c:lineChart>
      <c:lineChart>
        <c:grouping val="standard"/>
        <c:varyColors val="0"/>
        <c:ser>
          <c:idx val="1"/>
          <c:order val="1"/>
          <c:tx>
            <c:strRef>
              <c:f>'30546'!$M$70</c:f>
              <c:strCache>
                <c:ptCount val="1"/>
                <c:pt idx="0">
                  <c:v>11月美豆</c:v>
                </c:pt>
              </c:strCache>
            </c:strRef>
          </c:tx>
          <c:marker>
            <c:symbol val="none"/>
          </c:marker>
          <c:cat>
            <c:numRef>
              <c:f>'30546'!$K$71:$K$82</c:f>
              <c:numCache>
                <c:formatCode>yyyy/mm/dd</c:formatCode>
                <c:ptCount val="12"/>
                <c:pt idx="0">
                  <c:v>41438</c:v>
                </c:pt>
                <c:pt idx="1">
                  <c:v>41439</c:v>
                </c:pt>
                <c:pt idx="2">
                  <c:v>41442</c:v>
                </c:pt>
                <c:pt idx="3">
                  <c:v>41451</c:v>
                </c:pt>
                <c:pt idx="4">
                  <c:v>41452</c:v>
                </c:pt>
                <c:pt idx="5">
                  <c:v>41456</c:v>
                </c:pt>
                <c:pt idx="6">
                  <c:v>41459</c:v>
                </c:pt>
                <c:pt idx="7">
                  <c:v>41464</c:v>
                </c:pt>
                <c:pt idx="8">
                  <c:v>41465</c:v>
                </c:pt>
                <c:pt idx="9">
                  <c:v>41473</c:v>
                </c:pt>
                <c:pt idx="10">
                  <c:v>41477</c:v>
                </c:pt>
                <c:pt idx="11">
                  <c:v>41480</c:v>
                </c:pt>
              </c:numCache>
            </c:numRef>
          </c:cat>
          <c:val>
            <c:numRef>
              <c:f>'30546'!$M$71:$M$82</c:f>
              <c:numCache>
                <c:formatCode>General</c:formatCode>
                <c:ptCount val="12"/>
                <c:pt idx="0">
                  <c:v>1314</c:v>
                </c:pt>
                <c:pt idx="1">
                  <c:v>1300</c:v>
                </c:pt>
                <c:pt idx="2">
                  <c:v>1298</c:v>
                </c:pt>
                <c:pt idx="3">
                  <c:v>1278</c:v>
                </c:pt>
                <c:pt idx="4">
                  <c:v>1276</c:v>
                </c:pt>
                <c:pt idx="5">
                  <c:v>1252</c:v>
                </c:pt>
                <c:pt idx="6">
                  <c:v>1250</c:v>
                </c:pt>
                <c:pt idx="7">
                  <c:v>1252</c:v>
                </c:pt>
                <c:pt idx="8">
                  <c:v>1276</c:v>
                </c:pt>
                <c:pt idx="9">
                  <c:v>1283</c:v>
                </c:pt>
                <c:pt idx="10">
                  <c:v>1274</c:v>
                </c:pt>
                <c:pt idx="11">
                  <c:v>1256</c:v>
                </c:pt>
              </c:numCache>
            </c:numRef>
          </c:val>
          <c:smooth val="0"/>
        </c:ser>
        <c:dLbls>
          <c:showLegendKey val="0"/>
          <c:showVal val="0"/>
          <c:showCatName val="0"/>
          <c:showSerName val="0"/>
          <c:showPercent val="0"/>
          <c:showBubbleSize val="0"/>
        </c:dLbls>
        <c:marker val="1"/>
        <c:smooth val="0"/>
        <c:axId val="-1768581696"/>
        <c:axId val="-1768575712"/>
      </c:lineChart>
      <c:dateAx>
        <c:axId val="-1768581152"/>
        <c:scaling>
          <c:orientation val="minMax"/>
        </c:scaling>
        <c:delete val="0"/>
        <c:axPos val="b"/>
        <c:numFmt formatCode="yyyy/mm/dd" sourceLinked="1"/>
        <c:majorTickMark val="out"/>
        <c:minorTickMark val="none"/>
        <c:tickLblPos val="nextTo"/>
        <c:crossAx val="-1768573536"/>
        <c:crosses val="autoZero"/>
        <c:auto val="1"/>
        <c:lblOffset val="100"/>
        <c:baseTimeUnit val="days"/>
      </c:dateAx>
      <c:valAx>
        <c:axId val="-1768573536"/>
        <c:scaling>
          <c:orientation val="minMax"/>
        </c:scaling>
        <c:delete val="0"/>
        <c:axPos val="l"/>
        <c:majorGridlines/>
        <c:numFmt formatCode="General" sourceLinked="1"/>
        <c:majorTickMark val="out"/>
        <c:minorTickMark val="none"/>
        <c:tickLblPos val="nextTo"/>
        <c:crossAx val="-1768581152"/>
        <c:crosses val="autoZero"/>
        <c:crossBetween val="between"/>
      </c:valAx>
      <c:valAx>
        <c:axId val="-1768575712"/>
        <c:scaling>
          <c:orientation val="minMax"/>
        </c:scaling>
        <c:delete val="0"/>
        <c:axPos val="r"/>
        <c:numFmt formatCode="General" sourceLinked="1"/>
        <c:majorTickMark val="out"/>
        <c:minorTickMark val="none"/>
        <c:tickLblPos val="nextTo"/>
        <c:crossAx val="-1768581696"/>
        <c:crosses val="max"/>
        <c:crossBetween val="between"/>
      </c:valAx>
      <c:dateAx>
        <c:axId val="-1768581696"/>
        <c:scaling>
          <c:orientation val="minMax"/>
        </c:scaling>
        <c:delete val="1"/>
        <c:axPos val="b"/>
        <c:numFmt formatCode="yyyy/mm/dd" sourceLinked="1"/>
        <c:majorTickMark val="out"/>
        <c:minorTickMark val="none"/>
        <c:tickLblPos val="none"/>
        <c:crossAx val="-1768575712"/>
        <c:crosses val="autoZero"/>
        <c:auto val="1"/>
        <c:lblOffset val="100"/>
        <c:baseTimeUnit val="days"/>
      </c:dateAx>
    </c:plotArea>
    <c:legend>
      <c:legendPos val="r"/>
      <c:overlay val="0"/>
    </c:legend>
    <c:plotVisOnly val="1"/>
    <c:dispBlanksAs val="gap"/>
    <c:showDLblsOverMax val="0"/>
  </c:chart>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cat>
            <c:strRef>
              <c:f>'30546'!$C$6:$C$51</c:f>
              <c:strCache>
                <c:ptCount val="46"/>
                <c:pt idx="0">
                  <c:v>2.20</c:v>
                </c:pt>
                <c:pt idx="1">
                  <c:v>2.21</c:v>
                </c:pt>
                <c:pt idx="2">
                  <c:v>2.22</c:v>
                </c:pt>
                <c:pt idx="3">
                  <c:v>2.25</c:v>
                </c:pt>
                <c:pt idx="4">
                  <c:v>2.26</c:v>
                </c:pt>
                <c:pt idx="5">
                  <c:v>2.27</c:v>
                </c:pt>
                <c:pt idx="6">
                  <c:v>2.28</c:v>
                </c:pt>
                <c:pt idx="7">
                  <c:v>3.1</c:v>
                </c:pt>
                <c:pt idx="8">
                  <c:v>3.4</c:v>
                </c:pt>
                <c:pt idx="9">
                  <c:v>3.5</c:v>
                </c:pt>
                <c:pt idx="10">
                  <c:v>3.6</c:v>
                </c:pt>
                <c:pt idx="11">
                  <c:v>3.7</c:v>
                </c:pt>
                <c:pt idx="12">
                  <c:v>3.8</c:v>
                </c:pt>
                <c:pt idx="13">
                  <c:v>3.11</c:v>
                </c:pt>
                <c:pt idx="14">
                  <c:v>3.12</c:v>
                </c:pt>
                <c:pt idx="15">
                  <c:v>3.13</c:v>
                </c:pt>
                <c:pt idx="16">
                  <c:v>3.14</c:v>
                </c:pt>
                <c:pt idx="17">
                  <c:v>3.15</c:v>
                </c:pt>
                <c:pt idx="18">
                  <c:v>3.18</c:v>
                </c:pt>
                <c:pt idx="19">
                  <c:v>3.19</c:v>
                </c:pt>
                <c:pt idx="20">
                  <c:v>3.20</c:v>
                </c:pt>
                <c:pt idx="21">
                  <c:v>3.21</c:v>
                </c:pt>
                <c:pt idx="22">
                  <c:v>3.22</c:v>
                </c:pt>
                <c:pt idx="23">
                  <c:v>3.25</c:v>
                </c:pt>
                <c:pt idx="24">
                  <c:v>3.26</c:v>
                </c:pt>
                <c:pt idx="25">
                  <c:v>3.27</c:v>
                </c:pt>
                <c:pt idx="26">
                  <c:v>3.28</c:v>
                </c:pt>
                <c:pt idx="27">
                  <c:v>4.1</c:v>
                </c:pt>
                <c:pt idx="28">
                  <c:v>4.2</c:v>
                </c:pt>
                <c:pt idx="29">
                  <c:v>4.3</c:v>
                </c:pt>
                <c:pt idx="30">
                  <c:v>4.8</c:v>
                </c:pt>
                <c:pt idx="31">
                  <c:v>4.9</c:v>
                </c:pt>
                <c:pt idx="32">
                  <c:v>4.10</c:v>
                </c:pt>
                <c:pt idx="33">
                  <c:v>4.11</c:v>
                </c:pt>
                <c:pt idx="34">
                  <c:v>4.12</c:v>
                </c:pt>
                <c:pt idx="35">
                  <c:v>4.15</c:v>
                </c:pt>
                <c:pt idx="36">
                  <c:v>4.16</c:v>
                </c:pt>
                <c:pt idx="37">
                  <c:v>4.17</c:v>
                </c:pt>
                <c:pt idx="38">
                  <c:v>4.18</c:v>
                </c:pt>
                <c:pt idx="39">
                  <c:v>4.19</c:v>
                </c:pt>
                <c:pt idx="40">
                  <c:v>4.22</c:v>
                </c:pt>
                <c:pt idx="41">
                  <c:v>4.23</c:v>
                </c:pt>
                <c:pt idx="42">
                  <c:v>4.24</c:v>
                </c:pt>
                <c:pt idx="43">
                  <c:v>4.25</c:v>
                </c:pt>
                <c:pt idx="44">
                  <c:v>4.26</c:v>
                </c:pt>
                <c:pt idx="45">
                  <c:v>5.2</c:v>
                </c:pt>
              </c:strCache>
            </c:strRef>
          </c:cat>
          <c:val>
            <c:numRef>
              <c:f>'30546'!$H$6:$H$51</c:f>
              <c:numCache>
                <c:formatCode>0_ ;[Red]\-0\ </c:formatCode>
                <c:ptCount val="46"/>
                <c:pt idx="0">
                  <c:v>-221.55728469046517</c:v>
                </c:pt>
                <c:pt idx="1">
                  <c:v>-292.16400259432339</c:v>
                </c:pt>
                <c:pt idx="2">
                  <c:v>-364.56960186310971</c:v>
                </c:pt>
                <c:pt idx="3">
                  <c:v>-280.24864303305196</c:v>
                </c:pt>
                <c:pt idx="4">
                  <c:v>-300.67232464171701</c:v>
                </c:pt>
                <c:pt idx="5">
                  <c:v>-280.57680527543465</c:v>
                </c:pt>
                <c:pt idx="6">
                  <c:v>-277.35200503169744</c:v>
                </c:pt>
                <c:pt idx="7">
                  <c:v>-303.59280405674701</c:v>
                </c:pt>
                <c:pt idx="8">
                  <c:v>-307.17808371551473</c:v>
                </c:pt>
                <c:pt idx="9">
                  <c:v>-276.06832342303005</c:v>
                </c:pt>
                <c:pt idx="10">
                  <c:v>-316.68928225308991</c:v>
                </c:pt>
                <c:pt idx="11">
                  <c:v>-327.80944205809919</c:v>
                </c:pt>
                <c:pt idx="12">
                  <c:v>-322.12480161937384</c:v>
                </c:pt>
                <c:pt idx="13">
                  <c:v>-347.22992147312925</c:v>
                </c:pt>
                <c:pt idx="14">
                  <c:v>-397.60032098565534</c:v>
                </c:pt>
                <c:pt idx="15">
                  <c:v>-422.52992147312943</c:v>
                </c:pt>
                <c:pt idx="16">
                  <c:v>-436.90864303304988</c:v>
                </c:pt>
                <c:pt idx="17">
                  <c:v>-392.78256434923151</c:v>
                </c:pt>
                <c:pt idx="18">
                  <c:v>-426.32672537293024</c:v>
                </c:pt>
                <c:pt idx="19">
                  <c:v>-380.10544693285038</c:v>
                </c:pt>
                <c:pt idx="20">
                  <c:v>-347.75472781030476</c:v>
                </c:pt>
                <c:pt idx="21">
                  <c:v>-321.68528712784217</c:v>
                </c:pt>
                <c:pt idx="22">
                  <c:v>-371.62688517794032</c:v>
                </c:pt>
                <c:pt idx="23">
                  <c:v>-413.23760430048515</c:v>
                </c:pt>
                <c:pt idx="24">
                  <c:v>-396.9222447392126</c:v>
                </c:pt>
                <c:pt idx="25">
                  <c:v>-385.38752439798009</c:v>
                </c:pt>
                <c:pt idx="26">
                  <c:v>-406.98816361801869</c:v>
                </c:pt>
                <c:pt idx="27">
                  <c:v>-456.1212859091529</c:v>
                </c:pt>
                <c:pt idx="28">
                  <c:v>-379.38384888275078</c:v>
                </c:pt>
                <c:pt idx="29">
                  <c:v>-414.87360917523483</c:v>
                </c:pt>
                <c:pt idx="30">
                  <c:v>-394.37153171010323</c:v>
                </c:pt>
                <c:pt idx="31">
                  <c:v>-366.16161161260879</c:v>
                </c:pt>
                <c:pt idx="32">
                  <c:v>-384.41296995519309</c:v>
                </c:pt>
                <c:pt idx="33">
                  <c:v>-433.31360917523489</c:v>
                </c:pt>
                <c:pt idx="34">
                  <c:v>-432.48896873650699</c:v>
                </c:pt>
                <c:pt idx="35">
                  <c:v>-484.19968785905405</c:v>
                </c:pt>
                <c:pt idx="36">
                  <c:v>-514.65456800529296</c:v>
                </c:pt>
                <c:pt idx="37">
                  <c:v>-481.68480771280974</c:v>
                </c:pt>
                <c:pt idx="38">
                  <c:v>-500.95040698159693</c:v>
                </c:pt>
                <c:pt idx="39">
                  <c:v>-509.69616605539369</c:v>
                </c:pt>
                <c:pt idx="40">
                  <c:v>-565.50640576290948</c:v>
                </c:pt>
                <c:pt idx="41">
                  <c:v>-565.61072659161755</c:v>
                </c:pt>
                <c:pt idx="42">
                  <c:v>-592.31056678660707</c:v>
                </c:pt>
                <c:pt idx="43">
                  <c:v>-577.94512732282749</c:v>
                </c:pt>
                <c:pt idx="44">
                  <c:v>-540.59520722533443</c:v>
                </c:pt>
                <c:pt idx="45">
                  <c:v>-588.77616605539424</c:v>
                </c:pt>
              </c:numCache>
            </c:numRef>
          </c:val>
          <c:smooth val="0"/>
        </c:ser>
        <c:dLbls>
          <c:showLegendKey val="0"/>
          <c:showVal val="0"/>
          <c:showCatName val="0"/>
          <c:showSerName val="0"/>
          <c:showPercent val="0"/>
          <c:showBubbleSize val="0"/>
        </c:dLbls>
        <c:smooth val="0"/>
        <c:axId val="-1768584416"/>
        <c:axId val="-1768575168"/>
      </c:lineChart>
      <c:catAx>
        <c:axId val="-1768584416"/>
        <c:scaling>
          <c:orientation val="minMax"/>
        </c:scaling>
        <c:delete val="0"/>
        <c:axPos val="b"/>
        <c:numFmt formatCode="General" sourceLinked="0"/>
        <c:majorTickMark val="out"/>
        <c:minorTickMark val="none"/>
        <c:tickLblPos val="nextTo"/>
        <c:crossAx val="-1768575168"/>
        <c:crosses val="autoZero"/>
        <c:auto val="1"/>
        <c:lblAlgn val="ctr"/>
        <c:lblOffset val="100"/>
        <c:noMultiLvlLbl val="0"/>
      </c:catAx>
      <c:valAx>
        <c:axId val="-1768575168"/>
        <c:scaling>
          <c:orientation val="minMax"/>
        </c:scaling>
        <c:delete val="0"/>
        <c:axPos val="l"/>
        <c:majorGridlines/>
        <c:numFmt formatCode="0_ ;[Red]\-0\ " sourceLinked="1"/>
        <c:majorTickMark val="out"/>
        <c:minorTickMark val="none"/>
        <c:tickLblPos val="nextTo"/>
        <c:crossAx val="-1768584416"/>
        <c:crosses val="autoZero"/>
        <c:crossBetween val="between"/>
      </c:valAx>
    </c:plotArea>
    <c:legend>
      <c:legendPos val="r"/>
      <c:overlay val="0"/>
    </c:legend>
    <c:plotVisOnly val="1"/>
    <c:dispBlanksAs val="gap"/>
    <c:showDLblsOverMax val="0"/>
  </c:chart>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cat>
            <c:numRef>
              <c:f>'30546'!$C$55:$C$66</c:f>
              <c:numCache>
                <c:formatCode>yyyy/mm/dd</c:formatCode>
                <c:ptCount val="12"/>
                <c:pt idx="0">
                  <c:v>41438</c:v>
                </c:pt>
                <c:pt idx="1">
                  <c:v>41439</c:v>
                </c:pt>
                <c:pt idx="2">
                  <c:v>41442</c:v>
                </c:pt>
                <c:pt idx="3">
                  <c:v>41451</c:v>
                </c:pt>
                <c:pt idx="4">
                  <c:v>41452</c:v>
                </c:pt>
                <c:pt idx="5">
                  <c:v>41456</c:v>
                </c:pt>
                <c:pt idx="6">
                  <c:v>41459</c:v>
                </c:pt>
                <c:pt idx="7">
                  <c:v>41464</c:v>
                </c:pt>
                <c:pt idx="8">
                  <c:v>41465</c:v>
                </c:pt>
                <c:pt idx="9">
                  <c:v>41473</c:v>
                </c:pt>
                <c:pt idx="10">
                  <c:v>41477</c:v>
                </c:pt>
                <c:pt idx="11">
                  <c:v>41480</c:v>
                </c:pt>
              </c:numCache>
            </c:numRef>
          </c:cat>
          <c:val>
            <c:numRef>
              <c:f>'30546'!$M$55:$M$66</c:f>
              <c:numCache>
                <c:formatCode>0_ ;[Red]\-0\ </c:formatCode>
                <c:ptCount val="12"/>
                <c:pt idx="0">
                  <c:v>526.43999999999949</c:v>
                </c:pt>
                <c:pt idx="1">
                  <c:v>493.16</c:v>
                </c:pt>
                <c:pt idx="2">
                  <c:v>484.71999999999969</c:v>
                </c:pt>
                <c:pt idx="3">
                  <c:v>364.71999999999969</c:v>
                </c:pt>
                <c:pt idx="4">
                  <c:v>347.6</c:v>
                </c:pt>
                <c:pt idx="5">
                  <c:v>320.16000000000008</c:v>
                </c:pt>
                <c:pt idx="6">
                  <c:v>332.88</c:v>
                </c:pt>
                <c:pt idx="7">
                  <c:v>253.28</c:v>
                </c:pt>
                <c:pt idx="8">
                  <c:v>250.28000000000003</c:v>
                </c:pt>
                <c:pt idx="9">
                  <c:v>162.84</c:v>
                </c:pt>
                <c:pt idx="10">
                  <c:v>185.16000000000003</c:v>
                </c:pt>
                <c:pt idx="11">
                  <c:v>227.36</c:v>
                </c:pt>
              </c:numCache>
            </c:numRef>
          </c:val>
          <c:smooth val="0"/>
        </c:ser>
        <c:dLbls>
          <c:showLegendKey val="0"/>
          <c:showVal val="0"/>
          <c:showCatName val="0"/>
          <c:showSerName val="0"/>
          <c:showPercent val="0"/>
          <c:showBubbleSize val="0"/>
        </c:dLbls>
        <c:smooth val="0"/>
        <c:axId val="-1768580064"/>
        <c:axId val="-1768578976"/>
      </c:lineChart>
      <c:dateAx>
        <c:axId val="-1768580064"/>
        <c:scaling>
          <c:orientation val="minMax"/>
        </c:scaling>
        <c:delete val="0"/>
        <c:axPos val="b"/>
        <c:numFmt formatCode="yyyy/mm/dd" sourceLinked="1"/>
        <c:majorTickMark val="out"/>
        <c:minorTickMark val="none"/>
        <c:tickLblPos val="nextTo"/>
        <c:crossAx val="-1768578976"/>
        <c:crosses val="autoZero"/>
        <c:auto val="1"/>
        <c:lblOffset val="100"/>
        <c:baseTimeUnit val="days"/>
      </c:dateAx>
      <c:valAx>
        <c:axId val="-1768578976"/>
        <c:scaling>
          <c:orientation val="minMax"/>
        </c:scaling>
        <c:delete val="0"/>
        <c:axPos val="l"/>
        <c:majorGridlines/>
        <c:numFmt formatCode="0_ ;[Red]\-0\ " sourceLinked="1"/>
        <c:majorTickMark val="out"/>
        <c:minorTickMark val="none"/>
        <c:tickLblPos val="nextTo"/>
        <c:crossAx val="-1768580064"/>
        <c:crosses val="autoZero"/>
        <c:crossBetween val="between"/>
      </c:valAx>
    </c:plotArea>
    <c:legend>
      <c:legendPos val="r"/>
      <c:overlay val="0"/>
    </c:legend>
    <c:plotVisOnly val="1"/>
    <c:dispBlanksAs val="gap"/>
    <c:showDLblsOverMax val="0"/>
  </c:chart>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cat>
            <c:numRef>
              <c:f>'30546'!$A$6:$A$17</c:f>
              <c:numCache>
                <c:formatCode>yyyy/mm/dd</c:formatCode>
                <c:ptCount val="12"/>
                <c:pt idx="0">
                  <c:v>41437</c:v>
                </c:pt>
                <c:pt idx="1">
                  <c:v>41438</c:v>
                </c:pt>
                <c:pt idx="2">
                  <c:v>41441</c:v>
                </c:pt>
                <c:pt idx="3">
                  <c:v>41450</c:v>
                </c:pt>
                <c:pt idx="4">
                  <c:v>41451</c:v>
                </c:pt>
                <c:pt idx="5">
                  <c:v>41455</c:v>
                </c:pt>
                <c:pt idx="6">
                  <c:v>41458</c:v>
                </c:pt>
                <c:pt idx="7">
                  <c:v>41463</c:v>
                </c:pt>
                <c:pt idx="8">
                  <c:v>41464</c:v>
                </c:pt>
                <c:pt idx="9">
                  <c:v>41472</c:v>
                </c:pt>
                <c:pt idx="10">
                  <c:v>41473</c:v>
                </c:pt>
                <c:pt idx="11">
                  <c:v>41479</c:v>
                </c:pt>
              </c:numCache>
            </c:numRef>
          </c:cat>
          <c:val>
            <c:numRef>
              <c:f>'30546'!$G$6:$G$17</c:f>
              <c:numCache>
                <c:formatCode>General</c:formatCode>
                <c:ptCount val="12"/>
                <c:pt idx="0">
                  <c:v>-331.87811236720285</c:v>
                </c:pt>
                <c:pt idx="1">
                  <c:v>-332.02050071053054</c:v>
                </c:pt>
                <c:pt idx="2">
                  <c:v>-358.05470971216425</c:v>
                </c:pt>
                <c:pt idx="3">
                  <c:v>-483.68832205985018</c:v>
                </c:pt>
                <c:pt idx="4">
                  <c:v>-495.05966539500076</c:v>
                </c:pt>
                <c:pt idx="5">
                  <c:v>-471.42456141243929</c:v>
                </c:pt>
                <c:pt idx="6">
                  <c:v>-450.11023308001495</c:v>
                </c:pt>
                <c:pt idx="7">
                  <c:v>-472.08742707892543</c:v>
                </c:pt>
                <c:pt idx="8">
                  <c:v>-520.72253106148491</c:v>
                </c:pt>
                <c:pt idx="9">
                  <c:v>-538.34563538954797</c:v>
                </c:pt>
                <c:pt idx="10">
                  <c:v>-501.8821730691152</c:v>
                </c:pt>
                <c:pt idx="11">
                  <c:v>-502.01900907565505</c:v>
                </c:pt>
              </c:numCache>
            </c:numRef>
          </c:val>
          <c:smooth val="0"/>
        </c:ser>
        <c:dLbls>
          <c:showLegendKey val="0"/>
          <c:showVal val="0"/>
          <c:showCatName val="0"/>
          <c:showSerName val="0"/>
          <c:showPercent val="0"/>
          <c:showBubbleSize val="0"/>
        </c:dLbls>
        <c:smooth val="0"/>
        <c:axId val="-1767317888"/>
        <c:axId val="-1767319520"/>
      </c:lineChart>
      <c:catAx>
        <c:axId val="-1767317888"/>
        <c:scaling>
          <c:orientation val="minMax"/>
        </c:scaling>
        <c:delete val="0"/>
        <c:axPos val="b"/>
        <c:numFmt formatCode="yyyy/mm/dd" sourceLinked="1"/>
        <c:majorTickMark val="out"/>
        <c:minorTickMark val="none"/>
        <c:tickLblPos val="low"/>
        <c:crossAx val="-1767319520"/>
        <c:crosses val="autoZero"/>
        <c:auto val="0"/>
        <c:lblAlgn val="ctr"/>
        <c:lblOffset val="100"/>
        <c:noMultiLvlLbl val="0"/>
      </c:catAx>
      <c:valAx>
        <c:axId val="-1767319520"/>
        <c:scaling>
          <c:orientation val="minMax"/>
          <c:max val="-300"/>
        </c:scaling>
        <c:delete val="0"/>
        <c:axPos val="l"/>
        <c:majorGridlines/>
        <c:numFmt formatCode="General" sourceLinked="1"/>
        <c:majorTickMark val="out"/>
        <c:minorTickMark val="none"/>
        <c:tickLblPos val="nextTo"/>
        <c:crossAx val="-1767317888"/>
        <c:crosses val="autoZero"/>
        <c:crossBetween val="between"/>
      </c:valAx>
    </c:plotArea>
    <c:plotVisOnly val="1"/>
    <c:dispBlanksAs val="gap"/>
    <c:showDLblsOverMax val="0"/>
  </c:chart>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'30976'!$B$1</c:f>
              <c:strCache>
                <c:ptCount val="1"/>
                <c:pt idx="0">
                  <c:v>5月美豆</c:v>
                </c:pt>
              </c:strCache>
            </c:strRef>
          </c:tx>
          <c:marker>
            <c:symbol val="none"/>
          </c:marker>
          <c:cat>
            <c:numRef>
              <c:f>'30976'!$A$2:$A$62</c:f>
              <c:numCache>
                <c:formatCode>General</c:formatCode>
                <c:ptCount val="61"/>
                <c:pt idx="0">
                  <c:v>20140131</c:v>
                </c:pt>
                <c:pt idx="1">
                  <c:v>20140203</c:v>
                </c:pt>
                <c:pt idx="2">
                  <c:v>20140204</c:v>
                </c:pt>
                <c:pt idx="3">
                  <c:v>20140205</c:v>
                </c:pt>
                <c:pt idx="4">
                  <c:v>20140206</c:v>
                </c:pt>
                <c:pt idx="5">
                  <c:v>20140207</c:v>
                </c:pt>
                <c:pt idx="6">
                  <c:v>20140210</c:v>
                </c:pt>
                <c:pt idx="7">
                  <c:v>20140211</c:v>
                </c:pt>
                <c:pt idx="8">
                  <c:v>20140212</c:v>
                </c:pt>
                <c:pt idx="9">
                  <c:v>20140213</c:v>
                </c:pt>
                <c:pt idx="10">
                  <c:v>20140214</c:v>
                </c:pt>
                <c:pt idx="11">
                  <c:v>20140218</c:v>
                </c:pt>
                <c:pt idx="12">
                  <c:v>20140219</c:v>
                </c:pt>
                <c:pt idx="13">
                  <c:v>20140220</c:v>
                </c:pt>
                <c:pt idx="14">
                  <c:v>20140221</c:v>
                </c:pt>
                <c:pt idx="15">
                  <c:v>20140224</c:v>
                </c:pt>
                <c:pt idx="16">
                  <c:v>20140225</c:v>
                </c:pt>
                <c:pt idx="17">
                  <c:v>20140226</c:v>
                </c:pt>
                <c:pt idx="18">
                  <c:v>20140227</c:v>
                </c:pt>
                <c:pt idx="19">
                  <c:v>20140228</c:v>
                </c:pt>
                <c:pt idx="20">
                  <c:v>20140303</c:v>
                </c:pt>
                <c:pt idx="21">
                  <c:v>20140304</c:v>
                </c:pt>
                <c:pt idx="22">
                  <c:v>20140305</c:v>
                </c:pt>
                <c:pt idx="23">
                  <c:v>20140306</c:v>
                </c:pt>
                <c:pt idx="24">
                  <c:v>20140307</c:v>
                </c:pt>
                <c:pt idx="25">
                  <c:v>20140310</c:v>
                </c:pt>
                <c:pt idx="26">
                  <c:v>20140311</c:v>
                </c:pt>
                <c:pt idx="27">
                  <c:v>20140312</c:v>
                </c:pt>
                <c:pt idx="28">
                  <c:v>20140313</c:v>
                </c:pt>
                <c:pt idx="29">
                  <c:v>20140314</c:v>
                </c:pt>
                <c:pt idx="30">
                  <c:v>20140317</c:v>
                </c:pt>
                <c:pt idx="31">
                  <c:v>20140318</c:v>
                </c:pt>
                <c:pt idx="32">
                  <c:v>20140319</c:v>
                </c:pt>
                <c:pt idx="33">
                  <c:v>20140320</c:v>
                </c:pt>
                <c:pt idx="34">
                  <c:v>20140321</c:v>
                </c:pt>
                <c:pt idx="35">
                  <c:v>20140324</c:v>
                </c:pt>
                <c:pt idx="36">
                  <c:v>20140325</c:v>
                </c:pt>
                <c:pt idx="37">
                  <c:v>20140326</c:v>
                </c:pt>
                <c:pt idx="38">
                  <c:v>20140327</c:v>
                </c:pt>
                <c:pt idx="39">
                  <c:v>20140328</c:v>
                </c:pt>
                <c:pt idx="40">
                  <c:v>20140331</c:v>
                </c:pt>
                <c:pt idx="41">
                  <c:v>20140401</c:v>
                </c:pt>
                <c:pt idx="42">
                  <c:v>20140403</c:v>
                </c:pt>
                <c:pt idx="43">
                  <c:v>20140404</c:v>
                </c:pt>
                <c:pt idx="44">
                  <c:v>20140407</c:v>
                </c:pt>
                <c:pt idx="45">
                  <c:v>20140408</c:v>
                </c:pt>
                <c:pt idx="46">
                  <c:v>20140409</c:v>
                </c:pt>
                <c:pt idx="47">
                  <c:v>20140410</c:v>
                </c:pt>
                <c:pt idx="48">
                  <c:v>20140411</c:v>
                </c:pt>
                <c:pt idx="49">
                  <c:v>20140414</c:v>
                </c:pt>
                <c:pt idx="50">
                  <c:v>20140415</c:v>
                </c:pt>
                <c:pt idx="51">
                  <c:v>20140416</c:v>
                </c:pt>
                <c:pt idx="52">
                  <c:v>20140417</c:v>
                </c:pt>
                <c:pt idx="53">
                  <c:v>20140421</c:v>
                </c:pt>
                <c:pt idx="54">
                  <c:v>20140422</c:v>
                </c:pt>
                <c:pt idx="55">
                  <c:v>20140423</c:v>
                </c:pt>
                <c:pt idx="56">
                  <c:v>20140424</c:v>
                </c:pt>
                <c:pt idx="57">
                  <c:v>20140425</c:v>
                </c:pt>
                <c:pt idx="58">
                  <c:v>20140428</c:v>
                </c:pt>
                <c:pt idx="59">
                  <c:v>20140429</c:v>
                </c:pt>
                <c:pt idx="60">
                  <c:v>20140430</c:v>
                </c:pt>
              </c:numCache>
            </c:numRef>
          </c:cat>
          <c:val>
            <c:numRef>
              <c:f>'30976'!$B$2:$B$62</c:f>
              <c:numCache>
                <c:formatCode>General</c:formatCode>
                <c:ptCount val="61"/>
                <c:pt idx="0">
                  <c:v>1267</c:v>
                </c:pt>
                <c:pt idx="1">
                  <c:v>1277</c:v>
                </c:pt>
                <c:pt idx="2">
                  <c:v>1295</c:v>
                </c:pt>
                <c:pt idx="3">
                  <c:v>1299</c:v>
                </c:pt>
                <c:pt idx="4">
                  <c:v>1311</c:v>
                </c:pt>
                <c:pt idx="5">
                  <c:v>1317</c:v>
                </c:pt>
                <c:pt idx="6">
                  <c:v>1312</c:v>
                </c:pt>
                <c:pt idx="7">
                  <c:v>1320</c:v>
                </c:pt>
                <c:pt idx="8">
                  <c:v>1309</c:v>
                </c:pt>
                <c:pt idx="9">
                  <c:v>1330</c:v>
                </c:pt>
                <c:pt idx="10">
                  <c:v>1325</c:v>
                </c:pt>
                <c:pt idx="11">
                  <c:v>1347</c:v>
                </c:pt>
                <c:pt idx="12">
                  <c:v>1342</c:v>
                </c:pt>
                <c:pt idx="13">
                  <c:v>1347</c:v>
                </c:pt>
                <c:pt idx="14">
                  <c:v>1360</c:v>
                </c:pt>
                <c:pt idx="15">
                  <c:v>1375</c:v>
                </c:pt>
                <c:pt idx="16">
                  <c:v>1387</c:v>
                </c:pt>
                <c:pt idx="17">
                  <c:v>1397</c:v>
                </c:pt>
                <c:pt idx="18">
                  <c:v>1390</c:v>
                </c:pt>
                <c:pt idx="19">
                  <c:v>1414</c:v>
                </c:pt>
                <c:pt idx="20">
                  <c:v>1409</c:v>
                </c:pt>
                <c:pt idx="21">
                  <c:v>1423</c:v>
                </c:pt>
                <c:pt idx="22">
                  <c:v>1420</c:v>
                </c:pt>
                <c:pt idx="23">
                  <c:v>1438</c:v>
                </c:pt>
                <c:pt idx="24">
                  <c:v>1457</c:v>
                </c:pt>
                <c:pt idx="25">
                  <c:v>1418</c:v>
                </c:pt>
                <c:pt idx="26">
                  <c:v>1413</c:v>
                </c:pt>
                <c:pt idx="27">
                  <c:v>1387</c:v>
                </c:pt>
                <c:pt idx="28">
                  <c:v>1396</c:v>
                </c:pt>
                <c:pt idx="29">
                  <c:v>1388</c:v>
                </c:pt>
                <c:pt idx="30">
                  <c:v>1391</c:v>
                </c:pt>
                <c:pt idx="31">
                  <c:v>1418</c:v>
                </c:pt>
                <c:pt idx="32">
                  <c:v>1431</c:v>
                </c:pt>
                <c:pt idx="33">
                  <c:v>1433</c:v>
                </c:pt>
                <c:pt idx="34">
                  <c:v>1408</c:v>
                </c:pt>
                <c:pt idx="35">
                  <c:v>1425</c:v>
                </c:pt>
                <c:pt idx="36">
                  <c:v>1428</c:v>
                </c:pt>
                <c:pt idx="37">
                  <c:v>1440</c:v>
                </c:pt>
                <c:pt idx="38">
                  <c:v>1436</c:v>
                </c:pt>
                <c:pt idx="39">
                  <c:v>1436</c:v>
                </c:pt>
                <c:pt idx="40">
                  <c:v>1464</c:v>
                </c:pt>
                <c:pt idx="41">
                  <c:v>1484</c:v>
                </c:pt>
                <c:pt idx="42">
                  <c:v>1475</c:v>
                </c:pt>
                <c:pt idx="43">
                  <c:v>1473</c:v>
                </c:pt>
                <c:pt idx="44">
                  <c:v>1464</c:v>
                </c:pt>
                <c:pt idx="45">
                  <c:v>1482</c:v>
                </c:pt>
                <c:pt idx="46">
                  <c:v>1495</c:v>
                </c:pt>
                <c:pt idx="47">
                  <c:v>1482</c:v>
                </c:pt>
                <c:pt idx="48">
                  <c:v>1463</c:v>
                </c:pt>
                <c:pt idx="49">
                  <c:v>1475</c:v>
                </c:pt>
                <c:pt idx="50">
                  <c:v>1501</c:v>
                </c:pt>
                <c:pt idx="51">
                  <c:v>1518</c:v>
                </c:pt>
                <c:pt idx="52">
                  <c:v>1514</c:v>
                </c:pt>
                <c:pt idx="53">
                  <c:v>1498</c:v>
                </c:pt>
                <c:pt idx="54">
                  <c:v>1479</c:v>
                </c:pt>
                <c:pt idx="55">
                  <c:v>1468</c:v>
                </c:pt>
                <c:pt idx="56">
                  <c:v>1472</c:v>
                </c:pt>
                <c:pt idx="57">
                  <c:v>1498</c:v>
                </c:pt>
                <c:pt idx="58">
                  <c:v>1508</c:v>
                </c:pt>
                <c:pt idx="59">
                  <c:v>1524</c:v>
                </c:pt>
                <c:pt idx="60">
                  <c:v>1530</c:v>
                </c:pt>
              </c:numCache>
            </c:numRef>
          </c:val>
          <c:smooth val="0"/>
        </c:ser>
        <c:ser>
          <c:idx val="1"/>
          <c:order val="1"/>
          <c:tx>
            <c:strRef>
              <c:f>'30976'!$C$1</c:f>
              <c:strCache>
                <c:ptCount val="1"/>
                <c:pt idx="0">
                  <c:v>11月美豆</c:v>
                </c:pt>
              </c:strCache>
            </c:strRef>
          </c:tx>
          <c:marker>
            <c:symbol val="none"/>
          </c:marker>
          <c:cat>
            <c:numRef>
              <c:f>'30976'!$A$2:$A$62</c:f>
              <c:numCache>
                <c:formatCode>General</c:formatCode>
                <c:ptCount val="61"/>
                <c:pt idx="0">
                  <c:v>20140131</c:v>
                </c:pt>
                <c:pt idx="1">
                  <c:v>20140203</c:v>
                </c:pt>
                <c:pt idx="2">
                  <c:v>20140204</c:v>
                </c:pt>
                <c:pt idx="3">
                  <c:v>20140205</c:v>
                </c:pt>
                <c:pt idx="4">
                  <c:v>20140206</c:v>
                </c:pt>
                <c:pt idx="5">
                  <c:v>20140207</c:v>
                </c:pt>
                <c:pt idx="6">
                  <c:v>20140210</c:v>
                </c:pt>
                <c:pt idx="7">
                  <c:v>20140211</c:v>
                </c:pt>
                <c:pt idx="8">
                  <c:v>20140212</c:v>
                </c:pt>
                <c:pt idx="9">
                  <c:v>20140213</c:v>
                </c:pt>
                <c:pt idx="10">
                  <c:v>20140214</c:v>
                </c:pt>
                <c:pt idx="11">
                  <c:v>20140218</c:v>
                </c:pt>
                <c:pt idx="12">
                  <c:v>20140219</c:v>
                </c:pt>
                <c:pt idx="13">
                  <c:v>20140220</c:v>
                </c:pt>
                <c:pt idx="14">
                  <c:v>20140221</c:v>
                </c:pt>
                <c:pt idx="15">
                  <c:v>20140224</c:v>
                </c:pt>
                <c:pt idx="16">
                  <c:v>20140225</c:v>
                </c:pt>
                <c:pt idx="17">
                  <c:v>20140226</c:v>
                </c:pt>
                <c:pt idx="18">
                  <c:v>20140227</c:v>
                </c:pt>
                <c:pt idx="19">
                  <c:v>20140228</c:v>
                </c:pt>
                <c:pt idx="20">
                  <c:v>20140303</c:v>
                </c:pt>
                <c:pt idx="21">
                  <c:v>20140304</c:v>
                </c:pt>
                <c:pt idx="22">
                  <c:v>20140305</c:v>
                </c:pt>
                <c:pt idx="23">
                  <c:v>20140306</c:v>
                </c:pt>
                <c:pt idx="24">
                  <c:v>20140307</c:v>
                </c:pt>
                <c:pt idx="25">
                  <c:v>20140310</c:v>
                </c:pt>
                <c:pt idx="26">
                  <c:v>20140311</c:v>
                </c:pt>
                <c:pt idx="27">
                  <c:v>20140312</c:v>
                </c:pt>
                <c:pt idx="28">
                  <c:v>20140313</c:v>
                </c:pt>
                <c:pt idx="29">
                  <c:v>20140314</c:v>
                </c:pt>
                <c:pt idx="30">
                  <c:v>20140317</c:v>
                </c:pt>
                <c:pt idx="31">
                  <c:v>20140318</c:v>
                </c:pt>
                <c:pt idx="32">
                  <c:v>20140319</c:v>
                </c:pt>
                <c:pt idx="33">
                  <c:v>20140320</c:v>
                </c:pt>
                <c:pt idx="34">
                  <c:v>20140321</c:v>
                </c:pt>
                <c:pt idx="35">
                  <c:v>20140324</c:v>
                </c:pt>
                <c:pt idx="36">
                  <c:v>20140325</c:v>
                </c:pt>
                <c:pt idx="37">
                  <c:v>20140326</c:v>
                </c:pt>
                <c:pt idx="38">
                  <c:v>20140327</c:v>
                </c:pt>
                <c:pt idx="39">
                  <c:v>20140328</c:v>
                </c:pt>
                <c:pt idx="40">
                  <c:v>20140331</c:v>
                </c:pt>
                <c:pt idx="41">
                  <c:v>20140401</c:v>
                </c:pt>
                <c:pt idx="42">
                  <c:v>20140403</c:v>
                </c:pt>
                <c:pt idx="43">
                  <c:v>20140404</c:v>
                </c:pt>
                <c:pt idx="44">
                  <c:v>20140407</c:v>
                </c:pt>
                <c:pt idx="45">
                  <c:v>20140408</c:v>
                </c:pt>
                <c:pt idx="46">
                  <c:v>20140409</c:v>
                </c:pt>
                <c:pt idx="47">
                  <c:v>20140410</c:v>
                </c:pt>
                <c:pt idx="48">
                  <c:v>20140411</c:v>
                </c:pt>
                <c:pt idx="49">
                  <c:v>20140414</c:v>
                </c:pt>
                <c:pt idx="50">
                  <c:v>20140415</c:v>
                </c:pt>
                <c:pt idx="51">
                  <c:v>20140416</c:v>
                </c:pt>
                <c:pt idx="52">
                  <c:v>20140417</c:v>
                </c:pt>
                <c:pt idx="53">
                  <c:v>20140421</c:v>
                </c:pt>
                <c:pt idx="54">
                  <c:v>20140422</c:v>
                </c:pt>
                <c:pt idx="55">
                  <c:v>20140423</c:v>
                </c:pt>
                <c:pt idx="56">
                  <c:v>20140424</c:v>
                </c:pt>
                <c:pt idx="57">
                  <c:v>20140425</c:v>
                </c:pt>
                <c:pt idx="58">
                  <c:v>20140428</c:v>
                </c:pt>
                <c:pt idx="59">
                  <c:v>20140429</c:v>
                </c:pt>
                <c:pt idx="60">
                  <c:v>20140430</c:v>
                </c:pt>
              </c:numCache>
            </c:numRef>
          </c:cat>
          <c:val>
            <c:numRef>
              <c:f>'30976'!$C$2:$C$62</c:f>
              <c:numCache>
                <c:formatCode>General</c:formatCode>
                <c:ptCount val="61"/>
                <c:pt idx="0">
                  <c:v>1104.4000000000001</c:v>
                </c:pt>
                <c:pt idx="1">
                  <c:v>1108.4000000000001</c:v>
                </c:pt>
                <c:pt idx="2">
                  <c:v>1110.4000000000001</c:v>
                </c:pt>
                <c:pt idx="3">
                  <c:v>1112.4000000000001</c:v>
                </c:pt>
                <c:pt idx="4">
                  <c:v>1118.4000000000001</c:v>
                </c:pt>
                <c:pt idx="5">
                  <c:v>1121.5999999999999</c:v>
                </c:pt>
                <c:pt idx="6">
                  <c:v>1116.2</c:v>
                </c:pt>
                <c:pt idx="7">
                  <c:v>1123.4000000000001</c:v>
                </c:pt>
                <c:pt idx="8">
                  <c:v>1118.5999999999999</c:v>
                </c:pt>
                <c:pt idx="9">
                  <c:v>1133.5999999999999</c:v>
                </c:pt>
                <c:pt idx="10">
                  <c:v>1130.4000000000001</c:v>
                </c:pt>
                <c:pt idx="11">
                  <c:v>1138</c:v>
                </c:pt>
                <c:pt idx="12">
                  <c:v>1137</c:v>
                </c:pt>
                <c:pt idx="13">
                  <c:v>1145.2</c:v>
                </c:pt>
                <c:pt idx="14">
                  <c:v>1153.5999999999999</c:v>
                </c:pt>
                <c:pt idx="15">
                  <c:v>1160.2</c:v>
                </c:pt>
                <c:pt idx="16">
                  <c:v>1167.4000000000001</c:v>
                </c:pt>
                <c:pt idx="17">
                  <c:v>1169.2</c:v>
                </c:pt>
                <c:pt idx="18">
                  <c:v>1155.4000000000001</c:v>
                </c:pt>
                <c:pt idx="19">
                  <c:v>1169.2</c:v>
                </c:pt>
                <c:pt idx="20">
                  <c:v>1171.4000000000001</c:v>
                </c:pt>
                <c:pt idx="21">
                  <c:v>1181.2</c:v>
                </c:pt>
                <c:pt idx="22">
                  <c:v>1179.5999999999999</c:v>
                </c:pt>
                <c:pt idx="23">
                  <c:v>1186</c:v>
                </c:pt>
                <c:pt idx="24">
                  <c:v>1187.2</c:v>
                </c:pt>
                <c:pt idx="25">
                  <c:v>1176.4000000000001</c:v>
                </c:pt>
                <c:pt idx="26">
                  <c:v>1189.4000000000001</c:v>
                </c:pt>
                <c:pt idx="27">
                  <c:v>1176.2</c:v>
                </c:pt>
                <c:pt idx="28">
                  <c:v>1179.5999999999999</c:v>
                </c:pt>
                <c:pt idx="29">
                  <c:v>1174.4000000000001</c:v>
                </c:pt>
                <c:pt idx="30">
                  <c:v>1175.5999999999999</c:v>
                </c:pt>
                <c:pt idx="31">
                  <c:v>1184.4000000000001</c:v>
                </c:pt>
                <c:pt idx="32">
                  <c:v>1191</c:v>
                </c:pt>
                <c:pt idx="33">
                  <c:v>1189.4000000000001</c:v>
                </c:pt>
                <c:pt idx="34">
                  <c:v>1177.2</c:v>
                </c:pt>
                <c:pt idx="35">
                  <c:v>1184</c:v>
                </c:pt>
                <c:pt idx="36">
                  <c:v>1188.5999999999999</c:v>
                </c:pt>
                <c:pt idx="37">
                  <c:v>1193.2</c:v>
                </c:pt>
                <c:pt idx="38">
                  <c:v>1192.5999999999999</c:v>
                </c:pt>
                <c:pt idx="39">
                  <c:v>1190.4000000000001</c:v>
                </c:pt>
                <c:pt idx="40">
                  <c:v>1187.2</c:v>
                </c:pt>
                <c:pt idx="41">
                  <c:v>1207.2</c:v>
                </c:pt>
                <c:pt idx="42">
                  <c:v>1203.4000000000001</c:v>
                </c:pt>
                <c:pt idx="43">
                  <c:v>1208.4000000000001</c:v>
                </c:pt>
                <c:pt idx="44">
                  <c:v>1208.2</c:v>
                </c:pt>
                <c:pt idx="45">
                  <c:v>1217.4000000000001</c:v>
                </c:pt>
                <c:pt idx="46">
                  <c:v>1227.4000000000001</c:v>
                </c:pt>
                <c:pt idx="47">
                  <c:v>1225.4000000000001</c:v>
                </c:pt>
                <c:pt idx="48">
                  <c:v>1214.5999999999999</c:v>
                </c:pt>
                <c:pt idx="49">
                  <c:v>1220</c:v>
                </c:pt>
                <c:pt idx="50">
                  <c:v>1229</c:v>
                </c:pt>
                <c:pt idx="51">
                  <c:v>1237.2</c:v>
                </c:pt>
                <c:pt idx="52">
                  <c:v>1239.2</c:v>
                </c:pt>
                <c:pt idx="53">
                  <c:v>1223.5999999999999</c:v>
                </c:pt>
                <c:pt idx="54">
                  <c:v>1215.4000000000001</c:v>
                </c:pt>
                <c:pt idx="55">
                  <c:v>1227.4000000000001</c:v>
                </c:pt>
                <c:pt idx="56">
                  <c:v>1231</c:v>
                </c:pt>
                <c:pt idx="57">
                  <c:v>1239.5999999999999</c:v>
                </c:pt>
                <c:pt idx="58">
                  <c:v>1239.2</c:v>
                </c:pt>
                <c:pt idx="59">
                  <c:v>1248</c:v>
                </c:pt>
                <c:pt idx="60">
                  <c:v>1246.5999999999999</c:v>
                </c:pt>
              </c:numCache>
            </c:numRef>
          </c:val>
          <c:smooth val="0"/>
        </c:ser>
        <c:dLbls>
          <c:showLegendKey val="0"/>
          <c:showVal val="0"/>
          <c:showCatName val="0"/>
          <c:showSerName val="0"/>
          <c:showPercent val="0"/>
          <c:showBubbleSize val="0"/>
        </c:dLbls>
        <c:smooth val="0"/>
        <c:axId val="-1767318976"/>
        <c:axId val="-1767312448"/>
      </c:lineChart>
      <c:catAx>
        <c:axId val="-1767318976"/>
        <c:scaling>
          <c:orientation val="minMax"/>
        </c:scaling>
        <c:delete val="0"/>
        <c:axPos val="b"/>
        <c:numFmt formatCode="General" sourceLinked="1"/>
        <c:majorTickMark val="out"/>
        <c:minorTickMark val="none"/>
        <c:tickLblPos val="nextTo"/>
        <c:crossAx val="-1767312448"/>
        <c:crosses val="autoZero"/>
        <c:auto val="1"/>
        <c:lblAlgn val="ctr"/>
        <c:lblOffset val="100"/>
        <c:noMultiLvlLbl val="0"/>
      </c:catAx>
      <c:valAx>
        <c:axId val="-1767312448"/>
        <c:scaling>
          <c:orientation val="minMax"/>
          <c:min val="1000"/>
        </c:scaling>
        <c:delete val="0"/>
        <c:axPos val="l"/>
        <c:majorGridlines/>
        <c:numFmt formatCode="General" sourceLinked="1"/>
        <c:majorTickMark val="out"/>
        <c:minorTickMark val="none"/>
        <c:tickLblPos val="nextTo"/>
        <c:crossAx val="-1767318976"/>
        <c:crosses val="autoZero"/>
        <c:crossBetween val="between"/>
      </c:valAx>
    </c:plotArea>
    <c:legend>
      <c:legendPos val="r"/>
      <c:overlay val="0"/>
    </c:legend>
    <c:plotVisOnly val="1"/>
    <c:dispBlanksAs val="gap"/>
    <c:showDLblsOverMax val="0"/>
  </c:chart>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'30976'!$K$68</c:f>
              <c:strCache>
                <c:ptCount val="1"/>
                <c:pt idx="0">
                  <c:v>油粕现货压榨之和</c:v>
                </c:pt>
              </c:strCache>
            </c:strRef>
          </c:tx>
          <c:marker>
            <c:symbol val="none"/>
          </c:marker>
          <c:cat>
            <c:numRef>
              <c:f>'30976'!$J$69:$J$92</c:f>
              <c:numCache>
                <c:formatCode>yyyy/mm/dd</c:formatCode>
                <c:ptCount val="24"/>
                <c:pt idx="0">
                  <c:v>41813</c:v>
                </c:pt>
                <c:pt idx="1">
                  <c:v>41814</c:v>
                </c:pt>
                <c:pt idx="2">
                  <c:v>41815</c:v>
                </c:pt>
                <c:pt idx="3">
                  <c:v>41816</c:v>
                </c:pt>
                <c:pt idx="4">
                  <c:v>41820</c:v>
                </c:pt>
                <c:pt idx="5">
                  <c:v>41821</c:v>
                </c:pt>
                <c:pt idx="6">
                  <c:v>41822</c:v>
                </c:pt>
                <c:pt idx="7">
                  <c:v>41823</c:v>
                </c:pt>
                <c:pt idx="8">
                  <c:v>41828</c:v>
                </c:pt>
                <c:pt idx="9">
                  <c:v>41829</c:v>
                </c:pt>
                <c:pt idx="10">
                  <c:v>41830</c:v>
                </c:pt>
                <c:pt idx="11">
                  <c:v>41831</c:v>
                </c:pt>
                <c:pt idx="12">
                  <c:v>41834</c:v>
                </c:pt>
                <c:pt idx="13">
                  <c:v>41835</c:v>
                </c:pt>
                <c:pt idx="14">
                  <c:v>41836</c:v>
                </c:pt>
                <c:pt idx="15">
                  <c:v>41837</c:v>
                </c:pt>
                <c:pt idx="16">
                  <c:v>41838</c:v>
                </c:pt>
                <c:pt idx="17">
                  <c:v>41842</c:v>
                </c:pt>
                <c:pt idx="18">
                  <c:v>41843</c:v>
                </c:pt>
                <c:pt idx="19">
                  <c:v>41845</c:v>
                </c:pt>
                <c:pt idx="20">
                  <c:v>41848</c:v>
                </c:pt>
                <c:pt idx="21">
                  <c:v>41849</c:v>
                </c:pt>
                <c:pt idx="22">
                  <c:v>41850</c:v>
                </c:pt>
                <c:pt idx="23">
                  <c:v>41851</c:v>
                </c:pt>
              </c:numCache>
            </c:numRef>
          </c:cat>
          <c:val>
            <c:numRef>
              <c:f>'30976'!$K$69:$K$92</c:f>
              <c:numCache>
                <c:formatCode>General</c:formatCode>
                <c:ptCount val="24"/>
                <c:pt idx="0">
                  <c:v>4244.4000000000005</c:v>
                </c:pt>
                <c:pt idx="1">
                  <c:v>4241</c:v>
                </c:pt>
                <c:pt idx="2">
                  <c:v>4244.4000000000005</c:v>
                </c:pt>
                <c:pt idx="3">
                  <c:v>4224</c:v>
                </c:pt>
                <c:pt idx="4">
                  <c:v>4219</c:v>
                </c:pt>
                <c:pt idx="5">
                  <c:v>4198.8</c:v>
                </c:pt>
                <c:pt idx="6">
                  <c:v>4148</c:v>
                </c:pt>
                <c:pt idx="7">
                  <c:v>4139</c:v>
                </c:pt>
                <c:pt idx="8">
                  <c:v>4084.1400000000003</c:v>
                </c:pt>
                <c:pt idx="9">
                  <c:v>4032</c:v>
                </c:pt>
                <c:pt idx="10">
                  <c:v>4032</c:v>
                </c:pt>
                <c:pt idx="11">
                  <c:v>3983</c:v>
                </c:pt>
                <c:pt idx="12">
                  <c:v>3983</c:v>
                </c:pt>
                <c:pt idx="13">
                  <c:v>3999</c:v>
                </c:pt>
                <c:pt idx="14">
                  <c:v>3981</c:v>
                </c:pt>
                <c:pt idx="15">
                  <c:v>3989</c:v>
                </c:pt>
                <c:pt idx="16">
                  <c:v>3965</c:v>
                </c:pt>
                <c:pt idx="17">
                  <c:v>3965</c:v>
                </c:pt>
                <c:pt idx="18">
                  <c:v>3933</c:v>
                </c:pt>
                <c:pt idx="19">
                  <c:v>3943.3999999999996</c:v>
                </c:pt>
                <c:pt idx="20">
                  <c:v>3989</c:v>
                </c:pt>
                <c:pt idx="21">
                  <c:v>4014</c:v>
                </c:pt>
                <c:pt idx="22">
                  <c:v>4014</c:v>
                </c:pt>
                <c:pt idx="23">
                  <c:v>4014</c:v>
                </c:pt>
              </c:numCache>
            </c:numRef>
          </c:val>
          <c:smooth val="0"/>
        </c:ser>
        <c:dLbls>
          <c:showLegendKey val="0"/>
          <c:showVal val="0"/>
          <c:showCatName val="0"/>
          <c:showSerName val="0"/>
          <c:showPercent val="0"/>
          <c:showBubbleSize val="0"/>
        </c:dLbls>
        <c:marker val="1"/>
        <c:smooth val="0"/>
        <c:axId val="-1767316800"/>
        <c:axId val="-1767321696"/>
      </c:lineChart>
      <c:lineChart>
        <c:grouping val="standard"/>
        <c:varyColors val="0"/>
        <c:ser>
          <c:idx val="1"/>
          <c:order val="1"/>
          <c:tx>
            <c:strRef>
              <c:f>'30976'!$L$68</c:f>
              <c:strCache>
                <c:ptCount val="1"/>
                <c:pt idx="0">
                  <c:v>11月美豆</c:v>
                </c:pt>
              </c:strCache>
            </c:strRef>
          </c:tx>
          <c:marker>
            <c:symbol val="none"/>
          </c:marker>
          <c:cat>
            <c:numRef>
              <c:f>'30976'!$J$69:$J$92</c:f>
              <c:numCache>
                <c:formatCode>yyyy/mm/dd</c:formatCode>
                <c:ptCount val="24"/>
                <c:pt idx="0">
                  <c:v>41813</c:v>
                </c:pt>
                <c:pt idx="1">
                  <c:v>41814</c:v>
                </c:pt>
                <c:pt idx="2">
                  <c:v>41815</c:v>
                </c:pt>
                <c:pt idx="3">
                  <c:v>41816</c:v>
                </c:pt>
                <c:pt idx="4">
                  <c:v>41820</c:v>
                </c:pt>
                <c:pt idx="5">
                  <c:v>41821</c:v>
                </c:pt>
                <c:pt idx="6">
                  <c:v>41822</c:v>
                </c:pt>
                <c:pt idx="7">
                  <c:v>41823</c:v>
                </c:pt>
                <c:pt idx="8">
                  <c:v>41828</c:v>
                </c:pt>
                <c:pt idx="9">
                  <c:v>41829</c:v>
                </c:pt>
                <c:pt idx="10">
                  <c:v>41830</c:v>
                </c:pt>
                <c:pt idx="11">
                  <c:v>41831</c:v>
                </c:pt>
                <c:pt idx="12">
                  <c:v>41834</c:v>
                </c:pt>
                <c:pt idx="13">
                  <c:v>41835</c:v>
                </c:pt>
                <c:pt idx="14">
                  <c:v>41836</c:v>
                </c:pt>
                <c:pt idx="15">
                  <c:v>41837</c:v>
                </c:pt>
                <c:pt idx="16">
                  <c:v>41838</c:v>
                </c:pt>
                <c:pt idx="17">
                  <c:v>41842</c:v>
                </c:pt>
                <c:pt idx="18">
                  <c:v>41843</c:v>
                </c:pt>
                <c:pt idx="19">
                  <c:v>41845</c:v>
                </c:pt>
                <c:pt idx="20">
                  <c:v>41848</c:v>
                </c:pt>
                <c:pt idx="21">
                  <c:v>41849</c:v>
                </c:pt>
                <c:pt idx="22">
                  <c:v>41850</c:v>
                </c:pt>
                <c:pt idx="23">
                  <c:v>41851</c:v>
                </c:pt>
              </c:numCache>
            </c:numRef>
          </c:cat>
          <c:val>
            <c:numRef>
              <c:f>'30976'!$L$69:$L$92</c:f>
              <c:numCache>
                <c:formatCode>General</c:formatCode>
                <c:ptCount val="24"/>
                <c:pt idx="0">
                  <c:v>1231.4000000000001</c:v>
                </c:pt>
                <c:pt idx="1">
                  <c:v>1233.5999999999999</c:v>
                </c:pt>
                <c:pt idx="2">
                  <c:v>1224.4000000000001</c:v>
                </c:pt>
                <c:pt idx="3">
                  <c:v>1229</c:v>
                </c:pt>
                <c:pt idx="4">
                  <c:v>1228</c:v>
                </c:pt>
                <c:pt idx="5">
                  <c:v>1157.2</c:v>
                </c:pt>
                <c:pt idx="6">
                  <c:v>1147.4000000000001</c:v>
                </c:pt>
                <c:pt idx="7">
                  <c:v>1141.4000000000001</c:v>
                </c:pt>
                <c:pt idx="8">
                  <c:v>1125.4000000000001</c:v>
                </c:pt>
                <c:pt idx="9">
                  <c:v>1116.2</c:v>
                </c:pt>
                <c:pt idx="10">
                  <c:v>1103.5999999999999</c:v>
                </c:pt>
                <c:pt idx="11">
                  <c:v>1093</c:v>
                </c:pt>
                <c:pt idx="12">
                  <c:v>1075</c:v>
                </c:pt>
                <c:pt idx="13">
                  <c:v>1086.2</c:v>
                </c:pt>
                <c:pt idx="14">
                  <c:v>1086.2</c:v>
                </c:pt>
                <c:pt idx="15">
                  <c:v>1102</c:v>
                </c:pt>
                <c:pt idx="16">
                  <c:v>1094</c:v>
                </c:pt>
                <c:pt idx="17">
                  <c:v>1071.4000000000001</c:v>
                </c:pt>
                <c:pt idx="18">
                  <c:v>1057.5999999999999</c:v>
                </c:pt>
                <c:pt idx="19">
                  <c:v>1084.5999999999999</c:v>
                </c:pt>
                <c:pt idx="20">
                  <c:v>1083.4000000000001</c:v>
                </c:pt>
                <c:pt idx="21">
                  <c:v>1107.5999999999999</c:v>
                </c:pt>
                <c:pt idx="22">
                  <c:v>1095</c:v>
                </c:pt>
                <c:pt idx="23">
                  <c:v>1081.2</c:v>
                </c:pt>
              </c:numCache>
            </c:numRef>
          </c:val>
          <c:smooth val="0"/>
        </c:ser>
        <c:dLbls>
          <c:showLegendKey val="0"/>
          <c:showVal val="0"/>
          <c:showCatName val="0"/>
          <c:showSerName val="0"/>
          <c:showPercent val="0"/>
          <c:showBubbleSize val="0"/>
        </c:dLbls>
        <c:marker val="1"/>
        <c:smooth val="0"/>
        <c:axId val="-1767316256"/>
        <c:axId val="-1767323872"/>
      </c:lineChart>
      <c:dateAx>
        <c:axId val="-1767316800"/>
        <c:scaling>
          <c:orientation val="minMax"/>
        </c:scaling>
        <c:delete val="0"/>
        <c:axPos val="b"/>
        <c:numFmt formatCode="yyyy/mm/dd" sourceLinked="1"/>
        <c:majorTickMark val="out"/>
        <c:minorTickMark val="none"/>
        <c:tickLblPos val="nextTo"/>
        <c:crossAx val="-1767321696"/>
        <c:crosses val="autoZero"/>
        <c:auto val="1"/>
        <c:lblOffset val="100"/>
        <c:baseTimeUnit val="days"/>
      </c:dateAx>
      <c:valAx>
        <c:axId val="-1767321696"/>
        <c:scaling>
          <c:orientation val="minMax"/>
        </c:scaling>
        <c:delete val="0"/>
        <c:axPos val="l"/>
        <c:majorGridlines/>
        <c:numFmt formatCode="General" sourceLinked="1"/>
        <c:majorTickMark val="out"/>
        <c:minorTickMark val="none"/>
        <c:tickLblPos val="nextTo"/>
        <c:crossAx val="-1767316800"/>
        <c:crosses val="autoZero"/>
        <c:crossBetween val="between"/>
      </c:valAx>
      <c:valAx>
        <c:axId val="-1767323872"/>
        <c:scaling>
          <c:orientation val="minMax"/>
        </c:scaling>
        <c:delete val="0"/>
        <c:axPos val="r"/>
        <c:numFmt formatCode="General" sourceLinked="1"/>
        <c:majorTickMark val="out"/>
        <c:minorTickMark val="none"/>
        <c:tickLblPos val="nextTo"/>
        <c:crossAx val="-1767316256"/>
        <c:crosses val="max"/>
        <c:crossBetween val="between"/>
      </c:valAx>
      <c:dateAx>
        <c:axId val="-1767316256"/>
        <c:scaling>
          <c:orientation val="minMax"/>
        </c:scaling>
        <c:delete val="1"/>
        <c:axPos val="b"/>
        <c:numFmt formatCode="yyyy/mm/dd" sourceLinked="1"/>
        <c:majorTickMark val="out"/>
        <c:minorTickMark val="none"/>
        <c:tickLblPos val="none"/>
        <c:crossAx val="-1767323872"/>
        <c:crosses val="autoZero"/>
        <c:auto val="1"/>
        <c:lblOffset val="100"/>
        <c:baseTimeUnit val="days"/>
      </c:dateAx>
    </c:plotArea>
    <c:legend>
      <c:legendPos val="r"/>
      <c:overlay val="0"/>
    </c:legend>
    <c:plotVisOnly val="1"/>
    <c:dispBlanksAs val="gap"/>
    <c:showDLblsOverMax val="0"/>
  </c:chart>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cat>
            <c:strRef>
              <c:f>'30976'!$C$7:$C$75</c:f>
              <c:strCache>
                <c:ptCount val="69"/>
                <c:pt idx="0">
                  <c:v>2014-1-6</c:v>
                </c:pt>
                <c:pt idx="1">
                  <c:v>2014-1-7</c:v>
                </c:pt>
                <c:pt idx="2">
                  <c:v>2014-1-8</c:v>
                </c:pt>
                <c:pt idx="3">
                  <c:v>2014-1-9</c:v>
                </c:pt>
                <c:pt idx="4">
                  <c:v>2014-1-10</c:v>
                </c:pt>
                <c:pt idx="5">
                  <c:v>2014-1-17</c:v>
                </c:pt>
                <c:pt idx="6">
                  <c:v>2014-1-20</c:v>
                </c:pt>
                <c:pt idx="7">
                  <c:v>2014-1-22</c:v>
                </c:pt>
                <c:pt idx="8">
                  <c:v>2014-1-23</c:v>
                </c:pt>
                <c:pt idx="9">
                  <c:v>2014-1-24</c:v>
                </c:pt>
                <c:pt idx="10">
                  <c:v>2014-1-27</c:v>
                </c:pt>
                <c:pt idx="11">
                  <c:v>2014-1-28</c:v>
                </c:pt>
                <c:pt idx="12">
                  <c:v>2014-1-29</c:v>
                </c:pt>
                <c:pt idx="13">
                  <c:v>02/07/2014</c:v>
                </c:pt>
                <c:pt idx="14">
                  <c:v>02/10/2014</c:v>
                </c:pt>
                <c:pt idx="15">
                  <c:v>02/11/2014</c:v>
                </c:pt>
                <c:pt idx="16">
                  <c:v>02/12/2014</c:v>
                </c:pt>
                <c:pt idx="17">
                  <c:v>02/13/2014</c:v>
                </c:pt>
                <c:pt idx="18">
                  <c:v>02/14/2014</c:v>
                </c:pt>
                <c:pt idx="19">
                  <c:v>02/17/2014</c:v>
                </c:pt>
                <c:pt idx="20">
                  <c:v>02/19/2014</c:v>
                </c:pt>
                <c:pt idx="21">
                  <c:v>02/20/2014</c:v>
                </c:pt>
                <c:pt idx="22">
                  <c:v>02/21/2014</c:v>
                </c:pt>
                <c:pt idx="23">
                  <c:v>02/24/2014</c:v>
                </c:pt>
                <c:pt idx="24">
                  <c:v>02/25/2014</c:v>
                </c:pt>
                <c:pt idx="25">
                  <c:v>02/26/2014</c:v>
                </c:pt>
                <c:pt idx="26">
                  <c:v>02/27/2014</c:v>
                </c:pt>
                <c:pt idx="27">
                  <c:v>02/28/2014</c:v>
                </c:pt>
                <c:pt idx="28">
                  <c:v>03/03/2014</c:v>
                </c:pt>
                <c:pt idx="29">
                  <c:v>03/04/2014</c:v>
                </c:pt>
                <c:pt idx="30">
                  <c:v>03/05/2014</c:v>
                </c:pt>
                <c:pt idx="31">
                  <c:v>03/06/2014</c:v>
                </c:pt>
                <c:pt idx="32">
                  <c:v>03/07/2014</c:v>
                </c:pt>
                <c:pt idx="33">
                  <c:v>03/10/2014</c:v>
                </c:pt>
                <c:pt idx="34">
                  <c:v>03/11/2014</c:v>
                </c:pt>
                <c:pt idx="35">
                  <c:v>03/12/2014</c:v>
                </c:pt>
                <c:pt idx="36">
                  <c:v>03/13/2014</c:v>
                </c:pt>
                <c:pt idx="37">
                  <c:v>03/14/2014</c:v>
                </c:pt>
                <c:pt idx="38">
                  <c:v>03/17/2014</c:v>
                </c:pt>
                <c:pt idx="39">
                  <c:v>03/18/2014</c:v>
                </c:pt>
                <c:pt idx="40">
                  <c:v>03/19/2014</c:v>
                </c:pt>
                <c:pt idx="41">
                  <c:v>03/20/2014</c:v>
                </c:pt>
                <c:pt idx="42">
                  <c:v>03/21/2014</c:v>
                </c:pt>
                <c:pt idx="43">
                  <c:v>03/24/2014</c:v>
                </c:pt>
                <c:pt idx="44">
                  <c:v>03/25/2014</c:v>
                </c:pt>
                <c:pt idx="45">
                  <c:v>03/26/2014</c:v>
                </c:pt>
                <c:pt idx="46">
                  <c:v>03/27/2014</c:v>
                </c:pt>
                <c:pt idx="47">
                  <c:v>03/28/2014</c:v>
                </c:pt>
                <c:pt idx="48">
                  <c:v>03/31/2014</c:v>
                </c:pt>
                <c:pt idx="49">
                  <c:v>04/01/2014</c:v>
                </c:pt>
                <c:pt idx="50">
                  <c:v>04/02/2014</c:v>
                </c:pt>
                <c:pt idx="51">
                  <c:v>04/03/2014</c:v>
                </c:pt>
                <c:pt idx="52">
                  <c:v>04/04/2014</c:v>
                </c:pt>
                <c:pt idx="53">
                  <c:v>04/08/2014</c:v>
                </c:pt>
                <c:pt idx="54">
                  <c:v>04/09/2014</c:v>
                </c:pt>
                <c:pt idx="55">
                  <c:v>04/10/2014</c:v>
                </c:pt>
                <c:pt idx="56">
                  <c:v>04/11/2014</c:v>
                </c:pt>
                <c:pt idx="57">
                  <c:v>04/14/2014</c:v>
                </c:pt>
                <c:pt idx="58">
                  <c:v>04/15/2014</c:v>
                </c:pt>
                <c:pt idx="59">
                  <c:v>04/16/2014</c:v>
                </c:pt>
                <c:pt idx="60">
                  <c:v>04/17/2014</c:v>
                </c:pt>
                <c:pt idx="61">
                  <c:v>04/18/2014</c:v>
                </c:pt>
                <c:pt idx="62">
                  <c:v>04/22/2014</c:v>
                </c:pt>
                <c:pt idx="63">
                  <c:v>04/23/2014</c:v>
                </c:pt>
                <c:pt idx="64">
                  <c:v>04/24/2014</c:v>
                </c:pt>
                <c:pt idx="65">
                  <c:v>04/25/2014</c:v>
                </c:pt>
                <c:pt idx="66">
                  <c:v>04/28/2014</c:v>
                </c:pt>
                <c:pt idx="67">
                  <c:v>04/29/2014</c:v>
                </c:pt>
                <c:pt idx="68">
                  <c:v>04/30/2014</c:v>
                </c:pt>
              </c:strCache>
            </c:strRef>
          </c:cat>
          <c:val>
            <c:numRef>
              <c:f>'30976'!$H$7:$H$75</c:f>
              <c:numCache>
                <c:formatCode>0_ ;[Red]\-0\ </c:formatCode>
                <c:ptCount val="69"/>
                <c:pt idx="0">
                  <c:v>-353.53495528384531</c:v>
                </c:pt>
                <c:pt idx="1">
                  <c:v>-407.03220894814808</c:v>
                </c:pt>
                <c:pt idx="2">
                  <c:v>-394.54068661681742</c:v>
                </c:pt>
                <c:pt idx="3">
                  <c:v>-358.10611962281013</c:v>
                </c:pt>
                <c:pt idx="4">
                  <c:v>-376.59770161954032</c:v>
                </c:pt>
                <c:pt idx="5">
                  <c:v>-451.93053658956364</c:v>
                </c:pt>
                <c:pt idx="6">
                  <c:v>-428.34199925550399</c:v>
                </c:pt>
                <c:pt idx="7">
                  <c:v>-391.4608656129999</c:v>
                </c:pt>
                <c:pt idx="8">
                  <c:v>-395.19232827894029</c:v>
                </c:pt>
                <c:pt idx="9">
                  <c:v>-404.76367161408962</c:v>
                </c:pt>
                <c:pt idx="10">
                  <c:v>-426.84964160864138</c:v>
                </c:pt>
                <c:pt idx="11">
                  <c:v>-459.22110427457824</c:v>
                </c:pt>
                <c:pt idx="12">
                  <c:v>-460.0611042745789</c:v>
                </c:pt>
                <c:pt idx="13">
                  <c:v>-477.10820791163394</c:v>
                </c:pt>
                <c:pt idx="14">
                  <c:v>-469.47411824078864</c:v>
                </c:pt>
                <c:pt idx="15">
                  <c:v>-477.91393924460283</c:v>
                </c:pt>
                <c:pt idx="16">
                  <c:v>-466.30850623860869</c:v>
                </c:pt>
                <c:pt idx="17">
                  <c:v>-430.0052825797564</c:v>
                </c:pt>
                <c:pt idx="18">
                  <c:v>-443.98313289800819</c:v>
                </c:pt>
                <c:pt idx="19">
                  <c:v>-446.40008823534032</c:v>
                </c:pt>
                <c:pt idx="20">
                  <c:v>-491.4408638854743</c:v>
                </c:pt>
                <c:pt idx="21">
                  <c:v>-473.31495355632075</c:v>
                </c:pt>
                <c:pt idx="22">
                  <c:v>-516.12086388547107</c:v>
                </c:pt>
                <c:pt idx="23">
                  <c:v>-501.64701287620926</c:v>
                </c:pt>
                <c:pt idx="24">
                  <c:v>-554.05322153233919</c:v>
                </c:pt>
                <c:pt idx="25">
                  <c:v>-581.29363919010484</c:v>
                </c:pt>
                <c:pt idx="26">
                  <c:v>-606.78540018301919</c:v>
                </c:pt>
                <c:pt idx="27">
                  <c:v>-622.66516152144038</c:v>
                </c:pt>
                <c:pt idx="28">
                  <c:v>-646.3402655039971</c:v>
                </c:pt>
                <c:pt idx="29">
                  <c:v>-646.18581784078469</c:v>
                </c:pt>
                <c:pt idx="30">
                  <c:v>-640.48342949745938</c:v>
                </c:pt>
                <c:pt idx="31">
                  <c:v>-631.69477283261369</c:v>
                </c:pt>
                <c:pt idx="32">
                  <c:v>-637.53536948656028</c:v>
                </c:pt>
                <c:pt idx="33">
                  <c:v>-712.7417571388745</c:v>
                </c:pt>
                <c:pt idx="34">
                  <c:v>-595.33471316721489</c:v>
                </c:pt>
                <c:pt idx="35">
                  <c:v>-608.48880283805954</c:v>
                </c:pt>
                <c:pt idx="36">
                  <c:v>-554.75077352362371</c:v>
                </c:pt>
                <c:pt idx="37">
                  <c:v>-621.91680318356362</c:v>
                </c:pt>
                <c:pt idx="38">
                  <c:v>-626.00796752252938</c:v>
                </c:pt>
                <c:pt idx="39">
                  <c:v>-628.94522118683108</c:v>
                </c:pt>
                <c:pt idx="40">
                  <c:v>-636.44898183424448</c:v>
                </c:pt>
                <c:pt idx="41">
                  <c:v>-650.1579964914622</c:v>
                </c:pt>
                <c:pt idx="42">
                  <c:v>-666.46665315631446</c:v>
                </c:pt>
                <c:pt idx="43">
                  <c:v>-605.86008650781423</c:v>
                </c:pt>
                <c:pt idx="44">
                  <c:v>-607.35208616230796</c:v>
                </c:pt>
                <c:pt idx="45">
                  <c:v>-610.30074282716055</c:v>
                </c:pt>
                <c:pt idx="46">
                  <c:v>-641.0782948184401</c:v>
                </c:pt>
                <c:pt idx="47">
                  <c:v>-620.91817548764993</c:v>
                </c:pt>
                <c:pt idx="48">
                  <c:v>-621.55817548764935</c:v>
                </c:pt>
                <c:pt idx="49">
                  <c:v>-602.99339880099978</c:v>
                </c:pt>
                <c:pt idx="50">
                  <c:v>-616.92551778628297</c:v>
                </c:pt>
                <c:pt idx="51">
                  <c:v>-599.83333913560409</c:v>
                </c:pt>
                <c:pt idx="52">
                  <c:v>-596.86235379282198</c:v>
                </c:pt>
                <c:pt idx="53">
                  <c:v>-619.16515979391079</c:v>
                </c:pt>
                <c:pt idx="54">
                  <c:v>-634.72545812089083</c:v>
                </c:pt>
                <c:pt idx="55">
                  <c:v>-676.53160711162548</c:v>
                </c:pt>
                <c:pt idx="56">
                  <c:v>-660.3825924544027</c:v>
                </c:pt>
                <c:pt idx="57">
                  <c:v>-612.90193613505949</c:v>
                </c:pt>
                <c:pt idx="58">
                  <c:v>-658.39381645876551</c:v>
                </c:pt>
                <c:pt idx="59">
                  <c:v>-668.72038310726793</c:v>
                </c:pt>
                <c:pt idx="60">
                  <c:v>-672.00097976121469</c:v>
                </c:pt>
                <c:pt idx="61">
                  <c:v>-652.64653209800042</c:v>
                </c:pt>
                <c:pt idx="62">
                  <c:v>-624.17172644241509</c:v>
                </c:pt>
                <c:pt idx="63">
                  <c:v>-605.19393578955453</c:v>
                </c:pt>
                <c:pt idx="64">
                  <c:v>-574.16498079772919</c:v>
                </c:pt>
                <c:pt idx="65">
                  <c:v>-561.60510012851944</c:v>
                </c:pt>
                <c:pt idx="66">
                  <c:v>-545.1831294429594</c:v>
                </c:pt>
                <c:pt idx="67">
                  <c:v>-594.20062176884494</c:v>
                </c:pt>
                <c:pt idx="68">
                  <c:v>-618.20115875739975</c:v>
                </c:pt>
              </c:numCache>
            </c:numRef>
          </c:val>
          <c:smooth val="0"/>
        </c:ser>
        <c:dLbls>
          <c:showLegendKey val="0"/>
          <c:showVal val="0"/>
          <c:showCatName val="0"/>
          <c:showSerName val="0"/>
          <c:showPercent val="0"/>
          <c:showBubbleSize val="0"/>
        </c:dLbls>
        <c:smooth val="0"/>
        <c:axId val="-1767311360"/>
        <c:axId val="-1767320608"/>
      </c:lineChart>
      <c:catAx>
        <c:axId val="-1767311360"/>
        <c:scaling>
          <c:orientation val="minMax"/>
        </c:scaling>
        <c:delete val="0"/>
        <c:axPos val="b"/>
        <c:numFmt formatCode="General" sourceLinked="0"/>
        <c:majorTickMark val="out"/>
        <c:minorTickMark val="none"/>
        <c:tickLblPos val="nextTo"/>
        <c:crossAx val="-1767320608"/>
        <c:crosses val="autoZero"/>
        <c:auto val="1"/>
        <c:lblAlgn val="ctr"/>
        <c:lblOffset val="100"/>
        <c:noMultiLvlLbl val="0"/>
      </c:catAx>
      <c:valAx>
        <c:axId val="-1767320608"/>
        <c:scaling>
          <c:orientation val="minMax"/>
        </c:scaling>
        <c:delete val="0"/>
        <c:axPos val="l"/>
        <c:majorGridlines/>
        <c:numFmt formatCode="0_ ;[Red]\-0\ " sourceLinked="1"/>
        <c:majorTickMark val="out"/>
        <c:minorTickMark val="none"/>
        <c:tickLblPos val="nextTo"/>
        <c:crossAx val="-1767311360"/>
        <c:crosses val="autoZero"/>
        <c:crossBetween val="between"/>
      </c:valAx>
    </c:plotArea>
    <c:legend>
      <c:legendPos val="r"/>
      <c:overlay val="0"/>
    </c:legend>
    <c:plotVisOnly val="1"/>
    <c:dispBlanksAs val="gap"/>
    <c:showDLblsOverMax val="0"/>
  </c:chart>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cat>
            <c:numRef>
              <c:f>'30976'!$C$77:$C$103</c:f>
              <c:numCache>
                <c:formatCode>yyyy/mm/dd</c:formatCode>
                <c:ptCount val="27"/>
                <c:pt idx="0">
                  <c:v>41813</c:v>
                </c:pt>
                <c:pt idx="1">
                  <c:v>41814</c:v>
                </c:pt>
                <c:pt idx="2">
                  <c:v>41815</c:v>
                </c:pt>
                <c:pt idx="3">
                  <c:v>41816</c:v>
                </c:pt>
                <c:pt idx="4">
                  <c:v>41817</c:v>
                </c:pt>
                <c:pt idx="5">
                  <c:v>41820</c:v>
                </c:pt>
                <c:pt idx="6">
                  <c:v>41821</c:v>
                </c:pt>
                <c:pt idx="7">
                  <c:v>41822</c:v>
                </c:pt>
                <c:pt idx="8">
                  <c:v>41823</c:v>
                </c:pt>
                <c:pt idx="9">
                  <c:v>41824</c:v>
                </c:pt>
                <c:pt idx="10">
                  <c:v>41827</c:v>
                </c:pt>
                <c:pt idx="11">
                  <c:v>41828</c:v>
                </c:pt>
                <c:pt idx="12">
                  <c:v>41829</c:v>
                </c:pt>
                <c:pt idx="13">
                  <c:v>41830</c:v>
                </c:pt>
                <c:pt idx="14">
                  <c:v>41831</c:v>
                </c:pt>
                <c:pt idx="15">
                  <c:v>41834</c:v>
                </c:pt>
                <c:pt idx="16">
                  <c:v>41835</c:v>
                </c:pt>
                <c:pt idx="17">
                  <c:v>41836</c:v>
                </c:pt>
                <c:pt idx="18">
                  <c:v>41837</c:v>
                </c:pt>
                <c:pt idx="19">
                  <c:v>41838</c:v>
                </c:pt>
                <c:pt idx="20">
                  <c:v>41842</c:v>
                </c:pt>
                <c:pt idx="21">
                  <c:v>41843</c:v>
                </c:pt>
                <c:pt idx="22">
                  <c:v>41845</c:v>
                </c:pt>
                <c:pt idx="23">
                  <c:v>41848</c:v>
                </c:pt>
                <c:pt idx="24">
                  <c:v>41849</c:v>
                </c:pt>
                <c:pt idx="25">
                  <c:v>41850</c:v>
                </c:pt>
                <c:pt idx="26">
                  <c:v>41851</c:v>
                </c:pt>
              </c:numCache>
            </c:numRef>
          </c:cat>
          <c:val>
            <c:numRef>
              <c:f>'30976'!$K$77:$K$103</c:f>
              <c:numCache>
                <c:formatCode>0_ ;[Red]\-0\ </c:formatCode>
                <c:ptCount val="27"/>
                <c:pt idx="0">
                  <c:v>24.12</c:v>
                </c:pt>
                <c:pt idx="1">
                  <c:v>62.24</c:v>
                </c:pt>
                <c:pt idx="2">
                  <c:v>67.2</c:v>
                </c:pt>
                <c:pt idx="3">
                  <c:v>42.160000000000011</c:v>
                </c:pt>
                <c:pt idx="4">
                  <c:v>38.6</c:v>
                </c:pt>
                <c:pt idx="5">
                  <c:v>8.84</c:v>
                </c:pt>
                <c:pt idx="6">
                  <c:v>104.44000000000025</c:v>
                </c:pt>
                <c:pt idx="7">
                  <c:v>22.68</c:v>
                </c:pt>
                <c:pt idx="8">
                  <c:v>34.440000000000005</c:v>
                </c:pt>
                <c:pt idx="9">
                  <c:v>45.32</c:v>
                </c:pt>
                <c:pt idx="10">
                  <c:v>36.24</c:v>
                </c:pt>
                <c:pt idx="11">
                  <c:v>47.02</c:v>
                </c:pt>
                <c:pt idx="12">
                  <c:v>88.11999999999999</c:v>
                </c:pt>
                <c:pt idx="13">
                  <c:v>74.959999999999994</c:v>
                </c:pt>
                <c:pt idx="14">
                  <c:v>36.520000000000003</c:v>
                </c:pt>
                <c:pt idx="15">
                  <c:v>53.64</c:v>
                </c:pt>
                <c:pt idx="16">
                  <c:v>78.600000000000009</c:v>
                </c:pt>
                <c:pt idx="17">
                  <c:v>25.759999999999987</c:v>
                </c:pt>
                <c:pt idx="18">
                  <c:v>51.800000000000004</c:v>
                </c:pt>
                <c:pt idx="19">
                  <c:v>37.360000000000007</c:v>
                </c:pt>
                <c:pt idx="20">
                  <c:v>44.64</c:v>
                </c:pt>
                <c:pt idx="21">
                  <c:v>57.160000000000011</c:v>
                </c:pt>
                <c:pt idx="22">
                  <c:v>31.360000000000003</c:v>
                </c:pt>
                <c:pt idx="23">
                  <c:v>31.12</c:v>
                </c:pt>
                <c:pt idx="24">
                  <c:v>10.08</c:v>
                </c:pt>
                <c:pt idx="25">
                  <c:v>20.36</c:v>
                </c:pt>
                <c:pt idx="26">
                  <c:v>18.920000000000002</c:v>
                </c:pt>
              </c:numCache>
            </c:numRef>
          </c:val>
          <c:smooth val="0"/>
        </c:ser>
        <c:dLbls>
          <c:showLegendKey val="0"/>
          <c:showVal val="0"/>
          <c:showCatName val="0"/>
          <c:showSerName val="0"/>
          <c:showPercent val="0"/>
          <c:showBubbleSize val="0"/>
        </c:dLbls>
        <c:smooth val="0"/>
        <c:axId val="-1767314624"/>
        <c:axId val="-1767314080"/>
      </c:lineChart>
      <c:dateAx>
        <c:axId val="-1767314624"/>
        <c:scaling>
          <c:orientation val="minMax"/>
        </c:scaling>
        <c:delete val="0"/>
        <c:axPos val="b"/>
        <c:numFmt formatCode="yyyy/mm/dd" sourceLinked="1"/>
        <c:majorTickMark val="out"/>
        <c:minorTickMark val="none"/>
        <c:tickLblPos val="nextTo"/>
        <c:crossAx val="-1767314080"/>
        <c:crosses val="autoZero"/>
        <c:auto val="1"/>
        <c:lblOffset val="100"/>
        <c:baseTimeUnit val="days"/>
      </c:dateAx>
      <c:valAx>
        <c:axId val="-1767314080"/>
        <c:scaling>
          <c:orientation val="minMax"/>
        </c:scaling>
        <c:delete val="0"/>
        <c:axPos val="l"/>
        <c:majorGridlines/>
        <c:numFmt formatCode="0_ ;[Red]\-0\ " sourceLinked="1"/>
        <c:majorTickMark val="out"/>
        <c:minorTickMark val="none"/>
        <c:tickLblPos val="nextTo"/>
        <c:crossAx val="-1767314624"/>
        <c:crosses val="autoZero"/>
        <c:crossBetween val="between"/>
      </c:valAx>
    </c:plotArea>
    <c:legend>
      <c:legendPos val="r"/>
      <c:overlay val="0"/>
    </c:legend>
    <c:plotVisOnly val="1"/>
    <c:dispBlanksAs val="gap"/>
    <c:showDLblsOverMax val="0"/>
  </c:chart>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cat>
            <c:numRef>
              <c:f>'30976'!$A$4:$A$30</c:f>
              <c:numCache>
                <c:formatCode>yyyy/mm/dd</c:formatCode>
                <c:ptCount val="27"/>
                <c:pt idx="0">
                  <c:v>41812</c:v>
                </c:pt>
                <c:pt idx="1">
                  <c:v>41813</c:v>
                </c:pt>
                <c:pt idx="2">
                  <c:v>41814</c:v>
                </c:pt>
                <c:pt idx="3">
                  <c:v>41815</c:v>
                </c:pt>
                <c:pt idx="4">
                  <c:v>41816</c:v>
                </c:pt>
                <c:pt idx="5">
                  <c:v>41819</c:v>
                </c:pt>
                <c:pt idx="6">
                  <c:v>41820</c:v>
                </c:pt>
                <c:pt idx="7">
                  <c:v>41821</c:v>
                </c:pt>
                <c:pt idx="8">
                  <c:v>41822</c:v>
                </c:pt>
                <c:pt idx="9">
                  <c:v>41823</c:v>
                </c:pt>
                <c:pt idx="10">
                  <c:v>41826</c:v>
                </c:pt>
                <c:pt idx="11">
                  <c:v>41827</c:v>
                </c:pt>
                <c:pt idx="12">
                  <c:v>41828</c:v>
                </c:pt>
                <c:pt idx="13">
                  <c:v>41829</c:v>
                </c:pt>
                <c:pt idx="14">
                  <c:v>41830</c:v>
                </c:pt>
                <c:pt idx="15">
                  <c:v>41833</c:v>
                </c:pt>
                <c:pt idx="16">
                  <c:v>41834</c:v>
                </c:pt>
                <c:pt idx="17">
                  <c:v>41835</c:v>
                </c:pt>
                <c:pt idx="18">
                  <c:v>41836</c:v>
                </c:pt>
                <c:pt idx="19">
                  <c:v>41838</c:v>
                </c:pt>
                <c:pt idx="20">
                  <c:v>41841</c:v>
                </c:pt>
                <c:pt idx="21">
                  <c:v>41842</c:v>
                </c:pt>
                <c:pt idx="22">
                  <c:v>41844</c:v>
                </c:pt>
                <c:pt idx="23">
                  <c:v>41847</c:v>
                </c:pt>
                <c:pt idx="24">
                  <c:v>41848</c:v>
                </c:pt>
                <c:pt idx="25">
                  <c:v>41849</c:v>
                </c:pt>
                <c:pt idx="26">
                  <c:v>41850</c:v>
                </c:pt>
              </c:numCache>
            </c:numRef>
          </c:cat>
          <c:val>
            <c:numRef>
              <c:f>'30976'!$K$4:$K$30</c:f>
              <c:numCache>
                <c:formatCode>General</c:formatCode>
                <c:ptCount val="27"/>
                <c:pt idx="0">
                  <c:v>-383.66362726062465</c:v>
                </c:pt>
                <c:pt idx="1">
                  <c:v>-397.66947792438441</c:v>
                </c:pt>
                <c:pt idx="2">
                  <c:v>-373.72064226335078</c:v>
                </c:pt>
                <c:pt idx="3">
                  <c:v>-404.72649292710838</c:v>
                </c:pt>
                <c:pt idx="4">
                  <c:v>-433.75574624590899</c:v>
                </c:pt>
                <c:pt idx="5">
                  <c:v>-452.81276124863422</c:v>
                </c:pt>
                <c:pt idx="6">
                  <c:v>-345.07968761702978</c:v>
                </c:pt>
                <c:pt idx="7">
                  <c:v>-390.57676228514993</c:v>
                </c:pt>
                <c:pt idx="8">
                  <c:v>-361.79341929550327</c:v>
                </c:pt>
                <c:pt idx="9">
                  <c:v>-349.85598663501662</c:v>
                </c:pt>
                <c:pt idx="10">
                  <c:v>-401.33580763882946</c:v>
                </c:pt>
                <c:pt idx="11">
                  <c:v>-327.82941998651398</c:v>
                </c:pt>
                <c:pt idx="12">
                  <c:v>-296.44834600940567</c:v>
                </c:pt>
                <c:pt idx="13">
                  <c:v>-308.37992800613534</c:v>
                </c:pt>
                <c:pt idx="14">
                  <c:v>-303.68780902084978</c:v>
                </c:pt>
                <c:pt idx="15">
                  <c:v>-205.58369038106957</c:v>
                </c:pt>
                <c:pt idx="16">
                  <c:v>-227.3670333707156</c:v>
                </c:pt>
                <c:pt idx="17">
                  <c:v>-141.95998939905485</c:v>
                </c:pt>
                <c:pt idx="18">
                  <c:v>-177.04625772057938</c:v>
                </c:pt>
                <c:pt idx="19">
                  <c:v>-173.20589972820918</c:v>
                </c:pt>
                <c:pt idx="20">
                  <c:v>-170.5544370622703</c:v>
                </c:pt>
                <c:pt idx="21">
                  <c:v>-224.42900405627461</c:v>
                </c:pt>
                <c:pt idx="22">
                  <c:v>-276.33837670586564</c:v>
                </c:pt>
                <c:pt idx="23">
                  <c:v>-243.33282436907947</c:v>
                </c:pt>
                <c:pt idx="24">
                  <c:v>-282.63079401812399</c:v>
                </c:pt>
                <c:pt idx="25">
                  <c:v>-256.11616735872423</c:v>
                </c:pt>
                <c:pt idx="26">
                  <c:v>-240.20739136308521</c:v>
                </c:pt>
              </c:numCache>
            </c:numRef>
          </c:val>
          <c:smooth val="0"/>
        </c:ser>
        <c:dLbls>
          <c:showLegendKey val="0"/>
          <c:showVal val="0"/>
          <c:showCatName val="0"/>
          <c:showSerName val="0"/>
          <c:showPercent val="0"/>
          <c:showBubbleSize val="0"/>
        </c:dLbls>
        <c:smooth val="0"/>
        <c:axId val="-1767325504"/>
        <c:axId val="-1767324960"/>
      </c:lineChart>
      <c:catAx>
        <c:axId val="-1767325504"/>
        <c:scaling>
          <c:orientation val="minMax"/>
        </c:scaling>
        <c:delete val="0"/>
        <c:axPos val="b"/>
        <c:numFmt formatCode="yyyy/mm/dd" sourceLinked="1"/>
        <c:majorTickMark val="out"/>
        <c:minorTickMark val="none"/>
        <c:tickLblPos val="low"/>
        <c:crossAx val="-1767324960"/>
        <c:crosses val="autoZero"/>
        <c:auto val="0"/>
        <c:lblAlgn val="ctr"/>
        <c:lblOffset val="100"/>
        <c:noMultiLvlLbl val="0"/>
      </c:catAx>
      <c:valAx>
        <c:axId val="-1767324960"/>
        <c:scaling>
          <c:orientation val="minMax"/>
          <c:max val="-100"/>
        </c:scaling>
        <c:delete val="0"/>
        <c:axPos val="l"/>
        <c:majorGridlines/>
        <c:numFmt formatCode="General" sourceLinked="1"/>
        <c:majorTickMark val="out"/>
        <c:minorTickMark val="none"/>
        <c:tickLblPos val="nextTo"/>
        <c:crossAx val="-1767325504"/>
        <c:crosses val="autoZero"/>
        <c:crossBetween val="between"/>
      </c:valAx>
    </c:plotArea>
    <c:plotVisOnly val="1"/>
    <c:dispBlanksAs val="gap"/>
    <c:showDLblsOverMax val="0"/>
  </c:chart>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GRAPH!$B$183</c:f>
              <c:strCache>
                <c:ptCount val="1"/>
                <c:pt idx="0">
                  <c:v>油粕压榨后之和</c:v>
                </c:pt>
              </c:strCache>
            </c:strRef>
          </c:tx>
          <c:marker>
            <c:symbol val="none"/>
          </c:marker>
          <c:cat>
            <c:strRef>
              <c:f>GRAPH!$A$184:$A$359</c:f>
              <c:strCache>
                <c:ptCount val="176"/>
                <c:pt idx="0">
                  <c:v>11/15/2013</c:v>
                </c:pt>
                <c:pt idx="1">
                  <c:v>11/18/2013</c:v>
                </c:pt>
                <c:pt idx="2">
                  <c:v>11/19/2013</c:v>
                </c:pt>
                <c:pt idx="3">
                  <c:v>11/20/2013</c:v>
                </c:pt>
                <c:pt idx="4">
                  <c:v>11/21/2013</c:v>
                </c:pt>
                <c:pt idx="5">
                  <c:v>11/22/2013</c:v>
                </c:pt>
                <c:pt idx="6">
                  <c:v>11/25/2013</c:v>
                </c:pt>
                <c:pt idx="7">
                  <c:v>11/26/2013</c:v>
                </c:pt>
                <c:pt idx="8">
                  <c:v>11/27/2013</c:v>
                </c:pt>
                <c:pt idx="9">
                  <c:v>11/29/2013</c:v>
                </c:pt>
                <c:pt idx="10">
                  <c:v>12/02/2013</c:v>
                </c:pt>
                <c:pt idx="11">
                  <c:v>12/03/2013</c:v>
                </c:pt>
                <c:pt idx="12">
                  <c:v>12/04/2013</c:v>
                </c:pt>
                <c:pt idx="13">
                  <c:v>12/05/2013</c:v>
                </c:pt>
                <c:pt idx="14">
                  <c:v>12/06/2013</c:v>
                </c:pt>
                <c:pt idx="15">
                  <c:v>12/09/2013</c:v>
                </c:pt>
                <c:pt idx="16">
                  <c:v>12/10/2013</c:v>
                </c:pt>
                <c:pt idx="17">
                  <c:v>12/11/2013</c:v>
                </c:pt>
                <c:pt idx="18">
                  <c:v>12/12/2013</c:v>
                </c:pt>
                <c:pt idx="19">
                  <c:v>12/13/2013</c:v>
                </c:pt>
                <c:pt idx="20">
                  <c:v>12/16/2013</c:v>
                </c:pt>
                <c:pt idx="21">
                  <c:v>12/17/2013</c:v>
                </c:pt>
                <c:pt idx="22">
                  <c:v>12/18/2013</c:v>
                </c:pt>
                <c:pt idx="23">
                  <c:v>12/19/2013</c:v>
                </c:pt>
                <c:pt idx="24">
                  <c:v>12/20/2013</c:v>
                </c:pt>
                <c:pt idx="25">
                  <c:v>12/23/2013</c:v>
                </c:pt>
                <c:pt idx="26">
                  <c:v>12/24/2013</c:v>
                </c:pt>
                <c:pt idx="27">
                  <c:v>12/26/2013</c:v>
                </c:pt>
                <c:pt idx="28">
                  <c:v>12/27/2013</c:v>
                </c:pt>
                <c:pt idx="29">
                  <c:v>12/30/2013</c:v>
                </c:pt>
                <c:pt idx="30">
                  <c:v>12/31/2013</c:v>
                </c:pt>
                <c:pt idx="31">
                  <c:v>01/02/2014</c:v>
                </c:pt>
                <c:pt idx="32">
                  <c:v>01/03/2014</c:v>
                </c:pt>
                <c:pt idx="33">
                  <c:v>01/06/2014</c:v>
                </c:pt>
                <c:pt idx="34">
                  <c:v>01/07/2014</c:v>
                </c:pt>
                <c:pt idx="35">
                  <c:v>01/08/2014</c:v>
                </c:pt>
                <c:pt idx="36">
                  <c:v>01/09/2014</c:v>
                </c:pt>
                <c:pt idx="37">
                  <c:v>01/10/2014</c:v>
                </c:pt>
                <c:pt idx="38">
                  <c:v>01/13/2014</c:v>
                </c:pt>
                <c:pt idx="39">
                  <c:v>01/14/2014</c:v>
                </c:pt>
                <c:pt idx="40">
                  <c:v>01/15/2014</c:v>
                </c:pt>
                <c:pt idx="41">
                  <c:v>01/16/2014</c:v>
                </c:pt>
                <c:pt idx="42">
                  <c:v>01/17/2014</c:v>
                </c:pt>
                <c:pt idx="43">
                  <c:v>01/21/2014</c:v>
                </c:pt>
                <c:pt idx="44">
                  <c:v>01/22/2014</c:v>
                </c:pt>
                <c:pt idx="45">
                  <c:v>01/23/2014</c:v>
                </c:pt>
                <c:pt idx="46">
                  <c:v>01/24/2014</c:v>
                </c:pt>
                <c:pt idx="47">
                  <c:v>01/27/2014</c:v>
                </c:pt>
                <c:pt idx="48">
                  <c:v>01/28/2014</c:v>
                </c:pt>
                <c:pt idx="49">
                  <c:v>01/29/2014</c:v>
                </c:pt>
                <c:pt idx="50">
                  <c:v>01/30/2014</c:v>
                </c:pt>
                <c:pt idx="51">
                  <c:v>02/07/2014</c:v>
                </c:pt>
                <c:pt idx="52">
                  <c:v>02/10/2014</c:v>
                </c:pt>
                <c:pt idx="53">
                  <c:v>02/11/2014</c:v>
                </c:pt>
                <c:pt idx="54">
                  <c:v>02/12/2014</c:v>
                </c:pt>
                <c:pt idx="55">
                  <c:v>02/13/2014</c:v>
                </c:pt>
                <c:pt idx="56">
                  <c:v>02/14/2014</c:v>
                </c:pt>
                <c:pt idx="57">
                  <c:v>02/18/2014</c:v>
                </c:pt>
                <c:pt idx="58">
                  <c:v>02/19/2014</c:v>
                </c:pt>
                <c:pt idx="59">
                  <c:v>02/20/2014</c:v>
                </c:pt>
                <c:pt idx="60">
                  <c:v>02/21/2014</c:v>
                </c:pt>
                <c:pt idx="61">
                  <c:v>02/24/2014</c:v>
                </c:pt>
                <c:pt idx="62">
                  <c:v>02/25/2014</c:v>
                </c:pt>
                <c:pt idx="63">
                  <c:v>02/26/2014</c:v>
                </c:pt>
                <c:pt idx="64">
                  <c:v>02/27/2014</c:v>
                </c:pt>
                <c:pt idx="65">
                  <c:v>02/28/2014</c:v>
                </c:pt>
                <c:pt idx="66">
                  <c:v>03/03/2014</c:v>
                </c:pt>
                <c:pt idx="67">
                  <c:v>03/04/2014</c:v>
                </c:pt>
                <c:pt idx="68">
                  <c:v>03/05/2014</c:v>
                </c:pt>
                <c:pt idx="69">
                  <c:v>03/06/2014</c:v>
                </c:pt>
                <c:pt idx="70">
                  <c:v>03/07/2014</c:v>
                </c:pt>
                <c:pt idx="71">
                  <c:v>03/10/2014</c:v>
                </c:pt>
                <c:pt idx="72">
                  <c:v>03/11/2014</c:v>
                </c:pt>
                <c:pt idx="73">
                  <c:v>03/12/2014</c:v>
                </c:pt>
                <c:pt idx="74">
                  <c:v>03/13/2014</c:v>
                </c:pt>
                <c:pt idx="75">
                  <c:v>03/14/2014</c:v>
                </c:pt>
                <c:pt idx="76">
                  <c:v>03/17/2014</c:v>
                </c:pt>
                <c:pt idx="77">
                  <c:v>03/18/2014</c:v>
                </c:pt>
                <c:pt idx="78">
                  <c:v>03/19/2014</c:v>
                </c:pt>
                <c:pt idx="79">
                  <c:v>03/20/2014</c:v>
                </c:pt>
                <c:pt idx="80">
                  <c:v>03/21/2014</c:v>
                </c:pt>
                <c:pt idx="81">
                  <c:v>03/24/2014</c:v>
                </c:pt>
                <c:pt idx="82">
                  <c:v>03/25/2014</c:v>
                </c:pt>
                <c:pt idx="83">
                  <c:v>03/26/2014</c:v>
                </c:pt>
                <c:pt idx="84">
                  <c:v>03/27/2014</c:v>
                </c:pt>
                <c:pt idx="85">
                  <c:v>03/28/2014</c:v>
                </c:pt>
                <c:pt idx="86">
                  <c:v>03/31/2014</c:v>
                </c:pt>
                <c:pt idx="87">
                  <c:v>04/01/2014</c:v>
                </c:pt>
                <c:pt idx="88">
                  <c:v>04/02/2014</c:v>
                </c:pt>
                <c:pt idx="89">
                  <c:v>04/03/2014</c:v>
                </c:pt>
                <c:pt idx="90">
                  <c:v>04/04/2014</c:v>
                </c:pt>
                <c:pt idx="91">
                  <c:v>04/08/2014</c:v>
                </c:pt>
                <c:pt idx="92">
                  <c:v>04/09/2014</c:v>
                </c:pt>
                <c:pt idx="93">
                  <c:v>04/10/2014</c:v>
                </c:pt>
                <c:pt idx="94">
                  <c:v>04/11/2014</c:v>
                </c:pt>
                <c:pt idx="95">
                  <c:v>04/14/2014</c:v>
                </c:pt>
                <c:pt idx="96">
                  <c:v>04/15/2014</c:v>
                </c:pt>
                <c:pt idx="97">
                  <c:v>04/16/2014</c:v>
                </c:pt>
                <c:pt idx="98">
                  <c:v>04/17/2014</c:v>
                </c:pt>
                <c:pt idx="99">
                  <c:v>04/21/2014</c:v>
                </c:pt>
                <c:pt idx="100">
                  <c:v>04/22/2014</c:v>
                </c:pt>
                <c:pt idx="101">
                  <c:v>04/23/2014</c:v>
                </c:pt>
                <c:pt idx="102">
                  <c:v>04/24/2014</c:v>
                </c:pt>
                <c:pt idx="103">
                  <c:v>04/25/2014</c:v>
                </c:pt>
                <c:pt idx="104">
                  <c:v>04/28/2014</c:v>
                </c:pt>
                <c:pt idx="105">
                  <c:v>04/29/2014</c:v>
                </c:pt>
                <c:pt idx="106">
                  <c:v>04/30/2014</c:v>
                </c:pt>
                <c:pt idx="107">
                  <c:v>05/05/2014</c:v>
                </c:pt>
                <c:pt idx="108">
                  <c:v>05/06/2014</c:v>
                </c:pt>
                <c:pt idx="109">
                  <c:v>05/07/2014</c:v>
                </c:pt>
                <c:pt idx="110">
                  <c:v>05/08/2014</c:v>
                </c:pt>
                <c:pt idx="111">
                  <c:v>05/09/2014</c:v>
                </c:pt>
                <c:pt idx="112">
                  <c:v>05/12/2014</c:v>
                </c:pt>
                <c:pt idx="113">
                  <c:v>05/13/2014</c:v>
                </c:pt>
                <c:pt idx="114">
                  <c:v>05/14/2014</c:v>
                </c:pt>
                <c:pt idx="115">
                  <c:v>05/15/2014</c:v>
                </c:pt>
                <c:pt idx="116">
                  <c:v>05/16/2014</c:v>
                </c:pt>
                <c:pt idx="117">
                  <c:v>05/19/2014</c:v>
                </c:pt>
                <c:pt idx="118">
                  <c:v>05/21/2014</c:v>
                </c:pt>
                <c:pt idx="119">
                  <c:v>05/22/2014</c:v>
                </c:pt>
                <c:pt idx="120">
                  <c:v>05/23/2014</c:v>
                </c:pt>
                <c:pt idx="121">
                  <c:v>05/26/2014</c:v>
                </c:pt>
                <c:pt idx="122">
                  <c:v>05/27/2014</c:v>
                </c:pt>
                <c:pt idx="123">
                  <c:v>05/28/2014</c:v>
                </c:pt>
                <c:pt idx="124">
                  <c:v>05/29/2014</c:v>
                </c:pt>
                <c:pt idx="125">
                  <c:v>05/30/2014</c:v>
                </c:pt>
                <c:pt idx="126">
                  <c:v>06/03/2014</c:v>
                </c:pt>
                <c:pt idx="127">
                  <c:v>06/04/2014</c:v>
                </c:pt>
                <c:pt idx="128">
                  <c:v>06/05/2014</c:v>
                </c:pt>
                <c:pt idx="129">
                  <c:v>06/06/2014</c:v>
                </c:pt>
                <c:pt idx="130">
                  <c:v>06/09/2014</c:v>
                </c:pt>
                <c:pt idx="131">
                  <c:v>06/10/2014</c:v>
                </c:pt>
                <c:pt idx="132">
                  <c:v>06/11/2014</c:v>
                </c:pt>
                <c:pt idx="133">
                  <c:v>06/12/2014</c:v>
                </c:pt>
                <c:pt idx="134">
                  <c:v>06/16/2014</c:v>
                </c:pt>
                <c:pt idx="135">
                  <c:v>06/17/2014</c:v>
                </c:pt>
                <c:pt idx="136">
                  <c:v>06/18/2014</c:v>
                </c:pt>
                <c:pt idx="137">
                  <c:v>06/19/2014</c:v>
                </c:pt>
                <c:pt idx="138">
                  <c:v>06/20/2014</c:v>
                </c:pt>
                <c:pt idx="139">
                  <c:v>06/23/2014</c:v>
                </c:pt>
                <c:pt idx="140">
                  <c:v>06/24/2014</c:v>
                </c:pt>
                <c:pt idx="141">
                  <c:v>06/25/2014</c:v>
                </c:pt>
                <c:pt idx="142">
                  <c:v>06/27/2014</c:v>
                </c:pt>
                <c:pt idx="143">
                  <c:v>06/30/2014</c:v>
                </c:pt>
                <c:pt idx="144">
                  <c:v>07/01/2014</c:v>
                </c:pt>
                <c:pt idx="145">
                  <c:v>07/02/2014</c:v>
                </c:pt>
                <c:pt idx="146">
                  <c:v>07/07/2014</c:v>
                </c:pt>
                <c:pt idx="147">
                  <c:v>07/08/2014</c:v>
                </c:pt>
                <c:pt idx="148">
                  <c:v>07/09/2014</c:v>
                </c:pt>
                <c:pt idx="149">
                  <c:v>07/10/2014</c:v>
                </c:pt>
                <c:pt idx="150">
                  <c:v>07/11/2014</c:v>
                </c:pt>
                <c:pt idx="151">
                  <c:v>07/14/2014</c:v>
                </c:pt>
                <c:pt idx="152">
                  <c:v>07/15/2014</c:v>
                </c:pt>
                <c:pt idx="153">
                  <c:v>07/16/2014</c:v>
                </c:pt>
                <c:pt idx="154">
                  <c:v>07/17/2014</c:v>
                </c:pt>
                <c:pt idx="155">
                  <c:v>07/18/2014</c:v>
                </c:pt>
                <c:pt idx="156">
                  <c:v>07/21/2014</c:v>
                </c:pt>
                <c:pt idx="157">
                  <c:v>07/22/2014</c:v>
                </c:pt>
                <c:pt idx="158">
                  <c:v>07/23/2014</c:v>
                </c:pt>
                <c:pt idx="159">
                  <c:v>07/24/2014</c:v>
                </c:pt>
                <c:pt idx="160">
                  <c:v>07/25/2014</c:v>
                </c:pt>
                <c:pt idx="161">
                  <c:v>07/28/2014</c:v>
                </c:pt>
                <c:pt idx="162">
                  <c:v>07/29/2014</c:v>
                </c:pt>
                <c:pt idx="163">
                  <c:v>07/30/2014</c:v>
                </c:pt>
                <c:pt idx="164">
                  <c:v>07/31/2014</c:v>
                </c:pt>
                <c:pt idx="165">
                  <c:v>08/01/2014</c:v>
                </c:pt>
                <c:pt idx="166">
                  <c:v>08/04/2014</c:v>
                </c:pt>
                <c:pt idx="167">
                  <c:v>08/05/2014</c:v>
                </c:pt>
                <c:pt idx="168">
                  <c:v>08/06/2014</c:v>
                </c:pt>
                <c:pt idx="169">
                  <c:v>08/07/2014</c:v>
                </c:pt>
                <c:pt idx="170">
                  <c:v>08/08/2014</c:v>
                </c:pt>
                <c:pt idx="171">
                  <c:v>08/11/2014</c:v>
                </c:pt>
                <c:pt idx="172">
                  <c:v>08/12/2014</c:v>
                </c:pt>
                <c:pt idx="173">
                  <c:v>08/13/2014</c:v>
                </c:pt>
                <c:pt idx="174">
                  <c:v>08/14/2014</c:v>
                </c:pt>
                <c:pt idx="175">
                  <c:v>08/15/2014</c:v>
                </c:pt>
              </c:strCache>
            </c:strRef>
          </c:cat>
          <c:val>
            <c:numRef>
              <c:f>GRAPH!$B$184:$B$359</c:f>
              <c:numCache>
                <c:formatCode>General</c:formatCode>
                <c:ptCount val="176"/>
                <c:pt idx="0">
                  <c:v>3930.08</c:v>
                </c:pt>
                <c:pt idx="1">
                  <c:v>3882.44</c:v>
                </c:pt>
                <c:pt idx="2">
                  <c:v>3868.88</c:v>
                </c:pt>
                <c:pt idx="3">
                  <c:v>3881.12</c:v>
                </c:pt>
                <c:pt idx="4">
                  <c:v>3898.5600000000004</c:v>
                </c:pt>
                <c:pt idx="5">
                  <c:v>3923.16</c:v>
                </c:pt>
                <c:pt idx="6">
                  <c:v>3934.1200000000003</c:v>
                </c:pt>
                <c:pt idx="7">
                  <c:v>3926.4000000000005</c:v>
                </c:pt>
                <c:pt idx="8">
                  <c:v>3970.12</c:v>
                </c:pt>
                <c:pt idx="9">
                  <c:v>3989.8</c:v>
                </c:pt>
                <c:pt idx="10">
                  <c:v>4017.6800000000003</c:v>
                </c:pt>
                <c:pt idx="11">
                  <c:v>3991.52</c:v>
                </c:pt>
                <c:pt idx="12">
                  <c:v>4002.36</c:v>
                </c:pt>
                <c:pt idx="13">
                  <c:v>3991.12</c:v>
                </c:pt>
                <c:pt idx="14">
                  <c:v>3979.3600000000006</c:v>
                </c:pt>
                <c:pt idx="15">
                  <c:v>4006.36</c:v>
                </c:pt>
                <c:pt idx="16">
                  <c:v>4003.44</c:v>
                </c:pt>
                <c:pt idx="17">
                  <c:v>4007.3200000000006</c:v>
                </c:pt>
                <c:pt idx="18">
                  <c:v>3972.88</c:v>
                </c:pt>
                <c:pt idx="19">
                  <c:v>3931.92</c:v>
                </c:pt>
                <c:pt idx="20">
                  <c:v>3939.48</c:v>
                </c:pt>
                <c:pt idx="21">
                  <c:v>3972.7599999999998</c:v>
                </c:pt>
                <c:pt idx="22">
                  <c:v>3975.84</c:v>
                </c:pt>
                <c:pt idx="23">
                  <c:v>3956.16</c:v>
                </c:pt>
                <c:pt idx="24">
                  <c:v>3955.2</c:v>
                </c:pt>
                <c:pt idx="25">
                  <c:v>3951.16</c:v>
                </c:pt>
                <c:pt idx="26">
                  <c:v>3914</c:v>
                </c:pt>
                <c:pt idx="27">
                  <c:v>3932.5200000000004</c:v>
                </c:pt>
                <c:pt idx="28">
                  <c:v>3953.96</c:v>
                </c:pt>
                <c:pt idx="29">
                  <c:v>3925.0400000000004</c:v>
                </c:pt>
                <c:pt idx="30">
                  <c:v>3927.4</c:v>
                </c:pt>
                <c:pt idx="31">
                  <c:v>3929.1600000000003</c:v>
                </c:pt>
                <c:pt idx="32">
                  <c:v>3898.36</c:v>
                </c:pt>
                <c:pt idx="33">
                  <c:v>3879.6800000000003</c:v>
                </c:pt>
                <c:pt idx="34">
                  <c:v>3817.36</c:v>
                </c:pt>
                <c:pt idx="35">
                  <c:v>3828.6400000000003</c:v>
                </c:pt>
                <c:pt idx="36">
                  <c:v>3853.6800000000003</c:v>
                </c:pt>
                <c:pt idx="37">
                  <c:v>3851.84</c:v>
                </c:pt>
                <c:pt idx="38">
                  <c:v>3823.08</c:v>
                </c:pt>
                <c:pt idx="39">
                  <c:v>3869.7200000000003</c:v>
                </c:pt>
                <c:pt idx="40">
                  <c:v>3887.7599999999998</c:v>
                </c:pt>
                <c:pt idx="41">
                  <c:v>3901.12</c:v>
                </c:pt>
                <c:pt idx="42">
                  <c:v>3887.0400000000004</c:v>
                </c:pt>
                <c:pt idx="43">
                  <c:v>3891.88</c:v>
                </c:pt>
                <c:pt idx="44">
                  <c:v>3846.36</c:v>
                </c:pt>
                <c:pt idx="45">
                  <c:v>3843.6000000000004</c:v>
                </c:pt>
                <c:pt idx="46">
                  <c:v>3825.88</c:v>
                </c:pt>
                <c:pt idx="47">
                  <c:v>3830.88</c:v>
                </c:pt>
                <c:pt idx="48">
                  <c:v>3804.0800000000004</c:v>
                </c:pt>
                <c:pt idx="49">
                  <c:v>3805.8</c:v>
                </c:pt>
                <c:pt idx="50">
                  <c:v>3796.6000000000004</c:v>
                </c:pt>
                <c:pt idx="51">
                  <c:v>3904.92</c:v>
                </c:pt>
                <c:pt idx="52">
                  <c:v>3929.24</c:v>
                </c:pt>
                <c:pt idx="53">
                  <c:v>3899.24</c:v>
                </c:pt>
                <c:pt idx="54">
                  <c:v>3939.12</c:v>
                </c:pt>
                <c:pt idx="55">
                  <c:v>3935.6400000000003</c:v>
                </c:pt>
                <c:pt idx="56">
                  <c:v>3970.7200000000003</c:v>
                </c:pt>
                <c:pt idx="57">
                  <c:v>3941.12</c:v>
                </c:pt>
                <c:pt idx="58">
                  <c:v>3969.24</c:v>
                </c:pt>
                <c:pt idx="59">
                  <c:v>3965</c:v>
                </c:pt>
                <c:pt idx="60">
                  <c:v>3931.7599999999998</c:v>
                </c:pt>
                <c:pt idx="61">
                  <c:v>3958.4400000000005</c:v>
                </c:pt>
                <c:pt idx="62">
                  <c:v>3864.88</c:v>
                </c:pt>
                <c:pt idx="63">
                  <c:v>3870.12</c:v>
                </c:pt>
                <c:pt idx="64">
                  <c:v>3870.4800000000005</c:v>
                </c:pt>
                <c:pt idx="65">
                  <c:v>3836.04</c:v>
                </c:pt>
                <c:pt idx="66">
                  <c:v>3876</c:v>
                </c:pt>
                <c:pt idx="67">
                  <c:v>3863.5600000000004</c:v>
                </c:pt>
                <c:pt idx="68">
                  <c:v>3905.7200000000003</c:v>
                </c:pt>
                <c:pt idx="69">
                  <c:v>3907.88</c:v>
                </c:pt>
                <c:pt idx="70">
                  <c:v>3948.44</c:v>
                </c:pt>
                <c:pt idx="71">
                  <c:v>3925.6000000000004</c:v>
                </c:pt>
                <c:pt idx="72">
                  <c:v>3939.6</c:v>
                </c:pt>
                <c:pt idx="73">
                  <c:v>3911.2</c:v>
                </c:pt>
                <c:pt idx="74">
                  <c:v>3896</c:v>
                </c:pt>
                <c:pt idx="75">
                  <c:v>3853.36</c:v>
                </c:pt>
                <c:pt idx="76">
                  <c:v>3828.7200000000003</c:v>
                </c:pt>
                <c:pt idx="77">
                  <c:v>3834.4000000000005</c:v>
                </c:pt>
                <c:pt idx="78">
                  <c:v>3897.16</c:v>
                </c:pt>
                <c:pt idx="79">
                  <c:v>3917.92</c:v>
                </c:pt>
                <c:pt idx="80">
                  <c:v>3908.24</c:v>
                </c:pt>
                <c:pt idx="81">
                  <c:v>3902.5600000000004</c:v>
                </c:pt>
                <c:pt idx="82">
                  <c:v>3945.4800000000005</c:v>
                </c:pt>
                <c:pt idx="83">
                  <c:v>3949.1600000000003</c:v>
                </c:pt>
                <c:pt idx="84">
                  <c:v>3950.2000000000003</c:v>
                </c:pt>
                <c:pt idx="85">
                  <c:v>3961.08</c:v>
                </c:pt>
                <c:pt idx="86">
                  <c:v>3960.4400000000005</c:v>
                </c:pt>
                <c:pt idx="87">
                  <c:v>4051.92</c:v>
                </c:pt>
                <c:pt idx="88">
                  <c:v>4091.6800000000003</c:v>
                </c:pt>
                <c:pt idx="89">
                  <c:v>4050.44</c:v>
                </c:pt>
                <c:pt idx="90">
                  <c:v>4087.88</c:v>
                </c:pt>
                <c:pt idx="91">
                  <c:v>4061.6000000000004</c:v>
                </c:pt>
                <c:pt idx="92">
                  <c:v>4069.24</c:v>
                </c:pt>
                <c:pt idx="93">
                  <c:v>4061.24</c:v>
                </c:pt>
                <c:pt idx="94">
                  <c:v>4042.92</c:v>
                </c:pt>
                <c:pt idx="95">
                  <c:v>4039.36</c:v>
                </c:pt>
                <c:pt idx="96">
                  <c:v>4029</c:v>
                </c:pt>
                <c:pt idx="97">
                  <c:v>4084.96</c:v>
                </c:pt>
                <c:pt idx="98">
                  <c:v>4128.08</c:v>
                </c:pt>
                <c:pt idx="99">
                  <c:v>4094.84</c:v>
                </c:pt>
                <c:pt idx="100">
                  <c:v>4122.88</c:v>
                </c:pt>
                <c:pt idx="101">
                  <c:v>4091.4800000000005</c:v>
                </c:pt>
                <c:pt idx="102">
                  <c:v>4092.6800000000003</c:v>
                </c:pt>
                <c:pt idx="103">
                  <c:v>4114.5200000000004</c:v>
                </c:pt>
                <c:pt idx="104">
                  <c:v>4199.88</c:v>
                </c:pt>
                <c:pt idx="105">
                  <c:v>4178.04</c:v>
                </c:pt>
                <c:pt idx="106">
                  <c:v>4195.8</c:v>
                </c:pt>
                <c:pt idx="107">
                  <c:v>4126.96</c:v>
                </c:pt>
                <c:pt idx="108">
                  <c:v>4108.76</c:v>
                </c:pt>
                <c:pt idx="109">
                  <c:v>4101.5600000000004</c:v>
                </c:pt>
                <c:pt idx="110">
                  <c:v>4096.4800000000005</c:v>
                </c:pt>
                <c:pt idx="111">
                  <c:v>4102.72</c:v>
                </c:pt>
                <c:pt idx="112">
                  <c:v>4134.5200000000004</c:v>
                </c:pt>
                <c:pt idx="113">
                  <c:v>4141.96</c:v>
                </c:pt>
                <c:pt idx="114">
                  <c:v>4183.04</c:v>
                </c:pt>
                <c:pt idx="115">
                  <c:v>4201.3600000000024</c:v>
                </c:pt>
                <c:pt idx="116">
                  <c:v>4185.1600000000044</c:v>
                </c:pt>
                <c:pt idx="117">
                  <c:v>4181.4800000000005</c:v>
                </c:pt>
                <c:pt idx="118">
                  <c:v>4206.68</c:v>
                </c:pt>
                <c:pt idx="119">
                  <c:v>4293.08</c:v>
                </c:pt>
                <c:pt idx="120">
                  <c:v>4307.72</c:v>
                </c:pt>
                <c:pt idx="121">
                  <c:v>4316.8</c:v>
                </c:pt>
                <c:pt idx="122">
                  <c:v>4255.8</c:v>
                </c:pt>
                <c:pt idx="123">
                  <c:v>4263.96</c:v>
                </c:pt>
                <c:pt idx="124">
                  <c:v>4300.4400000000005</c:v>
                </c:pt>
                <c:pt idx="125">
                  <c:v>4300.3600000000024</c:v>
                </c:pt>
                <c:pt idx="126">
                  <c:v>4277.5600000000004</c:v>
                </c:pt>
                <c:pt idx="127">
                  <c:v>4257.4800000000005</c:v>
                </c:pt>
                <c:pt idx="128">
                  <c:v>4224.24</c:v>
                </c:pt>
                <c:pt idx="129">
                  <c:v>4199.84</c:v>
                </c:pt>
                <c:pt idx="130">
                  <c:v>4226.08</c:v>
                </c:pt>
                <c:pt idx="131">
                  <c:v>4202.5200000000004</c:v>
                </c:pt>
                <c:pt idx="132">
                  <c:v>4210.2000000000007</c:v>
                </c:pt>
                <c:pt idx="133">
                  <c:v>4222.08</c:v>
                </c:pt>
                <c:pt idx="134">
                  <c:v>4253.72</c:v>
                </c:pt>
                <c:pt idx="135">
                  <c:v>4188.08</c:v>
                </c:pt>
                <c:pt idx="136">
                  <c:v>4171.4400000000005</c:v>
                </c:pt>
                <c:pt idx="137">
                  <c:v>4194.08</c:v>
                </c:pt>
                <c:pt idx="138">
                  <c:v>4200.6000000000004</c:v>
                </c:pt>
                <c:pt idx="139">
                  <c:v>4254.1200000000044</c:v>
                </c:pt>
                <c:pt idx="140">
                  <c:v>4216.2000000000007</c:v>
                </c:pt>
                <c:pt idx="141">
                  <c:v>4216.4400000000005</c:v>
                </c:pt>
                <c:pt idx="142">
                  <c:v>4247.92</c:v>
                </c:pt>
                <c:pt idx="143">
                  <c:v>4248.3200000000024</c:v>
                </c:pt>
                <c:pt idx="144">
                  <c:v>4127.84</c:v>
                </c:pt>
                <c:pt idx="145">
                  <c:v>4158.8</c:v>
                </c:pt>
                <c:pt idx="146">
                  <c:v>3828.88</c:v>
                </c:pt>
                <c:pt idx="147">
                  <c:v>3844.32</c:v>
                </c:pt>
                <c:pt idx="148">
                  <c:v>3785.6400000000003</c:v>
                </c:pt>
                <c:pt idx="149">
                  <c:v>3781.04</c:v>
                </c:pt>
                <c:pt idx="150">
                  <c:v>3763.2799999999997</c:v>
                </c:pt>
                <c:pt idx="151">
                  <c:v>3741.4400000000005</c:v>
                </c:pt>
                <c:pt idx="152">
                  <c:v>3736.64</c:v>
                </c:pt>
                <c:pt idx="153">
                  <c:v>3775.04</c:v>
                </c:pt>
                <c:pt idx="154">
                  <c:v>3768.2799999999997</c:v>
                </c:pt>
                <c:pt idx="155">
                  <c:v>3756.48</c:v>
                </c:pt>
                <c:pt idx="156">
                  <c:v>3711.8</c:v>
                </c:pt>
                <c:pt idx="157">
                  <c:v>3719.6</c:v>
                </c:pt>
                <c:pt idx="158">
                  <c:v>3672.84</c:v>
                </c:pt>
                <c:pt idx="159">
                  <c:v>3725.88</c:v>
                </c:pt>
                <c:pt idx="160">
                  <c:v>3720.08</c:v>
                </c:pt>
                <c:pt idx="161">
                  <c:v>3773.4800000000005</c:v>
                </c:pt>
                <c:pt idx="162">
                  <c:v>3818.04</c:v>
                </c:pt>
                <c:pt idx="163">
                  <c:v>3805.7200000000003</c:v>
                </c:pt>
                <c:pt idx="164">
                  <c:v>3787.6000000000004</c:v>
                </c:pt>
                <c:pt idx="165">
                  <c:v>3755.6800000000003</c:v>
                </c:pt>
                <c:pt idx="166">
                  <c:v>3763.2000000000003</c:v>
                </c:pt>
                <c:pt idx="167">
                  <c:v>3777.96</c:v>
                </c:pt>
                <c:pt idx="168">
                  <c:v>3777.5600000000004</c:v>
                </c:pt>
                <c:pt idx="169">
                  <c:v>3813</c:v>
                </c:pt>
                <c:pt idx="170">
                  <c:v>3818.6000000000004</c:v>
                </c:pt>
                <c:pt idx="171">
                  <c:v>3802.4800000000005</c:v>
                </c:pt>
                <c:pt idx="172">
                  <c:v>3752.36</c:v>
                </c:pt>
                <c:pt idx="173">
                  <c:v>3733.7599999999998</c:v>
                </c:pt>
                <c:pt idx="174">
                  <c:v>3671.36</c:v>
                </c:pt>
                <c:pt idx="175">
                  <c:v>3681.7599999999998</c:v>
                </c:pt>
              </c:numCache>
            </c:numRef>
          </c:val>
          <c:smooth val="0"/>
        </c:ser>
        <c:dLbls>
          <c:showLegendKey val="0"/>
          <c:showVal val="0"/>
          <c:showCatName val="0"/>
          <c:showSerName val="0"/>
          <c:showPercent val="0"/>
          <c:showBubbleSize val="0"/>
        </c:dLbls>
        <c:marker val="1"/>
        <c:smooth val="0"/>
        <c:axId val="-1767323328"/>
        <c:axId val="-1767322784"/>
      </c:lineChart>
      <c:lineChart>
        <c:grouping val="standard"/>
        <c:varyColors val="0"/>
        <c:ser>
          <c:idx val="1"/>
          <c:order val="1"/>
          <c:tx>
            <c:strRef>
              <c:f>GRAPH!$C$183</c:f>
              <c:strCache>
                <c:ptCount val="1"/>
                <c:pt idx="0">
                  <c:v>11月美豆（2014）</c:v>
                </c:pt>
              </c:strCache>
            </c:strRef>
          </c:tx>
          <c:marker>
            <c:symbol val="none"/>
          </c:marker>
          <c:cat>
            <c:strRef>
              <c:f>GRAPH!$A$184:$A$359</c:f>
              <c:strCache>
                <c:ptCount val="176"/>
                <c:pt idx="0">
                  <c:v>11/15/2013</c:v>
                </c:pt>
                <c:pt idx="1">
                  <c:v>11/18/2013</c:v>
                </c:pt>
                <c:pt idx="2">
                  <c:v>11/19/2013</c:v>
                </c:pt>
                <c:pt idx="3">
                  <c:v>11/20/2013</c:v>
                </c:pt>
                <c:pt idx="4">
                  <c:v>11/21/2013</c:v>
                </c:pt>
                <c:pt idx="5">
                  <c:v>11/22/2013</c:v>
                </c:pt>
                <c:pt idx="6">
                  <c:v>11/25/2013</c:v>
                </c:pt>
                <c:pt idx="7">
                  <c:v>11/26/2013</c:v>
                </c:pt>
                <c:pt idx="8">
                  <c:v>11/27/2013</c:v>
                </c:pt>
                <c:pt idx="9">
                  <c:v>11/29/2013</c:v>
                </c:pt>
                <c:pt idx="10">
                  <c:v>12/02/2013</c:v>
                </c:pt>
                <c:pt idx="11">
                  <c:v>12/03/2013</c:v>
                </c:pt>
                <c:pt idx="12">
                  <c:v>12/04/2013</c:v>
                </c:pt>
                <c:pt idx="13">
                  <c:v>12/05/2013</c:v>
                </c:pt>
                <c:pt idx="14">
                  <c:v>12/06/2013</c:v>
                </c:pt>
                <c:pt idx="15">
                  <c:v>12/09/2013</c:v>
                </c:pt>
                <c:pt idx="16">
                  <c:v>12/10/2013</c:v>
                </c:pt>
                <c:pt idx="17">
                  <c:v>12/11/2013</c:v>
                </c:pt>
                <c:pt idx="18">
                  <c:v>12/12/2013</c:v>
                </c:pt>
                <c:pt idx="19">
                  <c:v>12/13/2013</c:v>
                </c:pt>
                <c:pt idx="20">
                  <c:v>12/16/2013</c:v>
                </c:pt>
                <c:pt idx="21">
                  <c:v>12/17/2013</c:v>
                </c:pt>
                <c:pt idx="22">
                  <c:v>12/18/2013</c:v>
                </c:pt>
                <c:pt idx="23">
                  <c:v>12/19/2013</c:v>
                </c:pt>
                <c:pt idx="24">
                  <c:v>12/20/2013</c:v>
                </c:pt>
                <c:pt idx="25">
                  <c:v>12/23/2013</c:v>
                </c:pt>
                <c:pt idx="26">
                  <c:v>12/24/2013</c:v>
                </c:pt>
                <c:pt idx="27">
                  <c:v>12/26/2013</c:v>
                </c:pt>
                <c:pt idx="28">
                  <c:v>12/27/2013</c:v>
                </c:pt>
                <c:pt idx="29">
                  <c:v>12/30/2013</c:v>
                </c:pt>
                <c:pt idx="30">
                  <c:v>12/31/2013</c:v>
                </c:pt>
                <c:pt idx="31">
                  <c:v>01/02/2014</c:v>
                </c:pt>
                <c:pt idx="32">
                  <c:v>01/03/2014</c:v>
                </c:pt>
                <c:pt idx="33">
                  <c:v>01/06/2014</c:v>
                </c:pt>
                <c:pt idx="34">
                  <c:v>01/07/2014</c:v>
                </c:pt>
                <c:pt idx="35">
                  <c:v>01/08/2014</c:v>
                </c:pt>
                <c:pt idx="36">
                  <c:v>01/09/2014</c:v>
                </c:pt>
                <c:pt idx="37">
                  <c:v>01/10/2014</c:v>
                </c:pt>
                <c:pt idx="38">
                  <c:v>01/13/2014</c:v>
                </c:pt>
                <c:pt idx="39">
                  <c:v>01/14/2014</c:v>
                </c:pt>
                <c:pt idx="40">
                  <c:v>01/15/2014</c:v>
                </c:pt>
                <c:pt idx="41">
                  <c:v>01/16/2014</c:v>
                </c:pt>
                <c:pt idx="42">
                  <c:v>01/17/2014</c:v>
                </c:pt>
                <c:pt idx="43">
                  <c:v>01/21/2014</c:v>
                </c:pt>
                <c:pt idx="44">
                  <c:v>01/22/2014</c:v>
                </c:pt>
                <c:pt idx="45">
                  <c:v>01/23/2014</c:v>
                </c:pt>
                <c:pt idx="46">
                  <c:v>01/24/2014</c:v>
                </c:pt>
                <c:pt idx="47">
                  <c:v>01/27/2014</c:v>
                </c:pt>
                <c:pt idx="48">
                  <c:v>01/28/2014</c:v>
                </c:pt>
                <c:pt idx="49">
                  <c:v>01/29/2014</c:v>
                </c:pt>
                <c:pt idx="50">
                  <c:v>01/30/2014</c:v>
                </c:pt>
                <c:pt idx="51">
                  <c:v>02/07/2014</c:v>
                </c:pt>
                <c:pt idx="52">
                  <c:v>02/10/2014</c:v>
                </c:pt>
                <c:pt idx="53">
                  <c:v>02/11/2014</c:v>
                </c:pt>
                <c:pt idx="54">
                  <c:v>02/12/2014</c:v>
                </c:pt>
                <c:pt idx="55">
                  <c:v>02/13/2014</c:v>
                </c:pt>
                <c:pt idx="56">
                  <c:v>02/14/2014</c:v>
                </c:pt>
                <c:pt idx="57">
                  <c:v>02/18/2014</c:v>
                </c:pt>
                <c:pt idx="58">
                  <c:v>02/19/2014</c:v>
                </c:pt>
                <c:pt idx="59">
                  <c:v>02/20/2014</c:v>
                </c:pt>
                <c:pt idx="60">
                  <c:v>02/21/2014</c:v>
                </c:pt>
                <c:pt idx="61">
                  <c:v>02/24/2014</c:v>
                </c:pt>
                <c:pt idx="62">
                  <c:v>02/25/2014</c:v>
                </c:pt>
                <c:pt idx="63">
                  <c:v>02/26/2014</c:v>
                </c:pt>
                <c:pt idx="64">
                  <c:v>02/27/2014</c:v>
                </c:pt>
                <c:pt idx="65">
                  <c:v>02/28/2014</c:v>
                </c:pt>
                <c:pt idx="66">
                  <c:v>03/03/2014</c:v>
                </c:pt>
                <c:pt idx="67">
                  <c:v>03/04/2014</c:v>
                </c:pt>
                <c:pt idx="68">
                  <c:v>03/05/2014</c:v>
                </c:pt>
                <c:pt idx="69">
                  <c:v>03/06/2014</c:v>
                </c:pt>
                <c:pt idx="70">
                  <c:v>03/07/2014</c:v>
                </c:pt>
                <c:pt idx="71">
                  <c:v>03/10/2014</c:v>
                </c:pt>
                <c:pt idx="72">
                  <c:v>03/11/2014</c:v>
                </c:pt>
                <c:pt idx="73">
                  <c:v>03/12/2014</c:v>
                </c:pt>
                <c:pt idx="74">
                  <c:v>03/13/2014</c:v>
                </c:pt>
                <c:pt idx="75">
                  <c:v>03/14/2014</c:v>
                </c:pt>
                <c:pt idx="76">
                  <c:v>03/17/2014</c:v>
                </c:pt>
                <c:pt idx="77">
                  <c:v>03/18/2014</c:v>
                </c:pt>
                <c:pt idx="78">
                  <c:v>03/19/2014</c:v>
                </c:pt>
                <c:pt idx="79">
                  <c:v>03/20/2014</c:v>
                </c:pt>
                <c:pt idx="80">
                  <c:v>03/21/2014</c:v>
                </c:pt>
                <c:pt idx="81">
                  <c:v>03/24/2014</c:v>
                </c:pt>
                <c:pt idx="82">
                  <c:v>03/25/2014</c:v>
                </c:pt>
                <c:pt idx="83">
                  <c:v>03/26/2014</c:v>
                </c:pt>
                <c:pt idx="84">
                  <c:v>03/27/2014</c:v>
                </c:pt>
                <c:pt idx="85">
                  <c:v>03/28/2014</c:v>
                </c:pt>
                <c:pt idx="86">
                  <c:v>03/31/2014</c:v>
                </c:pt>
                <c:pt idx="87">
                  <c:v>04/01/2014</c:v>
                </c:pt>
                <c:pt idx="88">
                  <c:v>04/02/2014</c:v>
                </c:pt>
                <c:pt idx="89">
                  <c:v>04/03/2014</c:v>
                </c:pt>
                <c:pt idx="90">
                  <c:v>04/04/2014</c:v>
                </c:pt>
                <c:pt idx="91">
                  <c:v>04/08/2014</c:v>
                </c:pt>
                <c:pt idx="92">
                  <c:v>04/09/2014</c:v>
                </c:pt>
                <c:pt idx="93">
                  <c:v>04/10/2014</c:v>
                </c:pt>
                <c:pt idx="94">
                  <c:v>04/11/2014</c:v>
                </c:pt>
                <c:pt idx="95">
                  <c:v>04/14/2014</c:v>
                </c:pt>
                <c:pt idx="96">
                  <c:v>04/15/2014</c:v>
                </c:pt>
                <c:pt idx="97">
                  <c:v>04/16/2014</c:v>
                </c:pt>
                <c:pt idx="98">
                  <c:v>04/17/2014</c:v>
                </c:pt>
                <c:pt idx="99">
                  <c:v>04/21/2014</c:v>
                </c:pt>
                <c:pt idx="100">
                  <c:v>04/22/2014</c:v>
                </c:pt>
                <c:pt idx="101">
                  <c:v>04/23/2014</c:v>
                </c:pt>
                <c:pt idx="102">
                  <c:v>04/24/2014</c:v>
                </c:pt>
                <c:pt idx="103">
                  <c:v>04/25/2014</c:v>
                </c:pt>
                <c:pt idx="104">
                  <c:v>04/28/2014</c:v>
                </c:pt>
                <c:pt idx="105">
                  <c:v>04/29/2014</c:v>
                </c:pt>
                <c:pt idx="106">
                  <c:v>04/30/2014</c:v>
                </c:pt>
                <c:pt idx="107">
                  <c:v>05/05/2014</c:v>
                </c:pt>
                <c:pt idx="108">
                  <c:v>05/06/2014</c:v>
                </c:pt>
                <c:pt idx="109">
                  <c:v>05/07/2014</c:v>
                </c:pt>
                <c:pt idx="110">
                  <c:v>05/08/2014</c:v>
                </c:pt>
                <c:pt idx="111">
                  <c:v>05/09/2014</c:v>
                </c:pt>
                <c:pt idx="112">
                  <c:v>05/12/2014</c:v>
                </c:pt>
                <c:pt idx="113">
                  <c:v>05/13/2014</c:v>
                </c:pt>
                <c:pt idx="114">
                  <c:v>05/14/2014</c:v>
                </c:pt>
                <c:pt idx="115">
                  <c:v>05/15/2014</c:v>
                </c:pt>
                <c:pt idx="116">
                  <c:v>05/16/2014</c:v>
                </c:pt>
                <c:pt idx="117">
                  <c:v>05/19/2014</c:v>
                </c:pt>
                <c:pt idx="118">
                  <c:v>05/21/2014</c:v>
                </c:pt>
                <c:pt idx="119">
                  <c:v>05/22/2014</c:v>
                </c:pt>
                <c:pt idx="120">
                  <c:v>05/23/2014</c:v>
                </c:pt>
                <c:pt idx="121">
                  <c:v>05/26/2014</c:v>
                </c:pt>
                <c:pt idx="122">
                  <c:v>05/27/2014</c:v>
                </c:pt>
                <c:pt idx="123">
                  <c:v>05/28/2014</c:v>
                </c:pt>
                <c:pt idx="124">
                  <c:v>05/29/2014</c:v>
                </c:pt>
                <c:pt idx="125">
                  <c:v>05/30/2014</c:v>
                </c:pt>
                <c:pt idx="126">
                  <c:v>06/03/2014</c:v>
                </c:pt>
                <c:pt idx="127">
                  <c:v>06/04/2014</c:v>
                </c:pt>
                <c:pt idx="128">
                  <c:v>06/05/2014</c:v>
                </c:pt>
                <c:pt idx="129">
                  <c:v>06/06/2014</c:v>
                </c:pt>
                <c:pt idx="130">
                  <c:v>06/09/2014</c:v>
                </c:pt>
                <c:pt idx="131">
                  <c:v>06/10/2014</c:v>
                </c:pt>
                <c:pt idx="132">
                  <c:v>06/11/2014</c:v>
                </c:pt>
                <c:pt idx="133">
                  <c:v>06/12/2014</c:v>
                </c:pt>
                <c:pt idx="134">
                  <c:v>06/16/2014</c:v>
                </c:pt>
                <c:pt idx="135">
                  <c:v>06/17/2014</c:v>
                </c:pt>
                <c:pt idx="136">
                  <c:v>06/18/2014</c:v>
                </c:pt>
                <c:pt idx="137">
                  <c:v>06/19/2014</c:v>
                </c:pt>
                <c:pt idx="138">
                  <c:v>06/20/2014</c:v>
                </c:pt>
                <c:pt idx="139">
                  <c:v>06/23/2014</c:v>
                </c:pt>
                <c:pt idx="140">
                  <c:v>06/24/2014</c:v>
                </c:pt>
                <c:pt idx="141">
                  <c:v>06/25/2014</c:v>
                </c:pt>
                <c:pt idx="142">
                  <c:v>06/27/2014</c:v>
                </c:pt>
                <c:pt idx="143">
                  <c:v>06/30/2014</c:v>
                </c:pt>
                <c:pt idx="144">
                  <c:v>07/01/2014</c:v>
                </c:pt>
                <c:pt idx="145">
                  <c:v>07/02/2014</c:v>
                </c:pt>
                <c:pt idx="146">
                  <c:v>07/07/2014</c:v>
                </c:pt>
                <c:pt idx="147">
                  <c:v>07/08/2014</c:v>
                </c:pt>
                <c:pt idx="148">
                  <c:v>07/09/2014</c:v>
                </c:pt>
                <c:pt idx="149">
                  <c:v>07/10/2014</c:v>
                </c:pt>
                <c:pt idx="150">
                  <c:v>07/11/2014</c:v>
                </c:pt>
                <c:pt idx="151">
                  <c:v>07/14/2014</c:v>
                </c:pt>
                <c:pt idx="152">
                  <c:v>07/15/2014</c:v>
                </c:pt>
                <c:pt idx="153">
                  <c:v>07/16/2014</c:v>
                </c:pt>
                <c:pt idx="154">
                  <c:v>07/17/2014</c:v>
                </c:pt>
                <c:pt idx="155">
                  <c:v>07/18/2014</c:v>
                </c:pt>
                <c:pt idx="156">
                  <c:v>07/21/2014</c:v>
                </c:pt>
                <c:pt idx="157">
                  <c:v>07/22/2014</c:v>
                </c:pt>
                <c:pt idx="158">
                  <c:v>07/23/2014</c:v>
                </c:pt>
                <c:pt idx="159">
                  <c:v>07/24/2014</c:v>
                </c:pt>
                <c:pt idx="160">
                  <c:v>07/25/2014</c:v>
                </c:pt>
                <c:pt idx="161">
                  <c:v>07/28/2014</c:v>
                </c:pt>
                <c:pt idx="162">
                  <c:v>07/29/2014</c:v>
                </c:pt>
                <c:pt idx="163">
                  <c:v>07/30/2014</c:v>
                </c:pt>
                <c:pt idx="164">
                  <c:v>07/31/2014</c:v>
                </c:pt>
                <c:pt idx="165">
                  <c:v>08/01/2014</c:v>
                </c:pt>
                <c:pt idx="166">
                  <c:v>08/04/2014</c:v>
                </c:pt>
                <c:pt idx="167">
                  <c:v>08/05/2014</c:v>
                </c:pt>
                <c:pt idx="168">
                  <c:v>08/06/2014</c:v>
                </c:pt>
                <c:pt idx="169">
                  <c:v>08/07/2014</c:v>
                </c:pt>
                <c:pt idx="170">
                  <c:v>08/08/2014</c:v>
                </c:pt>
                <c:pt idx="171">
                  <c:v>08/11/2014</c:v>
                </c:pt>
                <c:pt idx="172">
                  <c:v>08/12/2014</c:v>
                </c:pt>
                <c:pt idx="173">
                  <c:v>08/13/2014</c:v>
                </c:pt>
                <c:pt idx="174">
                  <c:v>08/14/2014</c:v>
                </c:pt>
                <c:pt idx="175">
                  <c:v>08/15/2014</c:v>
                </c:pt>
              </c:strCache>
            </c:strRef>
          </c:cat>
          <c:val>
            <c:numRef>
              <c:f>GRAPH!$C$184:$C$359</c:f>
              <c:numCache>
                <c:formatCode>General</c:formatCode>
                <c:ptCount val="176"/>
                <c:pt idx="0">
                  <c:v>1153.4000000000001</c:v>
                </c:pt>
                <c:pt idx="1">
                  <c:v>1151.2</c:v>
                </c:pt>
                <c:pt idx="2">
                  <c:v>1149.4000000000001</c:v>
                </c:pt>
                <c:pt idx="3">
                  <c:v>1153.2</c:v>
                </c:pt>
                <c:pt idx="4">
                  <c:v>1159.2</c:v>
                </c:pt>
                <c:pt idx="5">
                  <c:v>1167</c:v>
                </c:pt>
                <c:pt idx="6">
                  <c:v>1161.2</c:v>
                </c:pt>
                <c:pt idx="7">
                  <c:v>1156.2</c:v>
                </c:pt>
                <c:pt idx="8">
                  <c:v>1145.5999999999999</c:v>
                </c:pt>
                <c:pt idx="9">
                  <c:v>1147</c:v>
                </c:pt>
                <c:pt idx="10">
                  <c:v>1150</c:v>
                </c:pt>
                <c:pt idx="11">
                  <c:v>1157.5999999999999</c:v>
                </c:pt>
                <c:pt idx="12">
                  <c:v>1163.4000000000001</c:v>
                </c:pt>
                <c:pt idx="13">
                  <c:v>1163</c:v>
                </c:pt>
                <c:pt idx="14">
                  <c:v>1164.2</c:v>
                </c:pt>
                <c:pt idx="15">
                  <c:v>1172.2</c:v>
                </c:pt>
                <c:pt idx="16">
                  <c:v>1167.2</c:v>
                </c:pt>
                <c:pt idx="17">
                  <c:v>1167.2</c:v>
                </c:pt>
                <c:pt idx="18">
                  <c:v>1158.2</c:v>
                </c:pt>
                <c:pt idx="19">
                  <c:v>1157.5999999999999</c:v>
                </c:pt>
                <c:pt idx="20">
                  <c:v>1161.4000000000001</c:v>
                </c:pt>
                <c:pt idx="21">
                  <c:v>1165</c:v>
                </c:pt>
                <c:pt idx="22">
                  <c:v>1160.2</c:v>
                </c:pt>
                <c:pt idx="23">
                  <c:v>1164.4000000000001</c:v>
                </c:pt>
                <c:pt idx="24">
                  <c:v>1169.4000000000001</c:v>
                </c:pt>
                <c:pt idx="25">
                  <c:v>1165.2</c:v>
                </c:pt>
                <c:pt idx="26">
                  <c:v>1163.4000000000001</c:v>
                </c:pt>
                <c:pt idx="27">
                  <c:v>1151.4000000000001</c:v>
                </c:pt>
                <c:pt idx="28">
                  <c:v>1154.4000000000001</c:v>
                </c:pt>
                <c:pt idx="29">
                  <c:v>1146.4000000000001</c:v>
                </c:pt>
                <c:pt idx="30">
                  <c:v>1135</c:v>
                </c:pt>
                <c:pt idx="31">
                  <c:v>1129</c:v>
                </c:pt>
                <c:pt idx="32">
                  <c:v>1129.5999999999999</c:v>
                </c:pt>
                <c:pt idx="33">
                  <c:v>1126</c:v>
                </c:pt>
                <c:pt idx="34">
                  <c:v>1116.5999999999999</c:v>
                </c:pt>
                <c:pt idx="35">
                  <c:v>1104</c:v>
                </c:pt>
                <c:pt idx="36">
                  <c:v>1101</c:v>
                </c:pt>
                <c:pt idx="37">
                  <c:v>1099.5999999999999</c:v>
                </c:pt>
                <c:pt idx="38">
                  <c:v>1114</c:v>
                </c:pt>
                <c:pt idx="39">
                  <c:v>1119.4000000000001</c:v>
                </c:pt>
                <c:pt idx="40">
                  <c:v>1118</c:v>
                </c:pt>
                <c:pt idx="41">
                  <c:v>1122.2</c:v>
                </c:pt>
                <c:pt idx="42">
                  <c:v>1125</c:v>
                </c:pt>
                <c:pt idx="43">
                  <c:v>1109</c:v>
                </c:pt>
                <c:pt idx="44">
                  <c:v>1113</c:v>
                </c:pt>
                <c:pt idx="45">
                  <c:v>1108.5999999999999</c:v>
                </c:pt>
                <c:pt idx="46">
                  <c:v>1109.2</c:v>
                </c:pt>
                <c:pt idx="47">
                  <c:v>1101.4000000000001</c:v>
                </c:pt>
                <c:pt idx="48">
                  <c:v>1105</c:v>
                </c:pt>
                <c:pt idx="49">
                  <c:v>1097.5999999999999</c:v>
                </c:pt>
                <c:pt idx="50">
                  <c:v>1097.2</c:v>
                </c:pt>
                <c:pt idx="51">
                  <c:v>1121.5999999999999</c:v>
                </c:pt>
                <c:pt idx="52">
                  <c:v>1116.2</c:v>
                </c:pt>
                <c:pt idx="53">
                  <c:v>1123.4000000000001</c:v>
                </c:pt>
                <c:pt idx="54">
                  <c:v>1118.5999999999999</c:v>
                </c:pt>
                <c:pt idx="55">
                  <c:v>1133.5999999999999</c:v>
                </c:pt>
                <c:pt idx="56">
                  <c:v>1130.4000000000001</c:v>
                </c:pt>
                <c:pt idx="57">
                  <c:v>1138</c:v>
                </c:pt>
                <c:pt idx="58">
                  <c:v>1137</c:v>
                </c:pt>
                <c:pt idx="59">
                  <c:v>1145.2</c:v>
                </c:pt>
                <c:pt idx="60">
                  <c:v>1153.5999999999999</c:v>
                </c:pt>
                <c:pt idx="61">
                  <c:v>1160.2</c:v>
                </c:pt>
                <c:pt idx="62">
                  <c:v>1167.4000000000001</c:v>
                </c:pt>
                <c:pt idx="63">
                  <c:v>1169.2</c:v>
                </c:pt>
                <c:pt idx="64">
                  <c:v>1155.4000000000001</c:v>
                </c:pt>
                <c:pt idx="65">
                  <c:v>1169.2</c:v>
                </c:pt>
                <c:pt idx="66">
                  <c:v>1171.4000000000001</c:v>
                </c:pt>
                <c:pt idx="67">
                  <c:v>1181.2</c:v>
                </c:pt>
                <c:pt idx="68">
                  <c:v>1179.5999999999999</c:v>
                </c:pt>
                <c:pt idx="69">
                  <c:v>1186</c:v>
                </c:pt>
                <c:pt idx="70">
                  <c:v>1187.2</c:v>
                </c:pt>
                <c:pt idx="71">
                  <c:v>1176.4000000000001</c:v>
                </c:pt>
                <c:pt idx="72">
                  <c:v>1189.4000000000001</c:v>
                </c:pt>
                <c:pt idx="73">
                  <c:v>1176.2</c:v>
                </c:pt>
                <c:pt idx="74">
                  <c:v>1179.5999999999999</c:v>
                </c:pt>
                <c:pt idx="75">
                  <c:v>1174.4000000000001</c:v>
                </c:pt>
                <c:pt idx="76">
                  <c:v>1175.5999999999999</c:v>
                </c:pt>
                <c:pt idx="77">
                  <c:v>1184.4000000000001</c:v>
                </c:pt>
                <c:pt idx="78">
                  <c:v>1191</c:v>
                </c:pt>
                <c:pt idx="79">
                  <c:v>1189.4000000000001</c:v>
                </c:pt>
                <c:pt idx="80">
                  <c:v>1177.2</c:v>
                </c:pt>
                <c:pt idx="81">
                  <c:v>1184</c:v>
                </c:pt>
                <c:pt idx="82">
                  <c:v>1188.5999999999999</c:v>
                </c:pt>
                <c:pt idx="83">
                  <c:v>1193.2</c:v>
                </c:pt>
                <c:pt idx="84">
                  <c:v>1192.5999999999999</c:v>
                </c:pt>
                <c:pt idx="85">
                  <c:v>1190.4000000000001</c:v>
                </c:pt>
                <c:pt idx="86">
                  <c:v>1187.2</c:v>
                </c:pt>
                <c:pt idx="87">
                  <c:v>1207.2</c:v>
                </c:pt>
                <c:pt idx="88">
                  <c:v>1203.4000000000001</c:v>
                </c:pt>
                <c:pt idx="89">
                  <c:v>1208.4000000000001</c:v>
                </c:pt>
                <c:pt idx="90">
                  <c:v>1208.2</c:v>
                </c:pt>
                <c:pt idx="91">
                  <c:v>1217.4000000000001</c:v>
                </c:pt>
                <c:pt idx="92">
                  <c:v>1227.4000000000001</c:v>
                </c:pt>
                <c:pt idx="93">
                  <c:v>1225.4000000000001</c:v>
                </c:pt>
                <c:pt idx="94">
                  <c:v>1214.5999999999999</c:v>
                </c:pt>
                <c:pt idx="95">
                  <c:v>1220</c:v>
                </c:pt>
                <c:pt idx="96">
                  <c:v>1229</c:v>
                </c:pt>
                <c:pt idx="97">
                  <c:v>1237.2</c:v>
                </c:pt>
                <c:pt idx="98">
                  <c:v>1239.2</c:v>
                </c:pt>
                <c:pt idx="99">
                  <c:v>1223.5999999999999</c:v>
                </c:pt>
                <c:pt idx="100">
                  <c:v>1215.4000000000001</c:v>
                </c:pt>
                <c:pt idx="101">
                  <c:v>1227.4000000000001</c:v>
                </c:pt>
                <c:pt idx="102">
                  <c:v>1231</c:v>
                </c:pt>
                <c:pt idx="103">
                  <c:v>1239.5999999999999</c:v>
                </c:pt>
                <c:pt idx="104">
                  <c:v>1239.2</c:v>
                </c:pt>
                <c:pt idx="105">
                  <c:v>1248</c:v>
                </c:pt>
                <c:pt idx="106">
                  <c:v>1246.5999999999999</c:v>
                </c:pt>
                <c:pt idx="107">
                  <c:v>1227.4000000000001</c:v>
                </c:pt>
                <c:pt idx="108">
                  <c:v>1225.2</c:v>
                </c:pt>
                <c:pt idx="109">
                  <c:v>1217.2</c:v>
                </c:pt>
                <c:pt idx="110">
                  <c:v>1224</c:v>
                </c:pt>
                <c:pt idx="111">
                  <c:v>1226.2</c:v>
                </c:pt>
                <c:pt idx="112">
                  <c:v>1212.2</c:v>
                </c:pt>
                <c:pt idx="113">
                  <c:v>1219</c:v>
                </c:pt>
                <c:pt idx="114">
                  <c:v>1222.4000000000001</c:v>
                </c:pt>
                <c:pt idx="115">
                  <c:v>1217.5999999999999</c:v>
                </c:pt>
                <c:pt idx="116">
                  <c:v>1221.4000000000001</c:v>
                </c:pt>
                <c:pt idx="117">
                  <c:v>1238.5999999999999</c:v>
                </c:pt>
                <c:pt idx="118">
                  <c:v>1253.4000000000001</c:v>
                </c:pt>
                <c:pt idx="119">
                  <c:v>1270.5999999999999</c:v>
                </c:pt>
                <c:pt idx="120">
                  <c:v>1265.5999999999999</c:v>
                </c:pt>
                <c:pt idx="121">
                  <c:v>1238.5999999999999</c:v>
                </c:pt>
                <c:pt idx="122">
                  <c:v>1243</c:v>
                </c:pt>
                <c:pt idx="123">
                  <c:v>1244.2</c:v>
                </c:pt>
                <c:pt idx="124">
                  <c:v>1233.5999999999999</c:v>
                </c:pt>
                <c:pt idx="125">
                  <c:v>1229.5999999999999</c:v>
                </c:pt>
                <c:pt idx="126">
                  <c:v>1221.5999999999999</c:v>
                </c:pt>
                <c:pt idx="127">
                  <c:v>1217.2</c:v>
                </c:pt>
                <c:pt idx="128">
                  <c:v>1210.4000000000001</c:v>
                </c:pt>
                <c:pt idx="129">
                  <c:v>1218.5999999999999</c:v>
                </c:pt>
                <c:pt idx="130">
                  <c:v>1224.2</c:v>
                </c:pt>
                <c:pt idx="131">
                  <c:v>1229.4000000000001</c:v>
                </c:pt>
                <c:pt idx="132">
                  <c:v>1220.5999999999999</c:v>
                </c:pt>
                <c:pt idx="133">
                  <c:v>1212.2</c:v>
                </c:pt>
                <c:pt idx="134">
                  <c:v>1217</c:v>
                </c:pt>
                <c:pt idx="135">
                  <c:v>1212</c:v>
                </c:pt>
                <c:pt idx="136">
                  <c:v>1213</c:v>
                </c:pt>
                <c:pt idx="137">
                  <c:v>1227.2</c:v>
                </c:pt>
                <c:pt idx="138">
                  <c:v>1231.4000000000001</c:v>
                </c:pt>
                <c:pt idx="139">
                  <c:v>1233.5999999999999</c:v>
                </c:pt>
                <c:pt idx="140">
                  <c:v>1224.4000000000001</c:v>
                </c:pt>
                <c:pt idx="141">
                  <c:v>1229</c:v>
                </c:pt>
                <c:pt idx="142">
                  <c:v>1228</c:v>
                </c:pt>
                <c:pt idx="143">
                  <c:v>1157.2</c:v>
                </c:pt>
                <c:pt idx="144">
                  <c:v>1147.4000000000001</c:v>
                </c:pt>
                <c:pt idx="145">
                  <c:v>1141.4000000000001</c:v>
                </c:pt>
                <c:pt idx="146">
                  <c:v>1125.4000000000001</c:v>
                </c:pt>
                <c:pt idx="147">
                  <c:v>1116.2</c:v>
                </c:pt>
                <c:pt idx="148">
                  <c:v>1103.5999999999999</c:v>
                </c:pt>
                <c:pt idx="149">
                  <c:v>1093</c:v>
                </c:pt>
                <c:pt idx="150">
                  <c:v>1075</c:v>
                </c:pt>
                <c:pt idx="151">
                  <c:v>1086.2</c:v>
                </c:pt>
                <c:pt idx="152">
                  <c:v>1086.2</c:v>
                </c:pt>
                <c:pt idx="153">
                  <c:v>1102</c:v>
                </c:pt>
                <c:pt idx="154">
                  <c:v>1094</c:v>
                </c:pt>
                <c:pt idx="155">
                  <c:v>1085.2</c:v>
                </c:pt>
                <c:pt idx="156">
                  <c:v>1071.4000000000001</c:v>
                </c:pt>
                <c:pt idx="157">
                  <c:v>1057.5999999999999</c:v>
                </c:pt>
                <c:pt idx="158">
                  <c:v>1076.4000000000001</c:v>
                </c:pt>
                <c:pt idx="159">
                  <c:v>1084.5999999999999</c:v>
                </c:pt>
                <c:pt idx="160">
                  <c:v>1083.4000000000001</c:v>
                </c:pt>
                <c:pt idx="161">
                  <c:v>1107.5999999999999</c:v>
                </c:pt>
                <c:pt idx="162">
                  <c:v>1095</c:v>
                </c:pt>
                <c:pt idx="163">
                  <c:v>1081.2</c:v>
                </c:pt>
                <c:pt idx="164">
                  <c:v>1082</c:v>
                </c:pt>
                <c:pt idx="165">
                  <c:v>1058.4000000000001</c:v>
                </c:pt>
                <c:pt idx="166">
                  <c:v>1079.4000000000001</c:v>
                </c:pt>
                <c:pt idx="167">
                  <c:v>1065.5999999999999</c:v>
                </c:pt>
                <c:pt idx="168">
                  <c:v>1080</c:v>
                </c:pt>
                <c:pt idx="169">
                  <c:v>1078</c:v>
                </c:pt>
                <c:pt idx="170">
                  <c:v>1084.5999999999999</c:v>
                </c:pt>
                <c:pt idx="171">
                  <c:v>1073.2</c:v>
                </c:pt>
                <c:pt idx="172">
                  <c:v>1059.4000000000001</c:v>
                </c:pt>
                <c:pt idx="173">
                  <c:v>1046.5999999999999</c:v>
                </c:pt>
                <c:pt idx="174">
                  <c:v>1056</c:v>
                </c:pt>
                <c:pt idx="175">
                  <c:v>1052</c:v>
                </c:pt>
              </c:numCache>
            </c:numRef>
          </c:val>
          <c:smooth val="0"/>
        </c:ser>
        <c:dLbls>
          <c:showLegendKey val="0"/>
          <c:showVal val="0"/>
          <c:showCatName val="0"/>
          <c:showSerName val="0"/>
          <c:showPercent val="0"/>
          <c:showBubbleSize val="0"/>
        </c:dLbls>
        <c:marker val="1"/>
        <c:smooth val="0"/>
        <c:axId val="-1765681968"/>
        <c:axId val="-1765670000"/>
      </c:lineChart>
      <c:catAx>
        <c:axId val="-1767323328"/>
        <c:scaling>
          <c:orientation val="minMax"/>
        </c:scaling>
        <c:delete val="0"/>
        <c:axPos val="b"/>
        <c:numFmt formatCode="General" sourceLinked="0"/>
        <c:majorTickMark val="out"/>
        <c:minorTickMark val="none"/>
        <c:tickLblPos val="nextTo"/>
        <c:crossAx val="-1767322784"/>
        <c:crosses val="autoZero"/>
        <c:auto val="1"/>
        <c:lblAlgn val="ctr"/>
        <c:lblOffset val="100"/>
        <c:noMultiLvlLbl val="0"/>
      </c:catAx>
      <c:valAx>
        <c:axId val="-1767322784"/>
        <c:scaling>
          <c:orientation val="minMax"/>
        </c:scaling>
        <c:delete val="0"/>
        <c:axPos val="l"/>
        <c:majorGridlines/>
        <c:numFmt formatCode="General" sourceLinked="1"/>
        <c:majorTickMark val="out"/>
        <c:minorTickMark val="none"/>
        <c:tickLblPos val="nextTo"/>
        <c:crossAx val="-1767323328"/>
        <c:crosses val="autoZero"/>
        <c:crossBetween val="between"/>
      </c:valAx>
      <c:valAx>
        <c:axId val="-1765670000"/>
        <c:scaling>
          <c:orientation val="minMax"/>
          <c:min val="900"/>
        </c:scaling>
        <c:delete val="0"/>
        <c:axPos val="r"/>
        <c:numFmt formatCode="General" sourceLinked="1"/>
        <c:majorTickMark val="out"/>
        <c:minorTickMark val="none"/>
        <c:tickLblPos val="nextTo"/>
        <c:crossAx val="-1765681968"/>
        <c:crosses val="max"/>
        <c:crossBetween val="between"/>
      </c:valAx>
      <c:catAx>
        <c:axId val="-1765681968"/>
        <c:scaling>
          <c:orientation val="minMax"/>
        </c:scaling>
        <c:delete val="1"/>
        <c:axPos val="b"/>
        <c:numFmt formatCode="General" sourceLinked="1"/>
        <c:majorTickMark val="out"/>
        <c:minorTickMark val="none"/>
        <c:tickLblPos val="none"/>
        <c:crossAx val="-1765670000"/>
        <c:crosses val="autoZero"/>
        <c:auto val="1"/>
        <c:lblAlgn val="ctr"/>
        <c:lblOffset val="100"/>
        <c:noMultiLvlLbl val="0"/>
      </c:catAx>
    </c:plotArea>
    <c:legend>
      <c:legendPos val="r"/>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7179584345741533E-2"/>
          <c:y val="2.8800304584432841E-2"/>
          <c:w val="0.7617372235968316"/>
          <c:h val="0.81263522929925769"/>
        </c:manualLayout>
      </c:layout>
      <c:lineChart>
        <c:grouping val="standard"/>
        <c:varyColors val="0"/>
        <c:ser>
          <c:idx val="0"/>
          <c:order val="0"/>
          <c:tx>
            <c:strRef>
              <c:f>油粕期现差!$G$1</c:f>
              <c:strCache>
                <c:ptCount val="1"/>
                <c:pt idx="0">
                  <c:v>豆粕现货</c:v>
                </c:pt>
              </c:strCache>
            </c:strRef>
          </c:tx>
          <c:marker>
            <c:symbol val="none"/>
          </c:marker>
          <c:cat>
            <c:numRef>
              <c:f>油粕期现差!$D$2:$D$371</c:f>
              <c:numCache>
                <c:formatCode>yyyy/m/d</c:formatCode>
                <c:ptCount val="370"/>
                <c:pt idx="0">
                  <c:v>41295</c:v>
                </c:pt>
                <c:pt idx="1">
                  <c:v>41296</c:v>
                </c:pt>
                <c:pt idx="2">
                  <c:v>41297</c:v>
                </c:pt>
                <c:pt idx="3">
                  <c:v>41298</c:v>
                </c:pt>
                <c:pt idx="4">
                  <c:v>41299</c:v>
                </c:pt>
                <c:pt idx="5">
                  <c:v>41302</c:v>
                </c:pt>
                <c:pt idx="6">
                  <c:v>41303</c:v>
                </c:pt>
                <c:pt idx="7">
                  <c:v>41304</c:v>
                </c:pt>
                <c:pt idx="8">
                  <c:v>41305</c:v>
                </c:pt>
                <c:pt idx="9">
                  <c:v>41306</c:v>
                </c:pt>
                <c:pt idx="10">
                  <c:v>41309</c:v>
                </c:pt>
                <c:pt idx="11">
                  <c:v>41310</c:v>
                </c:pt>
                <c:pt idx="12">
                  <c:v>41311</c:v>
                </c:pt>
                <c:pt idx="13">
                  <c:v>41312</c:v>
                </c:pt>
                <c:pt idx="14">
                  <c:v>41313</c:v>
                </c:pt>
                <c:pt idx="15">
                  <c:v>41323</c:v>
                </c:pt>
                <c:pt idx="16">
                  <c:v>41324</c:v>
                </c:pt>
                <c:pt idx="17">
                  <c:v>41325</c:v>
                </c:pt>
                <c:pt idx="18">
                  <c:v>41326</c:v>
                </c:pt>
                <c:pt idx="19">
                  <c:v>41327</c:v>
                </c:pt>
                <c:pt idx="20">
                  <c:v>41330</c:v>
                </c:pt>
                <c:pt idx="21">
                  <c:v>41331</c:v>
                </c:pt>
                <c:pt idx="22">
                  <c:v>41332</c:v>
                </c:pt>
                <c:pt idx="23">
                  <c:v>41333</c:v>
                </c:pt>
                <c:pt idx="24">
                  <c:v>41334</c:v>
                </c:pt>
                <c:pt idx="25">
                  <c:v>41337</c:v>
                </c:pt>
                <c:pt idx="26">
                  <c:v>41338</c:v>
                </c:pt>
                <c:pt idx="27">
                  <c:v>41339</c:v>
                </c:pt>
                <c:pt idx="28">
                  <c:v>41340</c:v>
                </c:pt>
                <c:pt idx="29">
                  <c:v>41341</c:v>
                </c:pt>
                <c:pt idx="30">
                  <c:v>41344</c:v>
                </c:pt>
                <c:pt idx="31">
                  <c:v>41345</c:v>
                </c:pt>
                <c:pt idx="32">
                  <c:v>41346</c:v>
                </c:pt>
                <c:pt idx="33">
                  <c:v>41347</c:v>
                </c:pt>
                <c:pt idx="34">
                  <c:v>41348</c:v>
                </c:pt>
                <c:pt idx="35">
                  <c:v>41351</c:v>
                </c:pt>
                <c:pt idx="36">
                  <c:v>41352</c:v>
                </c:pt>
                <c:pt idx="37">
                  <c:v>41353</c:v>
                </c:pt>
                <c:pt idx="38">
                  <c:v>41354</c:v>
                </c:pt>
                <c:pt idx="39">
                  <c:v>41355</c:v>
                </c:pt>
                <c:pt idx="40">
                  <c:v>41358</c:v>
                </c:pt>
                <c:pt idx="41">
                  <c:v>41359</c:v>
                </c:pt>
                <c:pt idx="42">
                  <c:v>41360</c:v>
                </c:pt>
                <c:pt idx="43">
                  <c:v>41361</c:v>
                </c:pt>
                <c:pt idx="44">
                  <c:v>41362</c:v>
                </c:pt>
                <c:pt idx="45">
                  <c:v>41365</c:v>
                </c:pt>
                <c:pt idx="46">
                  <c:v>41366</c:v>
                </c:pt>
                <c:pt idx="47">
                  <c:v>41367</c:v>
                </c:pt>
                <c:pt idx="48">
                  <c:v>41372</c:v>
                </c:pt>
                <c:pt idx="49">
                  <c:v>41373</c:v>
                </c:pt>
                <c:pt idx="50">
                  <c:v>41374</c:v>
                </c:pt>
                <c:pt idx="51">
                  <c:v>41375</c:v>
                </c:pt>
                <c:pt idx="52">
                  <c:v>41376</c:v>
                </c:pt>
                <c:pt idx="53">
                  <c:v>41379</c:v>
                </c:pt>
                <c:pt idx="54">
                  <c:v>41380</c:v>
                </c:pt>
                <c:pt idx="55">
                  <c:v>41381</c:v>
                </c:pt>
                <c:pt idx="56">
                  <c:v>41382</c:v>
                </c:pt>
                <c:pt idx="57">
                  <c:v>41383</c:v>
                </c:pt>
                <c:pt idx="58">
                  <c:v>41386</c:v>
                </c:pt>
                <c:pt idx="59">
                  <c:v>41387</c:v>
                </c:pt>
                <c:pt idx="60">
                  <c:v>41388</c:v>
                </c:pt>
                <c:pt idx="61">
                  <c:v>41389</c:v>
                </c:pt>
                <c:pt idx="62">
                  <c:v>41390</c:v>
                </c:pt>
                <c:pt idx="63">
                  <c:v>41396</c:v>
                </c:pt>
                <c:pt idx="64">
                  <c:v>41397</c:v>
                </c:pt>
                <c:pt idx="65">
                  <c:v>41400</c:v>
                </c:pt>
                <c:pt idx="66">
                  <c:v>41401</c:v>
                </c:pt>
                <c:pt idx="67">
                  <c:v>41402</c:v>
                </c:pt>
                <c:pt idx="68">
                  <c:v>41404</c:v>
                </c:pt>
                <c:pt idx="69">
                  <c:v>41408</c:v>
                </c:pt>
                <c:pt idx="70">
                  <c:v>41409</c:v>
                </c:pt>
                <c:pt idx="71">
                  <c:v>41410</c:v>
                </c:pt>
                <c:pt idx="72">
                  <c:v>41411</c:v>
                </c:pt>
                <c:pt idx="73">
                  <c:v>41414</c:v>
                </c:pt>
                <c:pt idx="74">
                  <c:v>41415</c:v>
                </c:pt>
                <c:pt idx="75">
                  <c:v>41416</c:v>
                </c:pt>
                <c:pt idx="76">
                  <c:v>41417</c:v>
                </c:pt>
                <c:pt idx="77">
                  <c:v>41418</c:v>
                </c:pt>
                <c:pt idx="78">
                  <c:v>41421</c:v>
                </c:pt>
                <c:pt idx="79">
                  <c:v>41422</c:v>
                </c:pt>
                <c:pt idx="80">
                  <c:v>41423</c:v>
                </c:pt>
                <c:pt idx="81">
                  <c:v>41424</c:v>
                </c:pt>
                <c:pt idx="82">
                  <c:v>41425</c:v>
                </c:pt>
                <c:pt idx="83">
                  <c:v>41428</c:v>
                </c:pt>
                <c:pt idx="84">
                  <c:v>41429</c:v>
                </c:pt>
                <c:pt idx="85">
                  <c:v>41430</c:v>
                </c:pt>
                <c:pt idx="86">
                  <c:v>41431</c:v>
                </c:pt>
                <c:pt idx="87">
                  <c:v>41432</c:v>
                </c:pt>
                <c:pt idx="88">
                  <c:v>41438</c:v>
                </c:pt>
                <c:pt idx="89">
                  <c:v>41439</c:v>
                </c:pt>
                <c:pt idx="90">
                  <c:v>41442</c:v>
                </c:pt>
                <c:pt idx="91">
                  <c:v>41443</c:v>
                </c:pt>
                <c:pt idx="92">
                  <c:v>41444</c:v>
                </c:pt>
                <c:pt idx="93">
                  <c:v>41445</c:v>
                </c:pt>
                <c:pt idx="94">
                  <c:v>41446</c:v>
                </c:pt>
                <c:pt idx="95">
                  <c:v>41449</c:v>
                </c:pt>
                <c:pt idx="96">
                  <c:v>41450</c:v>
                </c:pt>
                <c:pt idx="97">
                  <c:v>41451</c:v>
                </c:pt>
                <c:pt idx="98">
                  <c:v>41452</c:v>
                </c:pt>
                <c:pt idx="99">
                  <c:v>41453</c:v>
                </c:pt>
                <c:pt idx="100">
                  <c:v>41456</c:v>
                </c:pt>
                <c:pt idx="101">
                  <c:v>41457</c:v>
                </c:pt>
                <c:pt idx="102">
                  <c:v>41458</c:v>
                </c:pt>
                <c:pt idx="103">
                  <c:v>41459</c:v>
                </c:pt>
                <c:pt idx="104">
                  <c:v>41460</c:v>
                </c:pt>
                <c:pt idx="105">
                  <c:v>41463</c:v>
                </c:pt>
                <c:pt idx="106">
                  <c:v>41464</c:v>
                </c:pt>
                <c:pt idx="107">
                  <c:v>41465</c:v>
                </c:pt>
                <c:pt idx="108">
                  <c:v>41466</c:v>
                </c:pt>
                <c:pt idx="109">
                  <c:v>41467</c:v>
                </c:pt>
                <c:pt idx="110">
                  <c:v>41470</c:v>
                </c:pt>
                <c:pt idx="111">
                  <c:v>41471</c:v>
                </c:pt>
                <c:pt idx="112">
                  <c:v>41472</c:v>
                </c:pt>
                <c:pt idx="113">
                  <c:v>41473</c:v>
                </c:pt>
                <c:pt idx="114">
                  <c:v>41474</c:v>
                </c:pt>
                <c:pt idx="115">
                  <c:v>41477</c:v>
                </c:pt>
                <c:pt idx="116">
                  <c:v>41478</c:v>
                </c:pt>
                <c:pt idx="117">
                  <c:v>41479</c:v>
                </c:pt>
                <c:pt idx="118">
                  <c:v>41480</c:v>
                </c:pt>
                <c:pt idx="119">
                  <c:v>41481</c:v>
                </c:pt>
                <c:pt idx="120">
                  <c:v>41484</c:v>
                </c:pt>
                <c:pt idx="121">
                  <c:v>41485</c:v>
                </c:pt>
                <c:pt idx="122">
                  <c:v>41486</c:v>
                </c:pt>
                <c:pt idx="123">
                  <c:v>41487</c:v>
                </c:pt>
                <c:pt idx="124">
                  <c:v>41488</c:v>
                </c:pt>
                <c:pt idx="125">
                  <c:v>41491</c:v>
                </c:pt>
                <c:pt idx="126">
                  <c:v>41492</c:v>
                </c:pt>
                <c:pt idx="127">
                  <c:v>41493</c:v>
                </c:pt>
                <c:pt idx="128">
                  <c:v>41494</c:v>
                </c:pt>
                <c:pt idx="129">
                  <c:v>41495</c:v>
                </c:pt>
                <c:pt idx="130">
                  <c:v>41498</c:v>
                </c:pt>
                <c:pt idx="131">
                  <c:v>41499</c:v>
                </c:pt>
                <c:pt idx="132">
                  <c:v>41500</c:v>
                </c:pt>
                <c:pt idx="133">
                  <c:v>41501</c:v>
                </c:pt>
                <c:pt idx="134">
                  <c:v>41502</c:v>
                </c:pt>
                <c:pt idx="135">
                  <c:v>41505</c:v>
                </c:pt>
                <c:pt idx="136">
                  <c:v>41506</c:v>
                </c:pt>
                <c:pt idx="137">
                  <c:v>41507</c:v>
                </c:pt>
                <c:pt idx="138">
                  <c:v>41508</c:v>
                </c:pt>
                <c:pt idx="139">
                  <c:v>41509</c:v>
                </c:pt>
                <c:pt idx="140">
                  <c:v>41512</c:v>
                </c:pt>
                <c:pt idx="141">
                  <c:v>41513</c:v>
                </c:pt>
                <c:pt idx="142">
                  <c:v>41514</c:v>
                </c:pt>
                <c:pt idx="143">
                  <c:v>41515</c:v>
                </c:pt>
                <c:pt idx="144">
                  <c:v>41516</c:v>
                </c:pt>
                <c:pt idx="145">
                  <c:v>41519</c:v>
                </c:pt>
                <c:pt idx="146">
                  <c:v>41520</c:v>
                </c:pt>
                <c:pt idx="147">
                  <c:v>41521</c:v>
                </c:pt>
                <c:pt idx="148">
                  <c:v>41522</c:v>
                </c:pt>
                <c:pt idx="149">
                  <c:v>41523</c:v>
                </c:pt>
                <c:pt idx="150">
                  <c:v>41526</c:v>
                </c:pt>
                <c:pt idx="151">
                  <c:v>41527</c:v>
                </c:pt>
                <c:pt idx="152">
                  <c:v>41528</c:v>
                </c:pt>
                <c:pt idx="153">
                  <c:v>41529</c:v>
                </c:pt>
                <c:pt idx="154">
                  <c:v>41530</c:v>
                </c:pt>
                <c:pt idx="155">
                  <c:v>41534</c:v>
                </c:pt>
                <c:pt idx="156">
                  <c:v>41535</c:v>
                </c:pt>
                <c:pt idx="157">
                  <c:v>41540</c:v>
                </c:pt>
                <c:pt idx="158">
                  <c:v>41541</c:v>
                </c:pt>
                <c:pt idx="159">
                  <c:v>41542</c:v>
                </c:pt>
                <c:pt idx="160">
                  <c:v>41543</c:v>
                </c:pt>
                <c:pt idx="161">
                  <c:v>41544</c:v>
                </c:pt>
                <c:pt idx="162">
                  <c:v>41547</c:v>
                </c:pt>
                <c:pt idx="163">
                  <c:v>41555</c:v>
                </c:pt>
                <c:pt idx="164">
                  <c:v>41556</c:v>
                </c:pt>
                <c:pt idx="165">
                  <c:v>41557</c:v>
                </c:pt>
                <c:pt idx="166">
                  <c:v>41558</c:v>
                </c:pt>
                <c:pt idx="167">
                  <c:v>41561</c:v>
                </c:pt>
                <c:pt idx="168">
                  <c:v>41562</c:v>
                </c:pt>
                <c:pt idx="169">
                  <c:v>41563</c:v>
                </c:pt>
                <c:pt idx="170">
                  <c:v>41564</c:v>
                </c:pt>
                <c:pt idx="171">
                  <c:v>41565</c:v>
                </c:pt>
                <c:pt idx="172">
                  <c:v>41568</c:v>
                </c:pt>
                <c:pt idx="173">
                  <c:v>41569</c:v>
                </c:pt>
                <c:pt idx="174">
                  <c:v>41570</c:v>
                </c:pt>
                <c:pt idx="175">
                  <c:v>41571</c:v>
                </c:pt>
                <c:pt idx="176">
                  <c:v>41572</c:v>
                </c:pt>
                <c:pt idx="177">
                  <c:v>41575</c:v>
                </c:pt>
                <c:pt idx="178">
                  <c:v>41576</c:v>
                </c:pt>
                <c:pt idx="179">
                  <c:v>41577</c:v>
                </c:pt>
                <c:pt idx="180">
                  <c:v>41578</c:v>
                </c:pt>
                <c:pt idx="181">
                  <c:v>41579</c:v>
                </c:pt>
                <c:pt idx="182">
                  <c:v>41582</c:v>
                </c:pt>
                <c:pt idx="183">
                  <c:v>41583</c:v>
                </c:pt>
                <c:pt idx="184">
                  <c:v>41584</c:v>
                </c:pt>
                <c:pt idx="185">
                  <c:v>41585</c:v>
                </c:pt>
                <c:pt idx="186">
                  <c:v>41586</c:v>
                </c:pt>
                <c:pt idx="187">
                  <c:v>41589</c:v>
                </c:pt>
                <c:pt idx="188">
                  <c:v>41590</c:v>
                </c:pt>
                <c:pt idx="189">
                  <c:v>41591</c:v>
                </c:pt>
                <c:pt idx="190">
                  <c:v>41592</c:v>
                </c:pt>
                <c:pt idx="191">
                  <c:v>41593</c:v>
                </c:pt>
                <c:pt idx="192">
                  <c:v>41596</c:v>
                </c:pt>
                <c:pt idx="193">
                  <c:v>41597</c:v>
                </c:pt>
                <c:pt idx="194">
                  <c:v>41598</c:v>
                </c:pt>
                <c:pt idx="195">
                  <c:v>41599</c:v>
                </c:pt>
                <c:pt idx="196">
                  <c:v>41600</c:v>
                </c:pt>
                <c:pt idx="197">
                  <c:v>41603</c:v>
                </c:pt>
                <c:pt idx="198">
                  <c:v>41604</c:v>
                </c:pt>
                <c:pt idx="199">
                  <c:v>41605</c:v>
                </c:pt>
                <c:pt idx="200">
                  <c:v>41606</c:v>
                </c:pt>
                <c:pt idx="201">
                  <c:v>41607</c:v>
                </c:pt>
                <c:pt idx="202">
                  <c:v>41610</c:v>
                </c:pt>
                <c:pt idx="203">
                  <c:v>41611</c:v>
                </c:pt>
                <c:pt idx="204">
                  <c:v>41612</c:v>
                </c:pt>
                <c:pt idx="205">
                  <c:v>41613</c:v>
                </c:pt>
                <c:pt idx="206">
                  <c:v>41614</c:v>
                </c:pt>
                <c:pt idx="207">
                  <c:v>41617</c:v>
                </c:pt>
                <c:pt idx="208">
                  <c:v>41618</c:v>
                </c:pt>
                <c:pt idx="209">
                  <c:v>41619</c:v>
                </c:pt>
                <c:pt idx="210">
                  <c:v>41620</c:v>
                </c:pt>
                <c:pt idx="211">
                  <c:v>41621</c:v>
                </c:pt>
                <c:pt idx="212">
                  <c:v>41624</c:v>
                </c:pt>
                <c:pt idx="213">
                  <c:v>41625</c:v>
                </c:pt>
                <c:pt idx="214">
                  <c:v>41626</c:v>
                </c:pt>
                <c:pt idx="215">
                  <c:v>41627</c:v>
                </c:pt>
                <c:pt idx="216">
                  <c:v>41628</c:v>
                </c:pt>
                <c:pt idx="217">
                  <c:v>41631</c:v>
                </c:pt>
                <c:pt idx="218">
                  <c:v>41632</c:v>
                </c:pt>
                <c:pt idx="219">
                  <c:v>41633</c:v>
                </c:pt>
                <c:pt idx="220">
                  <c:v>41634</c:v>
                </c:pt>
                <c:pt idx="221">
                  <c:v>41635</c:v>
                </c:pt>
                <c:pt idx="222">
                  <c:v>41638</c:v>
                </c:pt>
                <c:pt idx="223">
                  <c:v>41639</c:v>
                </c:pt>
                <c:pt idx="224">
                  <c:v>41641</c:v>
                </c:pt>
                <c:pt idx="225">
                  <c:v>41645</c:v>
                </c:pt>
                <c:pt idx="226">
                  <c:v>41646</c:v>
                </c:pt>
                <c:pt idx="227">
                  <c:v>41647</c:v>
                </c:pt>
                <c:pt idx="228">
                  <c:v>41648</c:v>
                </c:pt>
                <c:pt idx="229">
                  <c:v>41649</c:v>
                </c:pt>
                <c:pt idx="230">
                  <c:v>41656</c:v>
                </c:pt>
                <c:pt idx="231">
                  <c:v>41659</c:v>
                </c:pt>
                <c:pt idx="232">
                  <c:v>41660</c:v>
                </c:pt>
                <c:pt idx="233">
                  <c:v>41661</c:v>
                </c:pt>
                <c:pt idx="234">
                  <c:v>41662</c:v>
                </c:pt>
                <c:pt idx="235">
                  <c:v>41663</c:v>
                </c:pt>
                <c:pt idx="236">
                  <c:v>41666</c:v>
                </c:pt>
                <c:pt idx="237">
                  <c:v>41667</c:v>
                </c:pt>
                <c:pt idx="238">
                  <c:v>41668</c:v>
                </c:pt>
                <c:pt idx="239">
                  <c:v>41669</c:v>
                </c:pt>
                <c:pt idx="240">
                  <c:v>41677</c:v>
                </c:pt>
                <c:pt idx="241">
                  <c:v>41680</c:v>
                </c:pt>
                <c:pt idx="242">
                  <c:v>41681</c:v>
                </c:pt>
                <c:pt idx="243">
                  <c:v>41682</c:v>
                </c:pt>
                <c:pt idx="244">
                  <c:v>41683</c:v>
                </c:pt>
                <c:pt idx="245">
                  <c:v>41684</c:v>
                </c:pt>
                <c:pt idx="246">
                  <c:v>41687</c:v>
                </c:pt>
                <c:pt idx="247">
                  <c:v>41688</c:v>
                </c:pt>
                <c:pt idx="248">
                  <c:v>41689</c:v>
                </c:pt>
                <c:pt idx="249">
                  <c:v>41690</c:v>
                </c:pt>
                <c:pt idx="250">
                  <c:v>41691</c:v>
                </c:pt>
                <c:pt idx="251">
                  <c:v>41694</c:v>
                </c:pt>
                <c:pt idx="252">
                  <c:v>41695</c:v>
                </c:pt>
                <c:pt idx="253">
                  <c:v>41696</c:v>
                </c:pt>
                <c:pt idx="254">
                  <c:v>41697</c:v>
                </c:pt>
                <c:pt idx="255">
                  <c:v>41698</c:v>
                </c:pt>
                <c:pt idx="256">
                  <c:v>41701</c:v>
                </c:pt>
                <c:pt idx="257">
                  <c:v>41702</c:v>
                </c:pt>
                <c:pt idx="258">
                  <c:v>41703</c:v>
                </c:pt>
                <c:pt idx="259">
                  <c:v>41704</c:v>
                </c:pt>
                <c:pt idx="260">
                  <c:v>41705</c:v>
                </c:pt>
                <c:pt idx="261">
                  <c:v>41708</c:v>
                </c:pt>
                <c:pt idx="262">
                  <c:v>41709</c:v>
                </c:pt>
                <c:pt idx="263">
                  <c:v>41710</c:v>
                </c:pt>
                <c:pt idx="264">
                  <c:v>41711</c:v>
                </c:pt>
                <c:pt idx="265">
                  <c:v>41712</c:v>
                </c:pt>
                <c:pt idx="266">
                  <c:v>41715</c:v>
                </c:pt>
                <c:pt idx="267">
                  <c:v>41716</c:v>
                </c:pt>
                <c:pt idx="268">
                  <c:v>41717</c:v>
                </c:pt>
                <c:pt idx="269">
                  <c:v>41718</c:v>
                </c:pt>
                <c:pt idx="270">
                  <c:v>41719</c:v>
                </c:pt>
                <c:pt idx="271">
                  <c:v>41722</c:v>
                </c:pt>
                <c:pt idx="272">
                  <c:v>41723</c:v>
                </c:pt>
                <c:pt idx="273">
                  <c:v>41724</c:v>
                </c:pt>
                <c:pt idx="274">
                  <c:v>41725</c:v>
                </c:pt>
                <c:pt idx="275">
                  <c:v>41726</c:v>
                </c:pt>
                <c:pt idx="276">
                  <c:v>41729</c:v>
                </c:pt>
                <c:pt idx="277">
                  <c:v>41730</c:v>
                </c:pt>
                <c:pt idx="278">
                  <c:v>41731</c:v>
                </c:pt>
                <c:pt idx="279">
                  <c:v>41732</c:v>
                </c:pt>
                <c:pt idx="280">
                  <c:v>41733</c:v>
                </c:pt>
                <c:pt idx="281">
                  <c:v>41737</c:v>
                </c:pt>
                <c:pt idx="282">
                  <c:v>41738</c:v>
                </c:pt>
                <c:pt idx="283">
                  <c:v>41739</c:v>
                </c:pt>
                <c:pt idx="284">
                  <c:v>41740</c:v>
                </c:pt>
                <c:pt idx="285">
                  <c:v>41743</c:v>
                </c:pt>
                <c:pt idx="286">
                  <c:v>41744</c:v>
                </c:pt>
                <c:pt idx="287">
                  <c:v>41745</c:v>
                </c:pt>
                <c:pt idx="288">
                  <c:v>41746</c:v>
                </c:pt>
                <c:pt idx="289">
                  <c:v>41747</c:v>
                </c:pt>
                <c:pt idx="290">
                  <c:v>41750</c:v>
                </c:pt>
                <c:pt idx="291">
                  <c:v>41751</c:v>
                </c:pt>
                <c:pt idx="292">
                  <c:v>41752</c:v>
                </c:pt>
                <c:pt idx="293">
                  <c:v>41753</c:v>
                </c:pt>
                <c:pt idx="294">
                  <c:v>41754</c:v>
                </c:pt>
                <c:pt idx="295">
                  <c:v>41757</c:v>
                </c:pt>
                <c:pt idx="296">
                  <c:v>41758</c:v>
                </c:pt>
                <c:pt idx="297">
                  <c:v>41759</c:v>
                </c:pt>
                <c:pt idx="298">
                  <c:v>41764</c:v>
                </c:pt>
                <c:pt idx="299">
                  <c:v>41765</c:v>
                </c:pt>
                <c:pt idx="300">
                  <c:v>41766</c:v>
                </c:pt>
                <c:pt idx="301">
                  <c:v>41767</c:v>
                </c:pt>
                <c:pt idx="302">
                  <c:v>41768</c:v>
                </c:pt>
                <c:pt idx="303">
                  <c:v>41779</c:v>
                </c:pt>
                <c:pt idx="304">
                  <c:v>41780</c:v>
                </c:pt>
                <c:pt idx="305">
                  <c:v>41781</c:v>
                </c:pt>
                <c:pt idx="306">
                  <c:v>41782</c:v>
                </c:pt>
                <c:pt idx="307">
                  <c:v>41785</c:v>
                </c:pt>
                <c:pt idx="308">
                  <c:v>41786</c:v>
                </c:pt>
                <c:pt idx="309">
                  <c:v>41787</c:v>
                </c:pt>
                <c:pt idx="310">
                  <c:v>41788</c:v>
                </c:pt>
                <c:pt idx="311">
                  <c:v>41789</c:v>
                </c:pt>
                <c:pt idx="312">
                  <c:v>41793</c:v>
                </c:pt>
                <c:pt idx="313">
                  <c:v>41794</c:v>
                </c:pt>
                <c:pt idx="314">
                  <c:v>41795</c:v>
                </c:pt>
                <c:pt idx="315">
                  <c:v>41796</c:v>
                </c:pt>
                <c:pt idx="316">
                  <c:v>41799</c:v>
                </c:pt>
                <c:pt idx="317">
                  <c:v>41800</c:v>
                </c:pt>
                <c:pt idx="318">
                  <c:v>41801</c:v>
                </c:pt>
                <c:pt idx="319">
                  <c:v>41802</c:v>
                </c:pt>
                <c:pt idx="320">
                  <c:v>41803</c:v>
                </c:pt>
                <c:pt idx="321">
                  <c:v>41806</c:v>
                </c:pt>
                <c:pt idx="322">
                  <c:v>41807</c:v>
                </c:pt>
                <c:pt idx="323">
                  <c:v>41808</c:v>
                </c:pt>
                <c:pt idx="324">
                  <c:v>41809</c:v>
                </c:pt>
                <c:pt idx="325">
                  <c:v>41810</c:v>
                </c:pt>
                <c:pt idx="326">
                  <c:v>41813</c:v>
                </c:pt>
                <c:pt idx="327">
                  <c:v>41814</c:v>
                </c:pt>
                <c:pt idx="328">
                  <c:v>41815</c:v>
                </c:pt>
                <c:pt idx="329">
                  <c:v>41816</c:v>
                </c:pt>
                <c:pt idx="330">
                  <c:v>41817</c:v>
                </c:pt>
                <c:pt idx="331">
                  <c:v>41820</c:v>
                </c:pt>
                <c:pt idx="332">
                  <c:v>41821</c:v>
                </c:pt>
                <c:pt idx="333">
                  <c:v>41822</c:v>
                </c:pt>
                <c:pt idx="334">
                  <c:v>41823</c:v>
                </c:pt>
                <c:pt idx="335">
                  <c:v>41824</c:v>
                </c:pt>
                <c:pt idx="336">
                  <c:v>41827</c:v>
                </c:pt>
                <c:pt idx="337">
                  <c:v>41828</c:v>
                </c:pt>
                <c:pt idx="338">
                  <c:v>41829</c:v>
                </c:pt>
                <c:pt idx="339">
                  <c:v>41830</c:v>
                </c:pt>
                <c:pt idx="340">
                  <c:v>41831</c:v>
                </c:pt>
                <c:pt idx="341">
                  <c:v>41834</c:v>
                </c:pt>
                <c:pt idx="342">
                  <c:v>41835</c:v>
                </c:pt>
                <c:pt idx="343">
                  <c:v>41836</c:v>
                </c:pt>
                <c:pt idx="344">
                  <c:v>41837</c:v>
                </c:pt>
                <c:pt idx="345">
                  <c:v>41838</c:v>
                </c:pt>
                <c:pt idx="346">
                  <c:v>41841</c:v>
                </c:pt>
                <c:pt idx="347">
                  <c:v>41842</c:v>
                </c:pt>
                <c:pt idx="348">
                  <c:v>41843</c:v>
                </c:pt>
                <c:pt idx="349">
                  <c:v>41844</c:v>
                </c:pt>
                <c:pt idx="350">
                  <c:v>41845</c:v>
                </c:pt>
                <c:pt idx="351">
                  <c:v>41848</c:v>
                </c:pt>
                <c:pt idx="352">
                  <c:v>41849</c:v>
                </c:pt>
                <c:pt idx="353">
                  <c:v>41850</c:v>
                </c:pt>
                <c:pt idx="354">
                  <c:v>41851</c:v>
                </c:pt>
                <c:pt idx="355">
                  <c:v>41852</c:v>
                </c:pt>
                <c:pt idx="356">
                  <c:v>41855</c:v>
                </c:pt>
                <c:pt idx="357">
                  <c:v>41856</c:v>
                </c:pt>
                <c:pt idx="358">
                  <c:v>41857</c:v>
                </c:pt>
                <c:pt idx="359">
                  <c:v>41858</c:v>
                </c:pt>
                <c:pt idx="360">
                  <c:v>41859</c:v>
                </c:pt>
                <c:pt idx="361">
                  <c:v>41862</c:v>
                </c:pt>
                <c:pt idx="362">
                  <c:v>41863</c:v>
                </c:pt>
                <c:pt idx="363">
                  <c:v>41864</c:v>
                </c:pt>
                <c:pt idx="364">
                  <c:v>41865</c:v>
                </c:pt>
                <c:pt idx="365">
                  <c:v>41866</c:v>
                </c:pt>
                <c:pt idx="366">
                  <c:v>41869</c:v>
                </c:pt>
                <c:pt idx="367">
                  <c:v>41870</c:v>
                </c:pt>
                <c:pt idx="368">
                  <c:v>41871</c:v>
                </c:pt>
                <c:pt idx="369">
                  <c:v>41872</c:v>
                </c:pt>
              </c:numCache>
            </c:numRef>
          </c:cat>
          <c:val>
            <c:numRef>
              <c:f>油粕期现差!$G$2:$G$371</c:f>
              <c:numCache>
                <c:formatCode>General</c:formatCode>
                <c:ptCount val="370"/>
                <c:pt idx="0">
                  <c:v>#N/A</c:v>
                </c:pt>
                <c:pt idx="1">
                  <c:v>3865</c:v>
                </c:pt>
                <c:pt idx="2">
                  <c:v>3850</c:v>
                </c:pt>
                <c:pt idx="3">
                  <c:v>3860</c:v>
                </c:pt>
                <c:pt idx="4">
                  <c:v>3860</c:v>
                </c:pt>
                <c:pt idx="5">
                  <c:v>3860</c:v>
                </c:pt>
                <c:pt idx="6">
                  <c:v>3850</c:v>
                </c:pt>
                <c:pt idx="7">
                  <c:v>3870</c:v>
                </c:pt>
                <c:pt idx="8">
                  <c:v>3880</c:v>
                </c:pt>
                <c:pt idx="9">
                  <c:v>3860</c:v>
                </c:pt>
                <c:pt idx="10">
                  <c:v>3880</c:v>
                </c:pt>
                <c:pt idx="11">
                  <c:v>#N/A</c:v>
                </c:pt>
                <c:pt idx="12">
                  <c:v>#N/A</c:v>
                </c:pt>
                <c:pt idx="13">
                  <c:v>#N/A</c:v>
                </c:pt>
                <c:pt idx="14">
                  <c:v>#N/A</c:v>
                </c:pt>
                <c:pt idx="15">
                  <c:v>3900</c:v>
                </c:pt>
                <c:pt idx="16">
                  <c:v>3920</c:v>
                </c:pt>
                <c:pt idx="17">
                  <c:v>3940</c:v>
                </c:pt>
                <c:pt idx="18">
                  <c:v>3980</c:v>
                </c:pt>
                <c:pt idx="19">
                  <c:v>#N/A</c:v>
                </c:pt>
                <c:pt idx="20">
                  <c:v>#N/A</c:v>
                </c:pt>
                <c:pt idx="21">
                  <c:v>4020</c:v>
                </c:pt>
                <c:pt idx="22">
                  <c:v>4060</c:v>
                </c:pt>
                <c:pt idx="23">
                  <c:v>4080</c:v>
                </c:pt>
                <c:pt idx="24">
                  <c:v>4070</c:v>
                </c:pt>
                <c:pt idx="25">
                  <c:v>4060</c:v>
                </c:pt>
                <c:pt idx="26">
                  <c:v>4050</c:v>
                </c:pt>
                <c:pt idx="27">
                  <c:v>4030</c:v>
                </c:pt>
                <c:pt idx="28">
                  <c:v>4050</c:v>
                </c:pt>
                <c:pt idx="29">
                  <c:v>4060</c:v>
                </c:pt>
                <c:pt idx="30">
                  <c:v>4080</c:v>
                </c:pt>
                <c:pt idx="31">
                  <c:v>4050</c:v>
                </c:pt>
                <c:pt idx="32">
                  <c:v>4030</c:v>
                </c:pt>
                <c:pt idx="33">
                  <c:v>4050</c:v>
                </c:pt>
                <c:pt idx="34">
                  <c:v>4100</c:v>
                </c:pt>
                <c:pt idx="35">
                  <c:v>4000</c:v>
                </c:pt>
                <c:pt idx="36">
                  <c:v>4000</c:v>
                </c:pt>
                <c:pt idx="37">
                  <c:v>4040</c:v>
                </c:pt>
                <c:pt idx="38">
                  <c:v>4080</c:v>
                </c:pt>
                <c:pt idx="39">
                  <c:v>4050</c:v>
                </c:pt>
                <c:pt idx="40">
                  <c:v>4030</c:v>
                </c:pt>
                <c:pt idx="41">
                  <c:v>4010</c:v>
                </c:pt>
                <c:pt idx="42">
                  <c:v>4000</c:v>
                </c:pt>
                <c:pt idx="43">
                  <c:v>4050</c:v>
                </c:pt>
                <c:pt idx="44">
                  <c:v>4040</c:v>
                </c:pt>
                <c:pt idx="45">
                  <c:v>4000</c:v>
                </c:pt>
                <c:pt idx="46">
                  <c:v>3920</c:v>
                </c:pt>
                <c:pt idx="47">
                  <c:v>3900</c:v>
                </c:pt>
                <c:pt idx="48">
                  <c:v>3880</c:v>
                </c:pt>
                <c:pt idx="49">
                  <c:v>3870</c:v>
                </c:pt>
                <c:pt idx="50">
                  <c:v>3820</c:v>
                </c:pt>
                <c:pt idx="51">
                  <c:v>3820</c:v>
                </c:pt>
                <c:pt idx="52">
                  <c:v>#N/A</c:v>
                </c:pt>
                <c:pt idx="53">
                  <c:v>#N/A</c:v>
                </c:pt>
                <c:pt idx="54">
                  <c:v>#N/A</c:v>
                </c:pt>
                <c:pt idx="55">
                  <c:v>3820</c:v>
                </c:pt>
                <c:pt idx="56">
                  <c:v>3820</c:v>
                </c:pt>
                <c:pt idx="57">
                  <c:v>3820</c:v>
                </c:pt>
                <c:pt idx="58">
                  <c:v>3820</c:v>
                </c:pt>
                <c:pt idx="59">
                  <c:v>3820</c:v>
                </c:pt>
                <c:pt idx="60">
                  <c:v>3820</c:v>
                </c:pt>
                <c:pt idx="61">
                  <c:v>#N/A</c:v>
                </c:pt>
                <c:pt idx="62">
                  <c:v>3810</c:v>
                </c:pt>
                <c:pt idx="63">
                  <c:v>3810</c:v>
                </c:pt>
                <c:pt idx="64">
                  <c:v>#N/A</c:v>
                </c:pt>
                <c:pt idx="65">
                  <c:v>3800</c:v>
                </c:pt>
                <c:pt idx="66">
                  <c:v>3790</c:v>
                </c:pt>
                <c:pt idx="67">
                  <c:v>3800</c:v>
                </c:pt>
                <c:pt idx="68">
                  <c:v>3850</c:v>
                </c:pt>
                <c:pt idx="69">
                  <c:v>3850</c:v>
                </c:pt>
                <c:pt idx="70">
                  <c:v>3850</c:v>
                </c:pt>
                <c:pt idx="71">
                  <c:v>3850</c:v>
                </c:pt>
                <c:pt idx="72">
                  <c:v>#N/A</c:v>
                </c:pt>
                <c:pt idx="73">
                  <c:v>3900</c:v>
                </c:pt>
                <c:pt idx="74">
                  <c:v>3950</c:v>
                </c:pt>
                <c:pt idx="75">
                  <c:v>3960</c:v>
                </c:pt>
                <c:pt idx="76">
                  <c:v>4000</c:v>
                </c:pt>
                <c:pt idx="77">
                  <c:v>4080</c:v>
                </c:pt>
                <c:pt idx="78">
                  <c:v>4050</c:v>
                </c:pt>
                <c:pt idx="79">
                  <c:v>4050</c:v>
                </c:pt>
                <c:pt idx="80">
                  <c:v>#N/A</c:v>
                </c:pt>
                <c:pt idx="81">
                  <c:v>4070</c:v>
                </c:pt>
                <c:pt idx="82">
                  <c:v>4050</c:v>
                </c:pt>
                <c:pt idx="83">
                  <c:v>4100</c:v>
                </c:pt>
                <c:pt idx="84">
                  <c:v>4200</c:v>
                </c:pt>
                <c:pt idx="85">
                  <c:v>4200</c:v>
                </c:pt>
                <c:pt idx="86">
                  <c:v>4200</c:v>
                </c:pt>
                <c:pt idx="87">
                  <c:v>4200</c:v>
                </c:pt>
                <c:pt idx="88">
                  <c:v>4160</c:v>
                </c:pt>
                <c:pt idx="89">
                  <c:v>4120</c:v>
                </c:pt>
                <c:pt idx="90">
                  <c:v>4100</c:v>
                </c:pt>
                <c:pt idx="91">
                  <c:v>4100</c:v>
                </c:pt>
                <c:pt idx="92">
                  <c:v>4050</c:v>
                </c:pt>
                <c:pt idx="93">
                  <c:v>4000</c:v>
                </c:pt>
                <c:pt idx="94">
                  <c:v>3890</c:v>
                </c:pt>
                <c:pt idx="95">
                  <c:v>3880</c:v>
                </c:pt>
                <c:pt idx="96">
                  <c:v>3900</c:v>
                </c:pt>
                <c:pt idx="97">
                  <c:v>3900</c:v>
                </c:pt>
                <c:pt idx="98">
                  <c:v>3900</c:v>
                </c:pt>
                <c:pt idx="99">
                  <c:v>3880</c:v>
                </c:pt>
                <c:pt idx="100">
                  <c:v>3850</c:v>
                </c:pt>
                <c:pt idx="101">
                  <c:v>3850</c:v>
                </c:pt>
                <c:pt idx="102">
                  <c:v>3835</c:v>
                </c:pt>
                <c:pt idx="103">
                  <c:v>3850</c:v>
                </c:pt>
                <c:pt idx="104">
                  <c:v>3850</c:v>
                </c:pt>
                <c:pt idx="105">
                  <c:v>3850</c:v>
                </c:pt>
                <c:pt idx="106">
                  <c:v>3850</c:v>
                </c:pt>
                <c:pt idx="107">
                  <c:v>3880</c:v>
                </c:pt>
                <c:pt idx="108">
                  <c:v>3900</c:v>
                </c:pt>
                <c:pt idx="109">
                  <c:v>3900</c:v>
                </c:pt>
                <c:pt idx="110">
                  <c:v>#N/A</c:v>
                </c:pt>
                <c:pt idx="111">
                  <c:v>3880</c:v>
                </c:pt>
                <c:pt idx="112">
                  <c:v>3900</c:v>
                </c:pt>
                <c:pt idx="113">
                  <c:v>3900</c:v>
                </c:pt>
                <c:pt idx="114">
                  <c:v>3880</c:v>
                </c:pt>
                <c:pt idx="115">
                  <c:v>3850</c:v>
                </c:pt>
                <c:pt idx="116">
                  <c:v>#N/A</c:v>
                </c:pt>
                <c:pt idx="117">
                  <c:v>3850</c:v>
                </c:pt>
                <c:pt idx="118">
                  <c:v>3850</c:v>
                </c:pt>
                <c:pt idx="119">
                  <c:v>3820</c:v>
                </c:pt>
                <c:pt idx="120">
                  <c:v>#N/A</c:v>
                </c:pt>
                <c:pt idx="121">
                  <c:v>3820</c:v>
                </c:pt>
                <c:pt idx="122">
                  <c:v>3930</c:v>
                </c:pt>
                <c:pt idx="123">
                  <c:v>3880</c:v>
                </c:pt>
                <c:pt idx="124">
                  <c:v>3780</c:v>
                </c:pt>
                <c:pt idx="125">
                  <c:v>3800</c:v>
                </c:pt>
                <c:pt idx="126">
                  <c:v>3750</c:v>
                </c:pt>
                <c:pt idx="127">
                  <c:v>3750</c:v>
                </c:pt>
                <c:pt idx="128">
                  <c:v>3750</c:v>
                </c:pt>
                <c:pt idx="129">
                  <c:v>3770</c:v>
                </c:pt>
                <c:pt idx="130">
                  <c:v>3770</c:v>
                </c:pt>
                <c:pt idx="131">
                  <c:v>3850</c:v>
                </c:pt>
                <c:pt idx="132">
                  <c:v>3860</c:v>
                </c:pt>
                <c:pt idx="133">
                  <c:v>3890</c:v>
                </c:pt>
                <c:pt idx="134">
                  <c:v>3920</c:v>
                </c:pt>
                <c:pt idx="135">
                  <c:v>3950</c:v>
                </c:pt>
                <c:pt idx="136">
                  <c:v>3980</c:v>
                </c:pt>
                <c:pt idx="137">
                  <c:v>4050</c:v>
                </c:pt>
                <c:pt idx="138">
                  <c:v>4050</c:v>
                </c:pt>
                <c:pt idx="139">
                  <c:v>4100</c:v>
                </c:pt>
                <c:pt idx="140">
                  <c:v>4150</c:v>
                </c:pt>
                <c:pt idx="141">
                  <c:v>4300</c:v>
                </c:pt>
                <c:pt idx="142">
                  <c:v>4230</c:v>
                </c:pt>
                <c:pt idx="143">
                  <c:v>4230</c:v>
                </c:pt>
                <c:pt idx="144">
                  <c:v>4180</c:v>
                </c:pt>
                <c:pt idx="145">
                  <c:v>4200</c:v>
                </c:pt>
                <c:pt idx="146">
                  <c:v>4300</c:v>
                </c:pt>
                <c:pt idx="147">
                  <c:v>4245</c:v>
                </c:pt>
                <c:pt idx="148">
                  <c:v>4270</c:v>
                </c:pt>
                <c:pt idx="149">
                  <c:v>4220</c:v>
                </c:pt>
                <c:pt idx="150">
                  <c:v>4210</c:v>
                </c:pt>
                <c:pt idx="151">
                  <c:v>4250</c:v>
                </c:pt>
                <c:pt idx="152">
                  <c:v>#N/A</c:v>
                </c:pt>
                <c:pt idx="153">
                  <c:v>4230</c:v>
                </c:pt>
                <c:pt idx="154">
                  <c:v>4300</c:v>
                </c:pt>
                <c:pt idx="155">
                  <c:v>#N/A</c:v>
                </c:pt>
                <c:pt idx="156">
                  <c:v>4260</c:v>
                </c:pt>
                <c:pt idx="157">
                  <c:v>4240</c:v>
                </c:pt>
                <c:pt idx="158">
                  <c:v>4250</c:v>
                </c:pt>
                <c:pt idx="159">
                  <c:v>4300</c:v>
                </c:pt>
                <c:pt idx="160">
                  <c:v>4300</c:v>
                </c:pt>
                <c:pt idx="161">
                  <c:v>4365</c:v>
                </c:pt>
                <c:pt idx="162">
                  <c:v>4350</c:v>
                </c:pt>
                <c:pt idx="163">
                  <c:v>#N/A</c:v>
                </c:pt>
                <c:pt idx="164">
                  <c:v>4420</c:v>
                </c:pt>
                <c:pt idx="165">
                  <c:v>4440</c:v>
                </c:pt>
                <c:pt idx="166">
                  <c:v>4450</c:v>
                </c:pt>
                <c:pt idx="167">
                  <c:v>4420</c:v>
                </c:pt>
                <c:pt idx="168">
                  <c:v>4380</c:v>
                </c:pt>
                <c:pt idx="169">
                  <c:v>4350</c:v>
                </c:pt>
                <c:pt idx="170">
                  <c:v>4350</c:v>
                </c:pt>
                <c:pt idx="171">
                  <c:v>4380</c:v>
                </c:pt>
                <c:pt idx="172">
                  <c:v>4320</c:v>
                </c:pt>
                <c:pt idx="173">
                  <c:v>4350</c:v>
                </c:pt>
                <c:pt idx="174">
                  <c:v>4270</c:v>
                </c:pt>
                <c:pt idx="175">
                  <c:v>4250</c:v>
                </c:pt>
                <c:pt idx="176">
                  <c:v>4300</c:v>
                </c:pt>
                <c:pt idx="177">
                  <c:v>4270</c:v>
                </c:pt>
                <c:pt idx="178">
                  <c:v>4250</c:v>
                </c:pt>
                <c:pt idx="179">
                  <c:v>4210</c:v>
                </c:pt>
                <c:pt idx="180">
                  <c:v>4230</c:v>
                </c:pt>
                <c:pt idx="181">
                  <c:v>4250</c:v>
                </c:pt>
                <c:pt idx="182">
                  <c:v>4200</c:v>
                </c:pt>
                <c:pt idx="183">
                  <c:v>4200</c:v>
                </c:pt>
                <c:pt idx="184">
                  <c:v>4180</c:v>
                </c:pt>
                <c:pt idx="185">
                  <c:v>4200</c:v>
                </c:pt>
                <c:pt idx="186">
                  <c:v>4180</c:v>
                </c:pt>
                <c:pt idx="187">
                  <c:v>4220</c:v>
                </c:pt>
                <c:pt idx="188">
                  <c:v>4220</c:v>
                </c:pt>
                <c:pt idx="189">
                  <c:v>4220</c:v>
                </c:pt>
                <c:pt idx="190">
                  <c:v>4180</c:v>
                </c:pt>
                <c:pt idx="191">
                  <c:v>4180</c:v>
                </c:pt>
                <c:pt idx="192">
                  <c:v>4150</c:v>
                </c:pt>
                <c:pt idx="193">
                  <c:v>4150</c:v>
                </c:pt>
                <c:pt idx="194">
                  <c:v>4150</c:v>
                </c:pt>
                <c:pt idx="195">
                  <c:v>4150</c:v>
                </c:pt>
                <c:pt idx="196">
                  <c:v>4130</c:v>
                </c:pt>
                <c:pt idx="197">
                  <c:v>4150</c:v>
                </c:pt>
                <c:pt idx="198">
                  <c:v>4150</c:v>
                </c:pt>
                <c:pt idx="199">
                  <c:v>4130</c:v>
                </c:pt>
                <c:pt idx="200">
                  <c:v>4150</c:v>
                </c:pt>
                <c:pt idx="201">
                  <c:v>4140</c:v>
                </c:pt>
                <c:pt idx="202">
                  <c:v>4200</c:v>
                </c:pt>
                <c:pt idx="203">
                  <c:v>4160</c:v>
                </c:pt>
                <c:pt idx="204">
                  <c:v>4140</c:v>
                </c:pt>
                <c:pt idx="205">
                  <c:v>4140</c:v>
                </c:pt>
                <c:pt idx="206">
                  <c:v>4120</c:v>
                </c:pt>
                <c:pt idx="207">
                  <c:v>4070</c:v>
                </c:pt>
                <c:pt idx="208">
                  <c:v>4070</c:v>
                </c:pt>
                <c:pt idx="209">
                  <c:v>4060</c:v>
                </c:pt>
                <c:pt idx="210">
                  <c:v>4140</c:v>
                </c:pt>
                <c:pt idx="211">
                  <c:v>4060</c:v>
                </c:pt>
                <c:pt idx="212">
                  <c:v>4050</c:v>
                </c:pt>
                <c:pt idx="213">
                  <c:v>4050</c:v>
                </c:pt>
                <c:pt idx="214">
                  <c:v>4050</c:v>
                </c:pt>
                <c:pt idx="215">
                  <c:v>4050</c:v>
                </c:pt>
                <c:pt idx="216">
                  <c:v>4030</c:v>
                </c:pt>
                <c:pt idx="217">
                  <c:v>3920</c:v>
                </c:pt>
                <c:pt idx="218">
                  <c:v>3940</c:v>
                </c:pt>
                <c:pt idx="219">
                  <c:v>3940</c:v>
                </c:pt>
                <c:pt idx="220">
                  <c:v>3960</c:v>
                </c:pt>
                <c:pt idx="221">
                  <c:v>3900</c:v>
                </c:pt>
                <c:pt idx="222">
                  <c:v>3900</c:v>
                </c:pt>
                <c:pt idx="223">
                  <c:v>3900</c:v>
                </c:pt>
                <c:pt idx="224">
                  <c:v>3890</c:v>
                </c:pt>
                <c:pt idx="225">
                  <c:v>3860</c:v>
                </c:pt>
                <c:pt idx="226">
                  <c:v>3830</c:v>
                </c:pt>
                <c:pt idx="227">
                  <c:v>3820</c:v>
                </c:pt>
                <c:pt idx="228">
                  <c:v>3830</c:v>
                </c:pt>
                <c:pt idx="229">
                  <c:v>3800</c:v>
                </c:pt>
                <c:pt idx="230">
                  <c:v>3760</c:v>
                </c:pt>
                <c:pt idx="231">
                  <c:v>3780</c:v>
                </c:pt>
                <c:pt idx="232">
                  <c:v>3790</c:v>
                </c:pt>
                <c:pt idx="233">
                  <c:v>3800</c:v>
                </c:pt>
                <c:pt idx="234">
                  <c:v>3780</c:v>
                </c:pt>
                <c:pt idx="235">
                  <c:v>3850</c:v>
                </c:pt>
                <c:pt idx="236">
                  <c:v>#N/A</c:v>
                </c:pt>
                <c:pt idx="237">
                  <c:v>3770</c:v>
                </c:pt>
                <c:pt idx="238">
                  <c:v>3850</c:v>
                </c:pt>
                <c:pt idx="239">
                  <c:v>#N/A</c:v>
                </c:pt>
                <c:pt idx="240">
                  <c:v>3850</c:v>
                </c:pt>
                <c:pt idx="241">
                  <c:v>3850</c:v>
                </c:pt>
                <c:pt idx="242">
                  <c:v>3850</c:v>
                </c:pt>
                <c:pt idx="243">
                  <c:v>3830</c:v>
                </c:pt>
                <c:pt idx="244">
                  <c:v>3800</c:v>
                </c:pt>
                <c:pt idx="245">
                  <c:v>3830</c:v>
                </c:pt>
                <c:pt idx="246">
                  <c:v>3800</c:v>
                </c:pt>
                <c:pt idx="247">
                  <c:v>3800</c:v>
                </c:pt>
                <c:pt idx="248">
                  <c:v>3800</c:v>
                </c:pt>
                <c:pt idx="249">
                  <c:v>3800</c:v>
                </c:pt>
                <c:pt idx="250">
                  <c:v>3800</c:v>
                </c:pt>
                <c:pt idx="251">
                  <c:v>3780</c:v>
                </c:pt>
                <c:pt idx="252">
                  <c:v>3780</c:v>
                </c:pt>
                <c:pt idx="253">
                  <c:v>3700</c:v>
                </c:pt>
                <c:pt idx="254">
                  <c:v>3700</c:v>
                </c:pt>
                <c:pt idx="255">
                  <c:v>3650</c:v>
                </c:pt>
                <c:pt idx="256">
                  <c:v>3680</c:v>
                </c:pt>
                <c:pt idx="257">
                  <c:v>3600</c:v>
                </c:pt>
                <c:pt idx="258">
                  <c:v>3580</c:v>
                </c:pt>
                <c:pt idx="259">
                  <c:v>3530</c:v>
                </c:pt>
                <c:pt idx="260">
                  <c:v>3540</c:v>
                </c:pt>
                <c:pt idx="261">
                  <c:v>3520</c:v>
                </c:pt>
                <c:pt idx="262">
                  <c:v>3500</c:v>
                </c:pt>
                <c:pt idx="263">
                  <c:v>3500</c:v>
                </c:pt>
                <c:pt idx="264">
                  <c:v>3460</c:v>
                </c:pt>
                <c:pt idx="265">
                  <c:v>3460</c:v>
                </c:pt>
                <c:pt idx="266">
                  <c:v>3460</c:v>
                </c:pt>
                <c:pt idx="267">
                  <c:v>3640</c:v>
                </c:pt>
                <c:pt idx="268">
                  <c:v>3467</c:v>
                </c:pt>
                <c:pt idx="269">
                  <c:v>3467</c:v>
                </c:pt>
                <c:pt idx="270">
                  <c:v>3492</c:v>
                </c:pt>
                <c:pt idx="271">
                  <c:v>3481</c:v>
                </c:pt>
                <c:pt idx="272">
                  <c:v>3500</c:v>
                </c:pt>
                <c:pt idx="273">
                  <c:v>3500</c:v>
                </c:pt>
                <c:pt idx="274">
                  <c:v>3514</c:v>
                </c:pt>
                <c:pt idx="275">
                  <c:v>3750</c:v>
                </c:pt>
                <c:pt idx="276">
                  <c:v>3525</c:v>
                </c:pt>
                <c:pt idx="277">
                  <c:v>3630</c:v>
                </c:pt>
                <c:pt idx="278">
                  <c:v>3650</c:v>
                </c:pt>
                <c:pt idx="279">
                  <c:v>3680</c:v>
                </c:pt>
                <c:pt idx="280">
                  <c:v>3682</c:v>
                </c:pt>
                <c:pt idx="281">
                  <c:v>3695</c:v>
                </c:pt>
                <c:pt idx="282">
                  <c:v>3675</c:v>
                </c:pt>
                <c:pt idx="283">
                  <c:v>3680</c:v>
                </c:pt>
                <c:pt idx="284">
                  <c:v>3650</c:v>
                </c:pt>
                <c:pt idx="285">
                  <c:v>3650</c:v>
                </c:pt>
                <c:pt idx="286">
                  <c:v>3630</c:v>
                </c:pt>
                <c:pt idx="287">
                  <c:v>3625</c:v>
                </c:pt>
                <c:pt idx="288">
                  <c:v>3700</c:v>
                </c:pt>
                <c:pt idx="289">
                  <c:v>3770</c:v>
                </c:pt>
                <c:pt idx="290">
                  <c:v>3650</c:v>
                </c:pt>
                <c:pt idx="291">
                  <c:v>3705</c:v>
                </c:pt>
                <c:pt idx="292">
                  <c:v>3670</c:v>
                </c:pt>
                <c:pt idx="293">
                  <c:v>3670</c:v>
                </c:pt>
                <c:pt idx="294">
                  <c:v>3700</c:v>
                </c:pt>
                <c:pt idx="295">
                  <c:v>3860</c:v>
                </c:pt>
                <c:pt idx="296">
                  <c:v>3860</c:v>
                </c:pt>
                <c:pt idx="297">
                  <c:v>3880</c:v>
                </c:pt>
                <c:pt idx="298">
                  <c:v>3850</c:v>
                </c:pt>
                <c:pt idx="299">
                  <c:v>3820</c:v>
                </c:pt>
                <c:pt idx="300">
                  <c:v>3800</c:v>
                </c:pt>
                <c:pt idx="301">
                  <c:v>3780</c:v>
                </c:pt>
                <c:pt idx="302">
                  <c:v>3780</c:v>
                </c:pt>
                <c:pt idx="303">
                  <c:v>3870</c:v>
                </c:pt>
                <c:pt idx="304">
                  <c:v>3880</c:v>
                </c:pt>
                <c:pt idx="305">
                  <c:v>3950</c:v>
                </c:pt>
                <c:pt idx="306">
                  <c:v>3970</c:v>
                </c:pt>
                <c:pt idx="307">
                  <c:v>3975</c:v>
                </c:pt>
                <c:pt idx="308">
                  <c:v>3950</c:v>
                </c:pt>
                <c:pt idx="309">
                  <c:v>3920</c:v>
                </c:pt>
                <c:pt idx="310">
                  <c:v>3900</c:v>
                </c:pt>
                <c:pt idx="311">
                  <c:v>3900</c:v>
                </c:pt>
                <c:pt idx="312">
                  <c:v>3900</c:v>
                </c:pt>
                <c:pt idx="313">
                  <c:v>3900</c:v>
                </c:pt>
                <c:pt idx="314">
                  <c:v>3900</c:v>
                </c:pt>
                <c:pt idx="315">
                  <c:v>3880</c:v>
                </c:pt>
                <c:pt idx="316">
                  <c:v>3830</c:v>
                </c:pt>
                <c:pt idx="317">
                  <c:v>3810</c:v>
                </c:pt>
                <c:pt idx="318">
                  <c:v>3820</c:v>
                </c:pt>
                <c:pt idx="319">
                  <c:v>3820</c:v>
                </c:pt>
                <c:pt idx="320">
                  <c:v>3800</c:v>
                </c:pt>
                <c:pt idx="321">
                  <c:v>3800</c:v>
                </c:pt>
                <c:pt idx="322">
                  <c:v>3820</c:v>
                </c:pt>
                <c:pt idx="323">
                  <c:v>3800</c:v>
                </c:pt>
                <c:pt idx="324">
                  <c:v>3800</c:v>
                </c:pt>
                <c:pt idx="325">
                  <c:v>#N/A</c:v>
                </c:pt>
                <c:pt idx="326">
                  <c:v>3780</c:v>
                </c:pt>
                <c:pt idx="327">
                  <c:v>3760</c:v>
                </c:pt>
                <c:pt idx="328">
                  <c:v>3780</c:v>
                </c:pt>
                <c:pt idx="329">
                  <c:v>3750</c:v>
                </c:pt>
                <c:pt idx="330">
                  <c:v>3780</c:v>
                </c:pt>
                <c:pt idx="331">
                  <c:v>3755</c:v>
                </c:pt>
                <c:pt idx="332">
                  <c:v>3750</c:v>
                </c:pt>
                <c:pt idx="333">
                  <c:v>3700</c:v>
                </c:pt>
                <c:pt idx="334">
                  <c:v>3700</c:v>
                </c:pt>
                <c:pt idx="335">
                  <c:v>3680</c:v>
                </c:pt>
                <c:pt idx="336">
                  <c:v>3650</c:v>
                </c:pt>
                <c:pt idx="337">
                  <c:v>3642</c:v>
                </c:pt>
                <c:pt idx="338">
                  <c:v>3600</c:v>
                </c:pt>
                <c:pt idx="339">
                  <c:v>3600</c:v>
                </c:pt>
                <c:pt idx="340">
                  <c:v>3550</c:v>
                </c:pt>
                <c:pt idx="341">
                  <c:v>3550</c:v>
                </c:pt>
                <c:pt idx="342">
                  <c:v>3570</c:v>
                </c:pt>
                <c:pt idx="343">
                  <c:v>3570</c:v>
                </c:pt>
                <c:pt idx="344">
                  <c:v>3580</c:v>
                </c:pt>
                <c:pt idx="345">
                  <c:v>3550</c:v>
                </c:pt>
                <c:pt idx="346">
                  <c:v>3510</c:v>
                </c:pt>
                <c:pt idx="347">
                  <c:v>3550</c:v>
                </c:pt>
                <c:pt idx="348">
                  <c:v>3510</c:v>
                </c:pt>
                <c:pt idx="349">
                  <c:v>3550</c:v>
                </c:pt>
                <c:pt idx="350">
                  <c:v>3550</c:v>
                </c:pt>
                <c:pt idx="351">
                  <c:v>3580</c:v>
                </c:pt>
                <c:pt idx="352">
                  <c:v>3600</c:v>
                </c:pt>
                <c:pt idx="353">
                  <c:v>3600</c:v>
                </c:pt>
                <c:pt idx="354">
                  <c:v>3600</c:v>
                </c:pt>
                <c:pt idx="355">
                  <c:v>3600</c:v>
                </c:pt>
                <c:pt idx="356">
                  <c:v>3600</c:v>
                </c:pt>
                <c:pt idx="357">
                  <c:v>3580</c:v>
                </c:pt>
                <c:pt idx="358">
                  <c:v>3580</c:v>
                </c:pt>
                <c:pt idx="359">
                  <c:v>3650</c:v>
                </c:pt>
                <c:pt idx="360">
                  <c:v>3630</c:v>
                </c:pt>
                <c:pt idx="361">
                  <c:v>3650</c:v>
                </c:pt>
                <c:pt idx="362">
                  <c:v>3650</c:v>
                </c:pt>
                <c:pt idx="363">
                  <c:v>3570</c:v>
                </c:pt>
                <c:pt idx="364">
                  <c:v>3530</c:v>
                </c:pt>
                <c:pt idx="365">
                  <c:v>3530</c:v>
                </c:pt>
                <c:pt idx="366">
                  <c:v>3520</c:v>
                </c:pt>
                <c:pt idx="367">
                  <c:v>3550</c:v>
                </c:pt>
                <c:pt idx="368">
                  <c:v>3550</c:v>
                </c:pt>
                <c:pt idx="369">
                  <c:v>3500</c:v>
                </c:pt>
              </c:numCache>
            </c:numRef>
          </c:val>
          <c:smooth val="0"/>
        </c:ser>
        <c:ser>
          <c:idx val="1"/>
          <c:order val="1"/>
          <c:tx>
            <c:strRef>
              <c:f>油粕期现差!$H$1</c:f>
              <c:strCache>
                <c:ptCount val="1"/>
                <c:pt idx="0">
                  <c:v>豆油现货</c:v>
                </c:pt>
              </c:strCache>
            </c:strRef>
          </c:tx>
          <c:marker>
            <c:symbol val="none"/>
          </c:marker>
          <c:cat>
            <c:numRef>
              <c:f>油粕期现差!$D$2:$D$371</c:f>
              <c:numCache>
                <c:formatCode>yyyy/m/d</c:formatCode>
                <c:ptCount val="370"/>
                <c:pt idx="0">
                  <c:v>41295</c:v>
                </c:pt>
                <c:pt idx="1">
                  <c:v>41296</c:v>
                </c:pt>
                <c:pt idx="2">
                  <c:v>41297</c:v>
                </c:pt>
                <c:pt idx="3">
                  <c:v>41298</c:v>
                </c:pt>
                <c:pt idx="4">
                  <c:v>41299</c:v>
                </c:pt>
                <c:pt idx="5">
                  <c:v>41302</c:v>
                </c:pt>
                <c:pt idx="6">
                  <c:v>41303</c:v>
                </c:pt>
                <c:pt idx="7">
                  <c:v>41304</c:v>
                </c:pt>
                <c:pt idx="8">
                  <c:v>41305</c:v>
                </c:pt>
                <c:pt idx="9">
                  <c:v>41306</c:v>
                </c:pt>
                <c:pt idx="10">
                  <c:v>41309</c:v>
                </c:pt>
                <c:pt idx="11">
                  <c:v>41310</c:v>
                </c:pt>
                <c:pt idx="12">
                  <c:v>41311</c:v>
                </c:pt>
                <c:pt idx="13">
                  <c:v>41312</c:v>
                </c:pt>
                <c:pt idx="14">
                  <c:v>41313</c:v>
                </c:pt>
                <c:pt idx="15">
                  <c:v>41323</c:v>
                </c:pt>
                <c:pt idx="16">
                  <c:v>41324</c:v>
                </c:pt>
                <c:pt idx="17">
                  <c:v>41325</c:v>
                </c:pt>
                <c:pt idx="18">
                  <c:v>41326</c:v>
                </c:pt>
                <c:pt idx="19">
                  <c:v>41327</c:v>
                </c:pt>
                <c:pt idx="20">
                  <c:v>41330</c:v>
                </c:pt>
                <c:pt idx="21">
                  <c:v>41331</c:v>
                </c:pt>
                <c:pt idx="22">
                  <c:v>41332</c:v>
                </c:pt>
                <c:pt idx="23">
                  <c:v>41333</c:v>
                </c:pt>
                <c:pt idx="24">
                  <c:v>41334</c:v>
                </c:pt>
                <c:pt idx="25">
                  <c:v>41337</c:v>
                </c:pt>
                <c:pt idx="26">
                  <c:v>41338</c:v>
                </c:pt>
                <c:pt idx="27">
                  <c:v>41339</c:v>
                </c:pt>
                <c:pt idx="28">
                  <c:v>41340</c:v>
                </c:pt>
                <c:pt idx="29">
                  <c:v>41341</c:v>
                </c:pt>
                <c:pt idx="30">
                  <c:v>41344</c:v>
                </c:pt>
                <c:pt idx="31">
                  <c:v>41345</c:v>
                </c:pt>
                <c:pt idx="32">
                  <c:v>41346</c:v>
                </c:pt>
                <c:pt idx="33">
                  <c:v>41347</c:v>
                </c:pt>
                <c:pt idx="34">
                  <c:v>41348</c:v>
                </c:pt>
                <c:pt idx="35">
                  <c:v>41351</c:v>
                </c:pt>
                <c:pt idx="36">
                  <c:v>41352</c:v>
                </c:pt>
                <c:pt idx="37">
                  <c:v>41353</c:v>
                </c:pt>
                <c:pt idx="38">
                  <c:v>41354</c:v>
                </c:pt>
                <c:pt idx="39">
                  <c:v>41355</c:v>
                </c:pt>
                <c:pt idx="40">
                  <c:v>41358</c:v>
                </c:pt>
                <c:pt idx="41">
                  <c:v>41359</c:v>
                </c:pt>
                <c:pt idx="42">
                  <c:v>41360</c:v>
                </c:pt>
                <c:pt idx="43">
                  <c:v>41361</c:v>
                </c:pt>
                <c:pt idx="44">
                  <c:v>41362</c:v>
                </c:pt>
                <c:pt idx="45">
                  <c:v>41365</c:v>
                </c:pt>
                <c:pt idx="46">
                  <c:v>41366</c:v>
                </c:pt>
                <c:pt idx="47">
                  <c:v>41367</c:v>
                </c:pt>
                <c:pt idx="48">
                  <c:v>41372</c:v>
                </c:pt>
                <c:pt idx="49">
                  <c:v>41373</c:v>
                </c:pt>
                <c:pt idx="50">
                  <c:v>41374</c:v>
                </c:pt>
                <c:pt idx="51">
                  <c:v>41375</c:v>
                </c:pt>
                <c:pt idx="52">
                  <c:v>41376</c:v>
                </c:pt>
                <c:pt idx="53">
                  <c:v>41379</c:v>
                </c:pt>
                <c:pt idx="54">
                  <c:v>41380</c:v>
                </c:pt>
                <c:pt idx="55">
                  <c:v>41381</c:v>
                </c:pt>
                <c:pt idx="56">
                  <c:v>41382</c:v>
                </c:pt>
                <c:pt idx="57">
                  <c:v>41383</c:v>
                </c:pt>
                <c:pt idx="58">
                  <c:v>41386</c:v>
                </c:pt>
                <c:pt idx="59">
                  <c:v>41387</c:v>
                </c:pt>
                <c:pt idx="60">
                  <c:v>41388</c:v>
                </c:pt>
                <c:pt idx="61">
                  <c:v>41389</c:v>
                </c:pt>
                <c:pt idx="62">
                  <c:v>41390</c:v>
                </c:pt>
                <c:pt idx="63">
                  <c:v>41396</c:v>
                </c:pt>
                <c:pt idx="64">
                  <c:v>41397</c:v>
                </c:pt>
                <c:pt idx="65">
                  <c:v>41400</c:v>
                </c:pt>
                <c:pt idx="66">
                  <c:v>41401</c:v>
                </c:pt>
                <c:pt idx="67">
                  <c:v>41402</c:v>
                </c:pt>
                <c:pt idx="68">
                  <c:v>41404</c:v>
                </c:pt>
                <c:pt idx="69">
                  <c:v>41408</c:v>
                </c:pt>
                <c:pt idx="70">
                  <c:v>41409</c:v>
                </c:pt>
                <c:pt idx="71">
                  <c:v>41410</c:v>
                </c:pt>
                <c:pt idx="72">
                  <c:v>41411</c:v>
                </c:pt>
                <c:pt idx="73">
                  <c:v>41414</c:v>
                </c:pt>
                <c:pt idx="74">
                  <c:v>41415</c:v>
                </c:pt>
                <c:pt idx="75">
                  <c:v>41416</c:v>
                </c:pt>
                <c:pt idx="76">
                  <c:v>41417</c:v>
                </c:pt>
                <c:pt idx="77">
                  <c:v>41418</c:v>
                </c:pt>
                <c:pt idx="78">
                  <c:v>41421</c:v>
                </c:pt>
                <c:pt idx="79">
                  <c:v>41422</c:v>
                </c:pt>
                <c:pt idx="80">
                  <c:v>41423</c:v>
                </c:pt>
                <c:pt idx="81">
                  <c:v>41424</c:v>
                </c:pt>
                <c:pt idx="82">
                  <c:v>41425</c:v>
                </c:pt>
                <c:pt idx="83">
                  <c:v>41428</c:v>
                </c:pt>
                <c:pt idx="84">
                  <c:v>41429</c:v>
                </c:pt>
                <c:pt idx="85">
                  <c:v>41430</c:v>
                </c:pt>
                <c:pt idx="86">
                  <c:v>41431</c:v>
                </c:pt>
                <c:pt idx="87">
                  <c:v>41432</c:v>
                </c:pt>
                <c:pt idx="88">
                  <c:v>41438</c:v>
                </c:pt>
                <c:pt idx="89">
                  <c:v>41439</c:v>
                </c:pt>
                <c:pt idx="90">
                  <c:v>41442</c:v>
                </c:pt>
                <c:pt idx="91">
                  <c:v>41443</c:v>
                </c:pt>
                <c:pt idx="92">
                  <c:v>41444</c:v>
                </c:pt>
                <c:pt idx="93">
                  <c:v>41445</c:v>
                </c:pt>
                <c:pt idx="94">
                  <c:v>41446</c:v>
                </c:pt>
                <c:pt idx="95">
                  <c:v>41449</c:v>
                </c:pt>
                <c:pt idx="96">
                  <c:v>41450</c:v>
                </c:pt>
                <c:pt idx="97">
                  <c:v>41451</c:v>
                </c:pt>
                <c:pt idx="98">
                  <c:v>41452</c:v>
                </c:pt>
                <c:pt idx="99">
                  <c:v>41453</c:v>
                </c:pt>
                <c:pt idx="100">
                  <c:v>41456</c:v>
                </c:pt>
                <c:pt idx="101">
                  <c:v>41457</c:v>
                </c:pt>
                <c:pt idx="102">
                  <c:v>41458</c:v>
                </c:pt>
                <c:pt idx="103">
                  <c:v>41459</c:v>
                </c:pt>
                <c:pt idx="104">
                  <c:v>41460</c:v>
                </c:pt>
                <c:pt idx="105">
                  <c:v>41463</c:v>
                </c:pt>
                <c:pt idx="106">
                  <c:v>41464</c:v>
                </c:pt>
                <c:pt idx="107">
                  <c:v>41465</c:v>
                </c:pt>
                <c:pt idx="108">
                  <c:v>41466</c:v>
                </c:pt>
                <c:pt idx="109">
                  <c:v>41467</c:v>
                </c:pt>
                <c:pt idx="110">
                  <c:v>41470</c:v>
                </c:pt>
                <c:pt idx="111">
                  <c:v>41471</c:v>
                </c:pt>
                <c:pt idx="112">
                  <c:v>41472</c:v>
                </c:pt>
                <c:pt idx="113">
                  <c:v>41473</c:v>
                </c:pt>
                <c:pt idx="114">
                  <c:v>41474</c:v>
                </c:pt>
                <c:pt idx="115">
                  <c:v>41477</c:v>
                </c:pt>
                <c:pt idx="116">
                  <c:v>41478</c:v>
                </c:pt>
                <c:pt idx="117">
                  <c:v>41479</c:v>
                </c:pt>
                <c:pt idx="118">
                  <c:v>41480</c:v>
                </c:pt>
                <c:pt idx="119">
                  <c:v>41481</c:v>
                </c:pt>
                <c:pt idx="120">
                  <c:v>41484</c:v>
                </c:pt>
                <c:pt idx="121">
                  <c:v>41485</c:v>
                </c:pt>
                <c:pt idx="122">
                  <c:v>41486</c:v>
                </c:pt>
                <c:pt idx="123">
                  <c:v>41487</c:v>
                </c:pt>
                <c:pt idx="124">
                  <c:v>41488</c:v>
                </c:pt>
                <c:pt idx="125">
                  <c:v>41491</c:v>
                </c:pt>
                <c:pt idx="126">
                  <c:v>41492</c:v>
                </c:pt>
                <c:pt idx="127">
                  <c:v>41493</c:v>
                </c:pt>
                <c:pt idx="128">
                  <c:v>41494</c:v>
                </c:pt>
                <c:pt idx="129">
                  <c:v>41495</c:v>
                </c:pt>
                <c:pt idx="130">
                  <c:v>41498</c:v>
                </c:pt>
                <c:pt idx="131">
                  <c:v>41499</c:v>
                </c:pt>
                <c:pt idx="132">
                  <c:v>41500</c:v>
                </c:pt>
                <c:pt idx="133">
                  <c:v>41501</c:v>
                </c:pt>
                <c:pt idx="134">
                  <c:v>41502</c:v>
                </c:pt>
                <c:pt idx="135">
                  <c:v>41505</c:v>
                </c:pt>
                <c:pt idx="136">
                  <c:v>41506</c:v>
                </c:pt>
                <c:pt idx="137">
                  <c:v>41507</c:v>
                </c:pt>
                <c:pt idx="138">
                  <c:v>41508</c:v>
                </c:pt>
                <c:pt idx="139">
                  <c:v>41509</c:v>
                </c:pt>
                <c:pt idx="140">
                  <c:v>41512</c:v>
                </c:pt>
                <c:pt idx="141">
                  <c:v>41513</c:v>
                </c:pt>
                <c:pt idx="142">
                  <c:v>41514</c:v>
                </c:pt>
                <c:pt idx="143">
                  <c:v>41515</c:v>
                </c:pt>
                <c:pt idx="144">
                  <c:v>41516</c:v>
                </c:pt>
                <c:pt idx="145">
                  <c:v>41519</c:v>
                </c:pt>
                <c:pt idx="146">
                  <c:v>41520</c:v>
                </c:pt>
                <c:pt idx="147">
                  <c:v>41521</c:v>
                </c:pt>
                <c:pt idx="148">
                  <c:v>41522</c:v>
                </c:pt>
                <c:pt idx="149">
                  <c:v>41523</c:v>
                </c:pt>
                <c:pt idx="150">
                  <c:v>41526</c:v>
                </c:pt>
                <c:pt idx="151">
                  <c:v>41527</c:v>
                </c:pt>
                <c:pt idx="152">
                  <c:v>41528</c:v>
                </c:pt>
                <c:pt idx="153">
                  <c:v>41529</c:v>
                </c:pt>
                <c:pt idx="154">
                  <c:v>41530</c:v>
                </c:pt>
                <c:pt idx="155">
                  <c:v>41534</c:v>
                </c:pt>
                <c:pt idx="156">
                  <c:v>41535</c:v>
                </c:pt>
                <c:pt idx="157">
                  <c:v>41540</c:v>
                </c:pt>
                <c:pt idx="158">
                  <c:v>41541</c:v>
                </c:pt>
                <c:pt idx="159">
                  <c:v>41542</c:v>
                </c:pt>
                <c:pt idx="160">
                  <c:v>41543</c:v>
                </c:pt>
                <c:pt idx="161">
                  <c:v>41544</c:v>
                </c:pt>
                <c:pt idx="162">
                  <c:v>41547</c:v>
                </c:pt>
                <c:pt idx="163">
                  <c:v>41555</c:v>
                </c:pt>
                <c:pt idx="164">
                  <c:v>41556</c:v>
                </c:pt>
                <c:pt idx="165">
                  <c:v>41557</c:v>
                </c:pt>
                <c:pt idx="166">
                  <c:v>41558</c:v>
                </c:pt>
                <c:pt idx="167">
                  <c:v>41561</c:v>
                </c:pt>
                <c:pt idx="168">
                  <c:v>41562</c:v>
                </c:pt>
                <c:pt idx="169">
                  <c:v>41563</c:v>
                </c:pt>
                <c:pt idx="170">
                  <c:v>41564</c:v>
                </c:pt>
                <c:pt idx="171">
                  <c:v>41565</c:v>
                </c:pt>
                <c:pt idx="172">
                  <c:v>41568</c:v>
                </c:pt>
                <c:pt idx="173">
                  <c:v>41569</c:v>
                </c:pt>
                <c:pt idx="174">
                  <c:v>41570</c:v>
                </c:pt>
                <c:pt idx="175">
                  <c:v>41571</c:v>
                </c:pt>
                <c:pt idx="176">
                  <c:v>41572</c:v>
                </c:pt>
                <c:pt idx="177">
                  <c:v>41575</c:v>
                </c:pt>
                <c:pt idx="178">
                  <c:v>41576</c:v>
                </c:pt>
                <c:pt idx="179">
                  <c:v>41577</c:v>
                </c:pt>
                <c:pt idx="180">
                  <c:v>41578</c:v>
                </c:pt>
                <c:pt idx="181">
                  <c:v>41579</c:v>
                </c:pt>
                <c:pt idx="182">
                  <c:v>41582</c:v>
                </c:pt>
                <c:pt idx="183">
                  <c:v>41583</c:v>
                </c:pt>
                <c:pt idx="184">
                  <c:v>41584</c:v>
                </c:pt>
                <c:pt idx="185">
                  <c:v>41585</c:v>
                </c:pt>
                <c:pt idx="186">
                  <c:v>41586</c:v>
                </c:pt>
                <c:pt idx="187">
                  <c:v>41589</c:v>
                </c:pt>
                <c:pt idx="188">
                  <c:v>41590</c:v>
                </c:pt>
                <c:pt idx="189">
                  <c:v>41591</c:v>
                </c:pt>
                <c:pt idx="190">
                  <c:v>41592</c:v>
                </c:pt>
                <c:pt idx="191">
                  <c:v>41593</c:v>
                </c:pt>
                <c:pt idx="192">
                  <c:v>41596</c:v>
                </c:pt>
                <c:pt idx="193">
                  <c:v>41597</c:v>
                </c:pt>
                <c:pt idx="194">
                  <c:v>41598</c:v>
                </c:pt>
                <c:pt idx="195">
                  <c:v>41599</c:v>
                </c:pt>
                <c:pt idx="196">
                  <c:v>41600</c:v>
                </c:pt>
                <c:pt idx="197">
                  <c:v>41603</c:v>
                </c:pt>
                <c:pt idx="198">
                  <c:v>41604</c:v>
                </c:pt>
                <c:pt idx="199">
                  <c:v>41605</c:v>
                </c:pt>
                <c:pt idx="200">
                  <c:v>41606</c:v>
                </c:pt>
                <c:pt idx="201">
                  <c:v>41607</c:v>
                </c:pt>
                <c:pt idx="202">
                  <c:v>41610</c:v>
                </c:pt>
                <c:pt idx="203">
                  <c:v>41611</c:v>
                </c:pt>
                <c:pt idx="204">
                  <c:v>41612</c:v>
                </c:pt>
                <c:pt idx="205">
                  <c:v>41613</c:v>
                </c:pt>
                <c:pt idx="206">
                  <c:v>41614</c:v>
                </c:pt>
                <c:pt idx="207">
                  <c:v>41617</c:v>
                </c:pt>
                <c:pt idx="208">
                  <c:v>41618</c:v>
                </c:pt>
                <c:pt idx="209">
                  <c:v>41619</c:v>
                </c:pt>
                <c:pt idx="210">
                  <c:v>41620</c:v>
                </c:pt>
                <c:pt idx="211">
                  <c:v>41621</c:v>
                </c:pt>
                <c:pt idx="212">
                  <c:v>41624</c:v>
                </c:pt>
                <c:pt idx="213">
                  <c:v>41625</c:v>
                </c:pt>
                <c:pt idx="214">
                  <c:v>41626</c:v>
                </c:pt>
                <c:pt idx="215">
                  <c:v>41627</c:v>
                </c:pt>
                <c:pt idx="216">
                  <c:v>41628</c:v>
                </c:pt>
                <c:pt idx="217">
                  <c:v>41631</c:v>
                </c:pt>
                <c:pt idx="218">
                  <c:v>41632</c:v>
                </c:pt>
                <c:pt idx="219">
                  <c:v>41633</c:v>
                </c:pt>
                <c:pt idx="220">
                  <c:v>41634</c:v>
                </c:pt>
                <c:pt idx="221">
                  <c:v>41635</c:v>
                </c:pt>
                <c:pt idx="222">
                  <c:v>41638</c:v>
                </c:pt>
                <c:pt idx="223">
                  <c:v>41639</c:v>
                </c:pt>
                <c:pt idx="224">
                  <c:v>41641</c:v>
                </c:pt>
                <c:pt idx="225">
                  <c:v>41645</c:v>
                </c:pt>
                <c:pt idx="226">
                  <c:v>41646</c:v>
                </c:pt>
                <c:pt idx="227">
                  <c:v>41647</c:v>
                </c:pt>
                <c:pt idx="228">
                  <c:v>41648</c:v>
                </c:pt>
                <c:pt idx="229">
                  <c:v>41649</c:v>
                </c:pt>
                <c:pt idx="230">
                  <c:v>41656</c:v>
                </c:pt>
                <c:pt idx="231">
                  <c:v>41659</c:v>
                </c:pt>
                <c:pt idx="232">
                  <c:v>41660</c:v>
                </c:pt>
                <c:pt idx="233">
                  <c:v>41661</c:v>
                </c:pt>
                <c:pt idx="234">
                  <c:v>41662</c:v>
                </c:pt>
                <c:pt idx="235">
                  <c:v>41663</c:v>
                </c:pt>
                <c:pt idx="236">
                  <c:v>41666</c:v>
                </c:pt>
                <c:pt idx="237">
                  <c:v>41667</c:v>
                </c:pt>
                <c:pt idx="238">
                  <c:v>41668</c:v>
                </c:pt>
                <c:pt idx="239">
                  <c:v>41669</c:v>
                </c:pt>
                <c:pt idx="240">
                  <c:v>41677</c:v>
                </c:pt>
                <c:pt idx="241">
                  <c:v>41680</c:v>
                </c:pt>
                <c:pt idx="242">
                  <c:v>41681</c:v>
                </c:pt>
                <c:pt idx="243">
                  <c:v>41682</c:v>
                </c:pt>
                <c:pt idx="244">
                  <c:v>41683</c:v>
                </c:pt>
                <c:pt idx="245">
                  <c:v>41684</c:v>
                </c:pt>
                <c:pt idx="246">
                  <c:v>41687</c:v>
                </c:pt>
                <c:pt idx="247">
                  <c:v>41688</c:v>
                </c:pt>
                <c:pt idx="248">
                  <c:v>41689</c:v>
                </c:pt>
                <c:pt idx="249">
                  <c:v>41690</c:v>
                </c:pt>
                <c:pt idx="250">
                  <c:v>41691</c:v>
                </c:pt>
                <c:pt idx="251">
                  <c:v>41694</c:v>
                </c:pt>
                <c:pt idx="252">
                  <c:v>41695</c:v>
                </c:pt>
                <c:pt idx="253">
                  <c:v>41696</c:v>
                </c:pt>
                <c:pt idx="254">
                  <c:v>41697</c:v>
                </c:pt>
                <c:pt idx="255">
                  <c:v>41698</c:v>
                </c:pt>
                <c:pt idx="256">
                  <c:v>41701</c:v>
                </c:pt>
                <c:pt idx="257">
                  <c:v>41702</c:v>
                </c:pt>
                <c:pt idx="258">
                  <c:v>41703</c:v>
                </c:pt>
                <c:pt idx="259">
                  <c:v>41704</c:v>
                </c:pt>
                <c:pt idx="260">
                  <c:v>41705</c:v>
                </c:pt>
                <c:pt idx="261">
                  <c:v>41708</c:v>
                </c:pt>
                <c:pt idx="262">
                  <c:v>41709</c:v>
                </c:pt>
                <c:pt idx="263">
                  <c:v>41710</c:v>
                </c:pt>
                <c:pt idx="264">
                  <c:v>41711</c:v>
                </c:pt>
                <c:pt idx="265">
                  <c:v>41712</c:v>
                </c:pt>
                <c:pt idx="266">
                  <c:v>41715</c:v>
                </c:pt>
                <c:pt idx="267">
                  <c:v>41716</c:v>
                </c:pt>
                <c:pt idx="268">
                  <c:v>41717</c:v>
                </c:pt>
                <c:pt idx="269">
                  <c:v>41718</c:v>
                </c:pt>
                <c:pt idx="270">
                  <c:v>41719</c:v>
                </c:pt>
                <c:pt idx="271">
                  <c:v>41722</c:v>
                </c:pt>
                <c:pt idx="272">
                  <c:v>41723</c:v>
                </c:pt>
                <c:pt idx="273">
                  <c:v>41724</c:v>
                </c:pt>
                <c:pt idx="274">
                  <c:v>41725</c:v>
                </c:pt>
                <c:pt idx="275">
                  <c:v>41726</c:v>
                </c:pt>
                <c:pt idx="276">
                  <c:v>41729</c:v>
                </c:pt>
                <c:pt idx="277">
                  <c:v>41730</c:v>
                </c:pt>
                <c:pt idx="278">
                  <c:v>41731</c:v>
                </c:pt>
                <c:pt idx="279">
                  <c:v>41732</c:v>
                </c:pt>
                <c:pt idx="280">
                  <c:v>41733</c:v>
                </c:pt>
                <c:pt idx="281">
                  <c:v>41737</c:v>
                </c:pt>
                <c:pt idx="282">
                  <c:v>41738</c:v>
                </c:pt>
                <c:pt idx="283">
                  <c:v>41739</c:v>
                </c:pt>
                <c:pt idx="284">
                  <c:v>41740</c:v>
                </c:pt>
                <c:pt idx="285">
                  <c:v>41743</c:v>
                </c:pt>
                <c:pt idx="286">
                  <c:v>41744</c:v>
                </c:pt>
                <c:pt idx="287">
                  <c:v>41745</c:v>
                </c:pt>
                <c:pt idx="288">
                  <c:v>41746</c:v>
                </c:pt>
                <c:pt idx="289">
                  <c:v>41747</c:v>
                </c:pt>
                <c:pt idx="290">
                  <c:v>41750</c:v>
                </c:pt>
                <c:pt idx="291">
                  <c:v>41751</c:v>
                </c:pt>
                <c:pt idx="292">
                  <c:v>41752</c:v>
                </c:pt>
                <c:pt idx="293">
                  <c:v>41753</c:v>
                </c:pt>
                <c:pt idx="294">
                  <c:v>41754</c:v>
                </c:pt>
                <c:pt idx="295">
                  <c:v>41757</c:v>
                </c:pt>
                <c:pt idx="296">
                  <c:v>41758</c:v>
                </c:pt>
                <c:pt idx="297">
                  <c:v>41759</c:v>
                </c:pt>
                <c:pt idx="298">
                  <c:v>41764</c:v>
                </c:pt>
                <c:pt idx="299">
                  <c:v>41765</c:v>
                </c:pt>
                <c:pt idx="300">
                  <c:v>41766</c:v>
                </c:pt>
                <c:pt idx="301">
                  <c:v>41767</c:v>
                </c:pt>
                <c:pt idx="302">
                  <c:v>41768</c:v>
                </c:pt>
                <c:pt idx="303">
                  <c:v>41779</c:v>
                </c:pt>
                <c:pt idx="304">
                  <c:v>41780</c:v>
                </c:pt>
                <c:pt idx="305">
                  <c:v>41781</c:v>
                </c:pt>
                <c:pt idx="306">
                  <c:v>41782</c:v>
                </c:pt>
                <c:pt idx="307">
                  <c:v>41785</c:v>
                </c:pt>
                <c:pt idx="308">
                  <c:v>41786</c:v>
                </c:pt>
                <c:pt idx="309">
                  <c:v>41787</c:v>
                </c:pt>
                <c:pt idx="310">
                  <c:v>41788</c:v>
                </c:pt>
                <c:pt idx="311">
                  <c:v>41789</c:v>
                </c:pt>
                <c:pt idx="312">
                  <c:v>41793</c:v>
                </c:pt>
                <c:pt idx="313">
                  <c:v>41794</c:v>
                </c:pt>
                <c:pt idx="314">
                  <c:v>41795</c:v>
                </c:pt>
                <c:pt idx="315">
                  <c:v>41796</c:v>
                </c:pt>
                <c:pt idx="316">
                  <c:v>41799</c:v>
                </c:pt>
                <c:pt idx="317">
                  <c:v>41800</c:v>
                </c:pt>
                <c:pt idx="318">
                  <c:v>41801</c:v>
                </c:pt>
                <c:pt idx="319">
                  <c:v>41802</c:v>
                </c:pt>
                <c:pt idx="320">
                  <c:v>41803</c:v>
                </c:pt>
                <c:pt idx="321">
                  <c:v>41806</c:v>
                </c:pt>
                <c:pt idx="322">
                  <c:v>41807</c:v>
                </c:pt>
                <c:pt idx="323">
                  <c:v>41808</c:v>
                </c:pt>
                <c:pt idx="324">
                  <c:v>41809</c:v>
                </c:pt>
                <c:pt idx="325">
                  <c:v>41810</c:v>
                </c:pt>
                <c:pt idx="326">
                  <c:v>41813</c:v>
                </c:pt>
                <c:pt idx="327">
                  <c:v>41814</c:v>
                </c:pt>
                <c:pt idx="328">
                  <c:v>41815</c:v>
                </c:pt>
                <c:pt idx="329">
                  <c:v>41816</c:v>
                </c:pt>
                <c:pt idx="330">
                  <c:v>41817</c:v>
                </c:pt>
                <c:pt idx="331">
                  <c:v>41820</c:v>
                </c:pt>
                <c:pt idx="332">
                  <c:v>41821</c:v>
                </c:pt>
                <c:pt idx="333">
                  <c:v>41822</c:v>
                </c:pt>
                <c:pt idx="334">
                  <c:v>41823</c:v>
                </c:pt>
                <c:pt idx="335">
                  <c:v>41824</c:v>
                </c:pt>
                <c:pt idx="336">
                  <c:v>41827</c:v>
                </c:pt>
                <c:pt idx="337">
                  <c:v>41828</c:v>
                </c:pt>
                <c:pt idx="338">
                  <c:v>41829</c:v>
                </c:pt>
                <c:pt idx="339">
                  <c:v>41830</c:v>
                </c:pt>
                <c:pt idx="340">
                  <c:v>41831</c:v>
                </c:pt>
                <c:pt idx="341">
                  <c:v>41834</c:v>
                </c:pt>
                <c:pt idx="342">
                  <c:v>41835</c:v>
                </c:pt>
                <c:pt idx="343">
                  <c:v>41836</c:v>
                </c:pt>
                <c:pt idx="344">
                  <c:v>41837</c:v>
                </c:pt>
                <c:pt idx="345">
                  <c:v>41838</c:v>
                </c:pt>
                <c:pt idx="346">
                  <c:v>41841</c:v>
                </c:pt>
                <c:pt idx="347">
                  <c:v>41842</c:v>
                </c:pt>
                <c:pt idx="348">
                  <c:v>41843</c:v>
                </c:pt>
                <c:pt idx="349">
                  <c:v>41844</c:v>
                </c:pt>
                <c:pt idx="350">
                  <c:v>41845</c:v>
                </c:pt>
                <c:pt idx="351">
                  <c:v>41848</c:v>
                </c:pt>
                <c:pt idx="352">
                  <c:v>41849</c:v>
                </c:pt>
                <c:pt idx="353">
                  <c:v>41850</c:v>
                </c:pt>
                <c:pt idx="354">
                  <c:v>41851</c:v>
                </c:pt>
                <c:pt idx="355">
                  <c:v>41852</c:v>
                </c:pt>
                <c:pt idx="356">
                  <c:v>41855</c:v>
                </c:pt>
                <c:pt idx="357">
                  <c:v>41856</c:v>
                </c:pt>
                <c:pt idx="358">
                  <c:v>41857</c:v>
                </c:pt>
                <c:pt idx="359">
                  <c:v>41858</c:v>
                </c:pt>
                <c:pt idx="360">
                  <c:v>41859</c:v>
                </c:pt>
                <c:pt idx="361">
                  <c:v>41862</c:v>
                </c:pt>
                <c:pt idx="362">
                  <c:v>41863</c:v>
                </c:pt>
                <c:pt idx="363">
                  <c:v>41864</c:v>
                </c:pt>
                <c:pt idx="364">
                  <c:v>41865</c:v>
                </c:pt>
                <c:pt idx="365">
                  <c:v>41866</c:v>
                </c:pt>
                <c:pt idx="366">
                  <c:v>41869</c:v>
                </c:pt>
                <c:pt idx="367">
                  <c:v>41870</c:v>
                </c:pt>
                <c:pt idx="368">
                  <c:v>41871</c:v>
                </c:pt>
                <c:pt idx="369">
                  <c:v>41872</c:v>
                </c:pt>
              </c:numCache>
            </c:numRef>
          </c:cat>
          <c:val>
            <c:numRef>
              <c:f>油粕期现差!$H$2:$H$371</c:f>
              <c:numCache>
                <c:formatCode>General</c:formatCode>
                <c:ptCount val="370"/>
                <c:pt idx="0">
                  <c:v>#N/A</c:v>
                </c:pt>
                <c:pt idx="1">
                  <c:v>8830</c:v>
                </c:pt>
                <c:pt idx="2">
                  <c:v>8830</c:v>
                </c:pt>
                <c:pt idx="3">
                  <c:v>8830</c:v>
                </c:pt>
                <c:pt idx="4">
                  <c:v>8800</c:v>
                </c:pt>
                <c:pt idx="5">
                  <c:v>8800</c:v>
                </c:pt>
                <c:pt idx="6">
                  <c:v>8800</c:v>
                </c:pt>
                <c:pt idx="7">
                  <c:v>8730</c:v>
                </c:pt>
                <c:pt idx="8">
                  <c:v>8780</c:v>
                </c:pt>
                <c:pt idx="9">
                  <c:v>8780</c:v>
                </c:pt>
                <c:pt idx="10">
                  <c:v>8780</c:v>
                </c:pt>
                <c:pt idx="11">
                  <c:v>#N/A</c:v>
                </c:pt>
                <c:pt idx="12">
                  <c:v>#N/A</c:v>
                </c:pt>
                <c:pt idx="13">
                  <c:v>#N/A</c:v>
                </c:pt>
                <c:pt idx="14">
                  <c:v>#N/A</c:v>
                </c:pt>
                <c:pt idx="15">
                  <c:v>8760</c:v>
                </c:pt>
                <c:pt idx="16">
                  <c:v>8755</c:v>
                </c:pt>
                <c:pt idx="17">
                  <c:v>8850</c:v>
                </c:pt>
                <c:pt idx="18">
                  <c:v>8755</c:v>
                </c:pt>
                <c:pt idx="19">
                  <c:v>#N/A</c:v>
                </c:pt>
                <c:pt idx="20">
                  <c:v>#N/A</c:v>
                </c:pt>
                <c:pt idx="21">
                  <c:v>8600</c:v>
                </c:pt>
                <c:pt idx="22">
                  <c:v>8500</c:v>
                </c:pt>
                <c:pt idx="23">
                  <c:v>8500</c:v>
                </c:pt>
                <c:pt idx="24">
                  <c:v>8450</c:v>
                </c:pt>
                <c:pt idx="25">
                  <c:v>8450</c:v>
                </c:pt>
                <c:pt idx="26">
                  <c:v>8480</c:v>
                </c:pt>
                <c:pt idx="27">
                  <c:v>8480</c:v>
                </c:pt>
                <c:pt idx="28">
                  <c:v>8480</c:v>
                </c:pt>
                <c:pt idx="29">
                  <c:v>8480</c:v>
                </c:pt>
                <c:pt idx="30">
                  <c:v>8400</c:v>
                </c:pt>
                <c:pt idx="31">
                  <c:v>8300</c:v>
                </c:pt>
                <c:pt idx="32">
                  <c:v>8150</c:v>
                </c:pt>
                <c:pt idx="33">
                  <c:v>8150</c:v>
                </c:pt>
                <c:pt idx="34">
                  <c:v>8050</c:v>
                </c:pt>
                <c:pt idx="35">
                  <c:v>8150</c:v>
                </c:pt>
                <c:pt idx="36">
                  <c:v>8040</c:v>
                </c:pt>
                <c:pt idx="37">
                  <c:v>8040</c:v>
                </c:pt>
                <c:pt idx="38">
                  <c:v>8080</c:v>
                </c:pt>
                <c:pt idx="39">
                  <c:v>8100</c:v>
                </c:pt>
                <c:pt idx="40">
                  <c:v>8100</c:v>
                </c:pt>
                <c:pt idx="41">
                  <c:v>8100</c:v>
                </c:pt>
                <c:pt idx="42">
                  <c:v>8100</c:v>
                </c:pt>
                <c:pt idx="43">
                  <c:v>8100</c:v>
                </c:pt>
                <c:pt idx="44">
                  <c:v>8100</c:v>
                </c:pt>
                <c:pt idx="45">
                  <c:v>7900</c:v>
                </c:pt>
                <c:pt idx="46">
                  <c:v>7800</c:v>
                </c:pt>
                <c:pt idx="47">
                  <c:v>7800</c:v>
                </c:pt>
                <c:pt idx="48">
                  <c:v>7800</c:v>
                </c:pt>
                <c:pt idx="49">
                  <c:v>7800</c:v>
                </c:pt>
                <c:pt idx="50">
                  <c:v>7850</c:v>
                </c:pt>
                <c:pt idx="51">
                  <c:v>7850</c:v>
                </c:pt>
                <c:pt idx="52">
                  <c:v>#N/A</c:v>
                </c:pt>
                <c:pt idx="53">
                  <c:v>#N/A</c:v>
                </c:pt>
                <c:pt idx="54">
                  <c:v>#N/A</c:v>
                </c:pt>
                <c:pt idx="55">
                  <c:v>7580</c:v>
                </c:pt>
                <c:pt idx="56">
                  <c:v>7550</c:v>
                </c:pt>
                <c:pt idx="57">
                  <c:v>7550</c:v>
                </c:pt>
                <c:pt idx="58">
                  <c:v>7500</c:v>
                </c:pt>
                <c:pt idx="59">
                  <c:v>7500</c:v>
                </c:pt>
                <c:pt idx="60">
                  <c:v>7400</c:v>
                </c:pt>
                <c:pt idx="61">
                  <c:v>#N/A</c:v>
                </c:pt>
                <c:pt idx="62">
                  <c:v>7400</c:v>
                </c:pt>
                <c:pt idx="63">
                  <c:v>7230</c:v>
                </c:pt>
                <c:pt idx="64">
                  <c:v>#N/A</c:v>
                </c:pt>
                <c:pt idx="65">
                  <c:v>7300</c:v>
                </c:pt>
                <c:pt idx="66">
                  <c:v>7350</c:v>
                </c:pt>
                <c:pt idx="67">
                  <c:v>7350</c:v>
                </c:pt>
                <c:pt idx="68">
                  <c:v>7350</c:v>
                </c:pt>
                <c:pt idx="69">
                  <c:v>7450</c:v>
                </c:pt>
                <c:pt idx="70">
                  <c:v>7400</c:v>
                </c:pt>
                <c:pt idx="71">
                  <c:v>7350</c:v>
                </c:pt>
                <c:pt idx="72">
                  <c:v>#N/A</c:v>
                </c:pt>
                <c:pt idx="73">
                  <c:v>7400</c:v>
                </c:pt>
                <c:pt idx="74">
                  <c:v>7480</c:v>
                </c:pt>
                <c:pt idx="75">
                  <c:v>7480</c:v>
                </c:pt>
                <c:pt idx="76">
                  <c:v>7520</c:v>
                </c:pt>
                <c:pt idx="77">
                  <c:v>7520</c:v>
                </c:pt>
                <c:pt idx="78">
                  <c:v>7520</c:v>
                </c:pt>
                <c:pt idx="79">
                  <c:v>7470</c:v>
                </c:pt>
                <c:pt idx="80">
                  <c:v>#N/A</c:v>
                </c:pt>
                <c:pt idx="81">
                  <c:v>7480</c:v>
                </c:pt>
                <c:pt idx="82">
                  <c:v>7490</c:v>
                </c:pt>
                <c:pt idx="83">
                  <c:v>7500</c:v>
                </c:pt>
                <c:pt idx="84">
                  <c:v>7470</c:v>
                </c:pt>
                <c:pt idx="85">
                  <c:v>7470</c:v>
                </c:pt>
                <c:pt idx="86">
                  <c:v>7470</c:v>
                </c:pt>
                <c:pt idx="87">
                  <c:v>7500</c:v>
                </c:pt>
                <c:pt idx="88">
                  <c:v>7520</c:v>
                </c:pt>
                <c:pt idx="89">
                  <c:v>7450</c:v>
                </c:pt>
                <c:pt idx="90">
                  <c:v>7450</c:v>
                </c:pt>
                <c:pt idx="91">
                  <c:v>7430</c:v>
                </c:pt>
                <c:pt idx="92">
                  <c:v>7400</c:v>
                </c:pt>
                <c:pt idx="93">
                  <c:v>7410</c:v>
                </c:pt>
                <c:pt idx="94">
                  <c:v>7350</c:v>
                </c:pt>
                <c:pt idx="95">
                  <c:v>7350</c:v>
                </c:pt>
                <c:pt idx="96">
                  <c:v>7350</c:v>
                </c:pt>
                <c:pt idx="97">
                  <c:v>7350</c:v>
                </c:pt>
                <c:pt idx="98">
                  <c:v>7250</c:v>
                </c:pt>
                <c:pt idx="99">
                  <c:v>7250</c:v>
                </c:pt>
                <c:pt idx="100">
                  <c:v>7250</c:v>
                </c:pt>
                <c:pt idx="101">
                  <c:v>7270</c:v>
                </c:pt>
                <c:pt idx="102">
                  <c:v>7320</c:v>
                </c:pt>
                <c:pt idx="103">
                  <c:v>7350</c:v>
                </c:pt>
                <c:pt idx="104">
                  <c:v>7350</c:v>
                </c:pt>
                <c:pt idx="105">
                  <c:v>7300</c:v>
                </c:pt>
                <c:pt idx="106">
                  <c:v>7250</c:v>
                </c:pt>
                <c:pt idx="107">
                  <c:v>7200</c:v>
                </c:pt>
                <c:pt idx="108">
                  <c:v>7160</c:v>
                </c:pt>
                <c:pt idx="109">
                  <c:v>7130</c:v>
                </c:pt>
                <c:pt idx="110">
                  <c:v>#N/A</c:v>
                </c:pt>
                <c:pt idx="111">
                  <c:v>7130</c:v>
                </c:pt>
                <c:pt idx="112">
                  <c:v>7130</c:v>
                </c:pt>
                <c:pt idx="113">
                  <c:v>7120</c:v>
                </c:pt>
                <c:pt idx="114">
                  <c:v>7150</c:v>
                </c:pt>
                <c:pt idx="115">
                  <c:v>7150</c:v>
                </c:pt>
                <c:pt idx="116">
                  <c:v>#N/A</c:v>
                </c:pt>
                <c:pt idx="117">
                  <c:v>7150</c:v>
                </c:pt>
                <c:pt idx="118">
                  <c:v>7150</c:v>
                </c:pt>
                <c:pt idx="119">
                  <c:v>7080</c:v>
                </c:pt>
                <c:pt idx="120">
                  <c:v>#N/A</c:v>
                </c:pt>
                <c:pt idx="121">
                  <c:v>7000</c:v>
                </c:pt>
                <c:pt idx="122">
                  <c:v>6970</c:v>
                </c:pt>
                <c:pt idx="123">
                  <c:v>6970</c:v>
                </c:pt>
                <c:pt idx="124">
                  <c:v>6980</c:v>
                </c:pt>
                <c:pt idx="125">
                  <c:v>6990</c:v>
                </c:pt>
                <c:pt idx="126">
                  <c:v>7000</c:v>
                </c:pt>
                <c:pt idx="127">
                  <c:v>7000</c:v>
                </c:pt>
                <c:pt idx="128">
                  <c:v>6970</c:v>
                </c:pt>
                <c:pt idx="129">
                  <c:v>6970</c:v>
                </c:pt>
                <c:pt idx="130">
                  <c:v>6950</c:v>
                </c:pt>
                <c:pt idx="131">
                  <c:v>7100</c:v>
                </c:pt>
                <c:pt idx="132">
                  <c:v>7120</c:v>
                </c:pt>
                <c:pt idx="133">
                  <c:v>7050</c:v>
                </c:pt>
                <c:pt idx="134">
                  <c:v>7080</c:v>
                </c:pt>
                <c:pt idx="135">
                  <c:v>7120</c:v>
                </c:pt>
                <c:pt idx="136">
                  <c:v>7160</c:v>
                </c:pt>
                <c:pt idx="137">
                  <c:v>7150</c:v>
                </c:pt>
                <c:pt idx="138">
                  <c:v>7160</c:v>
                </c:pt>
                <c:pt idx="139">
                  <c:v>7160</c:v>
                </c:pt>
                <c:pt idx="140">
                  <c:v>7300</c:v>
                </c:pt>
                <c:pt idx="141">
                  <c:v>7330</c:v>
                </c:pt>
                <c:pt idx="142">
                  <c:v>7480</c:v>
                </c:pt>
                <c:pt idx="143">
                  <c:v>7350</c:v>
                </c:pt>
                <c:pt idx="144">
                  <c:v>7250</c:v>
                </c:pt>
                <c:pt idx="145">
                  <c:v>7300</c:v>
                </c:pt>
                <c:pt idx="146">
                  <c:v>7350</c:v>
                </c:pt>
                <c:pt idx="147">
                  <c:v>7300</c:v>
                </c:pt>
                <c:pt idx="148">
                  <c:v>7230</c:v>
                </c:pt>
                <c:pt idx="149">
                  <c:v>7280</c:v>
                </c:pt>
                <c:pt idx="150">
                  <c:v>7330</c:v>
                </c:pt>
                <c:pt idx="151">
                  <c:v>7300</c:v>
                </c:pt>
                <c:pt idx="152">
                  <c:v>#N/A</c:v>
                </c:pt>
                <c:pt idx="153">
                  <c:v>7350</c:v>
                </c:pt>
                <c:pt idx="154">
                  <c:v>7300</c:v>
                </c:pt>
                <c:pt idx="155">
                  <c:v>#N/A</c:v>
                </c:pt>
                <c:pt idx="156">
                  <c:v>7250</c:v>
                </c:pt>
                <c:pt idx="157">
                  <c:v>7280</c:v>
                </c:pt>
                <c:pt idx="158">
                  <c:v>7100</c:v>
                </c:pt>
                <c:pt idx="159">
                  <c:v>7280</c:v>
                </c:pt>
                <c:pt idx="160">
                  <c:v>7100</c:v>
                </c:pt>
                <c:pt idx="161">
                  <c:v>7100</c:v>
                </c:pt>
                <c:pt idx="162">
                  <c:v>7070</c:v>
                </c:pt>
                <c:pt idx="163">
                  <c:v>#N/A</c:v>
                </c:pt>
                <c:pt idx="164">
                  <c:v>7100</c:v>
                </c:pt>
                <c:pt idx="165">
                  <c:v>7250</c:v>
                </c:pt>
                <c:pt idx="166">
                  <c:v>7200</c:v>
                </c:pt>
                <c:pt idx="167">
                  <c:v>7170</c:v>
                </c:pt>
                <c:pt idx="168">
                  <c:v>7030</c:v>
                </c:pt>
                <c:pt idx="169">
                  <c:v>7100</c:v>
                </c:pt>
                <c:pt idx="170">
                  <c:v>7100</c:v>
                </c:pt>
                <c:pt idx="171">
                  <c:v>7180</c:v>
                </c:pt>
                <c:pt idx="172">
                  <c:v>7150</c:v>
                </c:pt>
                <c:pt idx="173">
                  <c:v>7250</c:v>
                </c:pt>
                <c:pt idx="174">
                  <c:v>7200</c:v>
                </c:pt>
                <c:pt idx="175">
                  <c:v>7200</c:v>
                </c:pt>
                <c:pt idx="176">
                  <c:v>7290</c:v>
                </c:pt>
                <c:pt idx="177">
                  <c:v>7250</c:v>
                </c:pt>
                <c:pt idx="178">
                  <c:v>7200</c:v>
                </c:pt>
                <c:pt idx="179">
                  <c:v>7150</c:v>
                </c:pt>
                <c:pt idx="180">
                  <c:v>7400</c:v>
                </c:pt>
                <c:pt idx="181">
                  <c:v>7320</c:v>
                </c:pt>
                <c:pt idx="182">
                  <c:v>7450</c:v>
                </c:pt>
                <c:pt idx="183">
                  <c:v>7300</c:v>
                </c:pt>
                <c:pt idx="184">
                  <c:v>7250</c:v>
                </c:pt>
                <c:pt idx="185">
                  <c:v>7250</c:v>
                </c:pt>
                <c:pt idx="186">
                  <c:v>7250</c:v>
                </c:pt>
                <c:pt idx="187">
                  <c:v>7400</c:v>
                </c:pt>
                <c:pt idx="188">
                  <c:v>7400</c:v>
                </c:pt>
                <c:pt idx="189">
                  <c:v>7400</c:v>
                </c:pt>
                <c:pt idx="190">
                  <c:v>7350</c:v>
                </c:pt>
                <c:pt idx="191">
                  <c:v>7350</c:v>
                </c:pt>
                <c:pt idx="192">
                  <c:v>7500</c:v>
                </c:pt>
                <c:pt idx="193">
                  <c:v>7500</c:v>
                </c:pt>
                <c:pt idx="194">
                  <c:v>7400</c:v>
                </c:pt>
                <c:pt idx="195">
                  <c:v>7400</c:v>
                </c:pt>
                <c:pt idx="196">
                  <c:v>7350</c:v>
                </c:pt>
                <c:pt idx="197">
                  <c:v>7500</c:v>
                </c:pt>
                <c:pt idx="198">
                  <c:v>7350</c:v>
                </c:pt>
                <c:pt idx="199">
                  <c:v>7350</c:v>
                </c:pt>
                <c:pt idx="200">
                  <c:v>7400</c:v>
                </c:pt>
                <c:pt idx="201">
                  <c:v>7450</c:v>
                </c:pt>
                <c:pt idx="202">
                  <c:v>7500</c:v>
                </c:pt>
                <c:pt idx="203">
                  <c:v>7500</c:v>
                </c:pt>
                <c:pt idx="204">
                  <c:v>7480</c:v>
                </c:pt>
                <c:pt idx="205">
                  <c:v>7500</c:v>
                </c:pt>
                <c:pt idx="206">
                  <c:v>7450</c:v>
                </c:pt>
                <c:pt idx="207">
                  <c:v>7460</c:v>
                </c:pt>
                <c:pt idx="208">
                  <c:v>7450</c:v>
                </c:pt>
                <c:pt idx="209">
                  <c:v>7450</c:v>
                </c:pt>
                <c:pt idx="210">
                  <c:v>7400</c:v>
                </c:pt>
                <c:pt idx="211">
                  <c:v>7400</c:v>
                </c:pt>
                <c:pt idx="212">
                  <c:v>7350</c:v>
                </c:pt>
                <c:pt idx="213">
                  <c:v>7350</c:v>
                </c:pt>
                <c:pt idx="214">
                  <c:v>7250</c:v>
                </c:pt>
                <c:pt idx="215">
                  <c:v>7250</c:v>
                </c:pt>
                <c:pt idx="216">
                  <c:v>7200</c:v>
                </c:pt>
                <c:pt idx="217">
                  <c:v>7250</c:v>
                </c:pt>
                <c:pt idx="218">
                  <c:v>7250</c:v>
                </c:pt>
                <c:pt idx="219">
                  <c:v>7150</c:v>
                </c:pt>
                <c:pt idx="220">
                  <c:v>7150</c:v>
                </c:pt>
                <c:pt idx="221">
                  <c:v>7100</c:v>
                </c:pt>
                <c:pt idx="222">
                  <c:v>7150</c:v>
                </c:pt>
                <c:pt idx="223">
                  <c:v>7100</c:v>
                </c:pt>
                <c:pt idx="224">
                  <c:v>7200</c:v>
                </c:pt>
                <c:pt idx="225">
                  <c:v>6950</c:v>
                </c:pt>
                <c:pt idx="226">
                  <c:v>6900</c:v>
                </c:pt>
                <c:pt idx="227">
                  <c:v>6800</c:v>
                </c:pt>
                <c:pt idx="228">
                  <c:v>6850</c:v>
                </c:pt>
                <c:pt idx="229">
                  <c:v>6850</c:v>
                </c:pt>
                <c:pt idx="230">
                  <c:v>6800</c:v>
                </c:pt>
                <c:pt idx="231">
                  <c:v>6890</c:v>
                </c:pt>
                <c:pt idx="232">
                  <c:v>6800</c:v>
                </c:pt>
                <c:pt idx="233">
                  <c:v>6800</c:v>
                </c:pt>
                <c:pt idx="234">
                  <c:v>6850</c:v>
                </c:pt>
                <c:pt idx="235">
                  <c:v>6850</c:v>
                </c:pt>
                <c:pt idx="236">
                  <c:v>#N/A</c:v>
                </c:pt>
                <c:pt idx="237">
                  <c:v>6800</c:v>
                </c:pt>
                <c:pt idx="238">
                  <c:v>6800</c:v>
                </c:pt>
                <c:pt idx="239">
                  <c:v>#N/A</c:v>
                </c:pt>
                <c:pt idx="240">
                  <c:v>6800</c:v>
                </c:pt>
                <c:pt idx="241">
                  <c:v>6800</c:v>
                </c:pt>
                <c:pt idx="242">
                  <c:v>6850</c:v>
                </c:pt>
                <c:pt idx="243">
                  <c:v>6850</c:v>
                </c:pt>
                <c:pt idx="244">
                  <c:v>6850</c:v>
                </c:pt>
                <c:pt idx="245">
                  <c:v>6900</c:v>
                </c:pt>
                <c:pt idx="246">
                  <c:v>6880</c:v>
                </c:pt>
                <c:pt idx="247">
                  <c:v>6900</c:v>
                </c:pt>
                <c:pt idx="248">
                  <c:v>7000</c:v>
                </c:pt>
                <c:pt idx="249">
                  <c:v>6900</c:v>
                </c:pt>
                <c:pt idx="250">
                  <c:v>6950</c:v>
                </c:pt>
                <c:pt idx="251">
                  <c:v>6950</c:v>
                </c:pt>
                <c:pt idx="252">
                  <c:v>6950</c:v>
                </c:pt>
                <c:pt idx="253">
                  <c:v>6950</c:v>
                </c:pt>
                <c:pt idx="254">
                  <c:v>7000</c:v>
                </c:pt>
                <c:pt idx="255">
                  <c:v>6950</c:v>
                </c:pt>
                <c:pt idx="256">
                  <c:v>6950</c:v>
                </c:pt>
                <c:pt idx="257">
                  <c:v>7000</c:v>
                </c:pt>
                <c:pt idx="258">
                  <c:v>7100</c:v>
                </c:pt>
                <c:pt idx="259">
                  <c:v>7100</c:v>
                </c:pt>
                <c:pt idx="260">
                  <c:v>7200</c:v>
                </c:pt>
                <c:pt idx="261">
                  <c:v>7150</c:v>
                </c:pt>
                <c:pt idx="262">
                  <c:v>7150</c:v>
                </c:pt>
                <c:pt idx="263">
                  <c:v>7200</c:v>
                </c:pt>
                <c:pt idx="264">
                  <c:v>7200</c:v>
                </c:pt>
                <c:pt idx="265">
                  <c:v>7070</c:v>
                </c:pt>
                <c:pt idx="266">
                  <c:v>7050</c:v>
                </c:pt>
                <c:pt idx="267">
                  <c:v>7030</c:v>
                </c:pt>
                <c:pt idx="268">
                  <c:v>7098</c:v>
                </c:pt>
                <c:pt idx="269">
                  <c:v>7057</c:v>
                </c:pt>
                <c:pt idx="270">
                  <c:v>7102</c:v>
                </c:pt>
                <c:pt idx="271">
                  <c:v>6990</c:v>
                </c:pt>
                <c:pt idx="272">
                  <c:v>7007</c:v>
                </c:pt>
                <c:pt idx="273">
                  <c:v>7010</c:v>
                </c:pt>
                <c:pt idx="274">
                  <c:v>7075</c:v>
                </c:pt>
                <c:pt idx="275">
                  <c:v>7150</c:v>
                </c:pt>
                <c:pt idx="276">
                  <c:v>7077</c:v>
                </c:pt>
                <c:pt idx="277">
                  <c:v>7050</c:v>
                </c:pt>
                <c:pt idx="278">
                  <c:v>7250</c:v>
                </c:pt>
                <c:pt idx="279">
                  <c:v>7127</c:v>
                </c:pt>
                <c:pt idx="280">
                  <c:v>7200</c:v>
                </c:pt>
                <c:pt idx="281">
                  <c:v>7200</c:v>
                </c:pt>
                <c:pt idx="282">
                  <c:v>7200</c:v>
                </c:pt>
                <c:pt idx="283">
                  <c:v>7200</c:v>
                </c:pt>
                <c:pt idx="284">
                  <c:v>6900</c:v>
                </c:pt>
                <c:pt idx="285">
                  <c:v>7000</c:v>
                </c:pt>
                <c:pt idx="286">
                  <c:v>7000</c:v>
                </c:pt>
                <c:pt idx="287">
                  <c:v>7050</c:v>
                </c:pt>
                <c:pt idx="288">
                  <c:v>7050</c:v>
                </c:pt>
                <c:pt idx="289">
                  <c:v>7100</c:v>
                </c:pt>
                <c:pt idx="290">
                  <c:v>7050</c:v>
                </c:pt>
                <c:pt idx="291">
                  <c:v>7050</c:v>
                </c:pt>
                <c:pt idx="292">
                  <c:v>7050</c:v>
                </c:pt>
                <c:pt idx="293">
                  <c:v>7050</c:v>
                </c:pt>
                <c:pt idx="294">
                  <c:v>7050</c:v>
                </c:pt>
                <c:pt idx="295">
                  <c:v>7000</c:v>
                </c:pt>
                <c:pt idx="296">
                  <c:v>7000</c:v>
                </c:pt>
                <c:pt idx="297">
                  <c:v>7050</c:v>
                </c:pt>
                <c:pt idx="298">
                  <c:v>6950</c:v>
                </c:pt>
                <c:pt idx="299">
                  <c:v>6950</c:v>
                </c:pt>
                <c:pt idx="300">
                  <c:v>6850</c:v>
                </c:pt>
                <c:pt idx="301">
                  <c:v>6800</c:v>
                </c:pt>
                <c:pt idx="302">
                  <c:v>6800</c:v>
                </c:pt>
                <c:pt idx="303">
                  <c:v>6830</c:v>
                </c:pt>
                <c:pt idx="304">
                  <c:v>6650</c:v>
                </c:pt>
                <c:pt idx="305">
                  <c:v>6800</c:v>
                </c:pt>
                <c:pt idx="306">
                  <c:v>6850</c:v>
                </c:pt>
                <c:pt idx="307">
                  <c:v>6850</c:v>
                </c:pt>
                <c:pt idx="308">
                  <c:v>6850</c:v>
                </c:pt>
                <c:pt idx="309">
                  <c:v>6800</c:v>
                </c:pt>
                <c:pt idx="310">
                  <c:v>6850</c:v>
                </c:pt>
                <c:pt idx="311">
                  <c:v>6680</c:v>
                </c:pt>
                <c:pt idx="312">
                  <c:v>6680</c:v>
                </c:pt>
                <c:pt idx="313">
                  <c:v>6720</c:v>
                </c:pt>
                <c:pt idx="314">
                  <c:v>6750</c:v>
                </c:pt>
                <c:pt idx="315">
                  <c:v>6700</c:v>
                </c:pt>
                <c:pt idx="316">
                  <c:v>6750</c:v>
                </c:pt>
                <c:pt idx="317">
                  <c:v>6700</c:v>
                </c:pt>
                <c:pt idx="318">
                  <c:v>6700</c:v>
                </c:pt>
                <c:pt idx="319">
                  <c:v>6660</c:v>
                </c:pt>
                <c:pt idx="320">
                  <c:v>6650</c:v>
                </c:pt>
                <c:pt idx="321">
                  <c:v>6750</c:v>
                </c:pt>
                <c:pt idx="322">
                  <c:v>6650</c:v>
                </c:pt>
                <c:pt idx="323">
                  <c:v>6650</c:v>
                </c:pt>
                <c:pt idx="324">
                  <c:v>6700</c:v>
                </c:pt>
                <c:pt idx="325">
                  <c:v>#N/A</c:v>
                </c:pt>
                <c:pt idx="326">
                  <c:v>6780</c:v>
                </c:pt>
                <c:pt idx="327">
                  <c:v>6850</c:v>
                </c:pt>
                <c:pt idx="328">
                  <c:v>6780</c:v>
                </c:pt>
                <c:pt idx="329">
                  <c:v>6800</c:v>
                </c:pt>
                <c:pt idx="330">
                  <c:v>6800</c:v>
                </c:pt>
                <c:pt idx="331">
                  <c:v>6750</c:v>
                </c:pt>
                <c:pt idx="332">
                  <c:v>6660</c:v>
                </c:pt>
                <c:pt idx="333">
                  <c:v>6600</c:v>
                </c:pt>
                <c:pt idx="334">
                  <c:v>6550</c:v>
                </c:pt>
                <c:pt idx="335">
                  <c:v>6580</c:v>
                </c:pt>
                <c:pt idx="336">
                  <c:v>6350</c:v>
                </c:pt>
                <c:pt idx="337">
                  <c:v>6503</c:v>
                </c:pt>
                <c:pt idx="338">
                  <c:v>6400</c:v>
                </c:pt>
                <c:pt idx="339">
                  <c:v>6400</c:v>
                </c:pt>
                <c:pt idx="340">
                  <c:v>6350</c:v>
                </c:pt>
                <c:pt idx="341">
                  <c:v>6350</c:v>
                </c:pt>
                <c:pt idx="342">
                  <c:v>6350</c:v>
                </c:pt>
                <c:pt idx="343">
                  <c:v>6250</c:v>
                </c:pt>
                <c:pt idx="344">
                  <c:v>6250</c:v>
                </c:pt>
                <c:pt idx="345">
                  <c:v>6250</c:v>
                </c:pt>
                <c:pt idx="346">
                  <c:v>6300</c:v>
                </c:pt>
                <c:pt idx="347">
                  <c:v>6250</c:v>
                </c:pt>
                <c:pt idx="348">
                  <c:v>6250</c:v>
                </c:pt>
                <c:pt idx="349">
                  <c:v>6100</c:v>
                </c:pt>
                <c:pt idx="350">
                  <c:v>6130</c:v>
                </c:pt>
                <c:pt idx="351">
                  <c:v>6250</c:v>
                </c:pt>
                <c:pt idx="352">
                  <c:v>6300</c:v>
                </c:pt>
                <c:pt idx="353">
                  <c:v>6300</c:v>
                </c:pt>
                <c:pt idx="354">
                  <c:v>6300</c:v>
                </c:pt>
                <c:pt idx="355">
                  <c:v>6250</c:v>
                </c:pt>
                <c:pt idx="356">
                  <c:v>6250</c:v>
                </c:pt>
                <c:pt idx="357">
                  <c:v>6170</c:v>
                </c:pt>
                <c:pt idx="358">
                  <c:v>6250</c:v>
                </c:pt>
                <c:pt idx="359">
                  <c:v>6190</c:v>
                </c:pt>
                <c:pt idx="360">
                  <c:v>6250</c:v>
                </c:pt>
                <c:pt idx="361">
                  <c:v>6200</c:v>
                </c:pt>
                <c:pt idx="362">
                  <c:v>6200</c:v>
                </c:pt>
                <c:pt idx="363">
                  <c:v>6200</c:v>
                </c:pt>
                <c:pt idx="364">
                  <c:v>6120</c:v>
                </c:pt>
                <c:pt idx="365">
                  <c:v>5950</c:v>
                </c:pt>
                <c:pt idx="366">
                  <c:v>5950</c:v>
                </c:pt>
                <c:pt idx="367">
                  <c:v>5800</c:v>
                </c:pt>
                <c:pt idx="368">
                  <c:v>5830</c:v>
                </c:pt>
                <c:pt idx="369">
                  <c:v>5800</c:v>
                </c:pt>
              </c:numCache>
            </c:numRef>
          </c:val>
          <c:smooth val="0"/>
        </c:ser>
        <c:dLbls>
          <c:showLegendKey val="0"/>
          <c:showVal val="0"/>
          <c:showCatName val="0"/>
          <c:showSerName val="0"/>
          <c:showPercent val="0"/>
          <c:showBubbleSize val="0"/>
        </c:dLbls>
        <c:smooth val="0"/>
        <c:axId val="-1825259888"/>
        <c:axId val="-1825253904"/>
      </c:lineChart>
      <c:dateAx>
        <c:axId val="-1825259888"/>
        <c:scaling>
          <c:orientation val="minMax"/>
        </c:scaling>
        <c:delete val="0"/>
        <c:axPos val="b"/>
        <c:numFmt formatCode="yyyy/m/d" sourceLinked="1"/>
        <c:majorTickMark val="out"/>
        <c:minorTickMark val="none"/>
        <c:tickLblPos val="nextTo"/>
        <c:crossAx val="-1825253904"/>
        <c:crosses val="autoZero"/>
        <c:auto val="1"/>
        <c:lblOffset val="100"/>
        <c:baseTimeUnit val="days"/>
      </c:dateAx>
      <c:valAx>
        <c:axId val="-1825253904"/>
        <c:scaling>
          <c:orientation val="minMax"/>
        </c:scaling>
        <c:delete val="0"/>
        <c:axPos val="l"/>
        <c:majorGridlines/>
        <c:numFmt formatCode="General" sourceLinked="1"/>
        <c:majorTickMark val="out"/>
        <c:minorTickMark val="none"/>
        <c:tickLblPos val="nextTo"/>
        <c:crossAx val="-182525988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1"/>
          <c:tx>
            <c:strRef>
              <c:f>GRAPH!$C$1</c:f>
              <c:strCache>
                <c:ptCount val="1"/>
                <c:pt idx="0">
                  <c:v>油主连（元/吨）</c:v>
                </c:pt>
              </c:strCache>
            </c:strRef>
          </c:tx>
          <c:marker>
            <c:symbol val="none"/>
          </c:marker>
          <c:cat>
            <c:strRef>
              <c:f>GRAPH!$A$2:$A$179</c:f>
              <c:strCache>
                <c:ptCount val="176"/>
                <c:pt idx="0">
                  <c:v>11/15/2013</c:v>
                </c:pt>
                <c:pt idx="1">
                  <c:v>11/18/2013</c:v>
                </c:pt>
                <c:pt idx="2">
                  <c:v>11/19/2013</c:v>
                </c:pt>
                <c:pt idx="3">
                  <c:v>11/20/2013</c:v>
                </c:pt>
                <c:pt idx="4">
                  <c:v>11/21/2013</c:v>
                </c:pt>
                <c:pt idx="5">
                  <c:v>11/22/2013</c:v>
                </c:pt>
                <c:pt idx="6">
                  <c:v>11/25/2013</c:v>
                </c:pt>
                <c:pt idx="7">
                  <c:v>11/26/2013</c:v>
                </c:pt>
                <c:pt idx="8">
                  <c:v>11/27/2013</c:v>
                </c:pt>
                <c:pt idx="9">
                  <c:v>11/29/2013</c:v>
                </c:pt>
                <c:pt idx="10">
                  <c:v>12/02/2013</c:v>
                </c:pt>
                <c:pt idx="11">
                  <c:v>12/03/2013</c:v>
                </c:pt>
                <c:pt idx="12">
                  <c:v>12/04/2013</c:v>
                </c:pt>
                <c:pt idx="13">
                  <c:v>12/05/2013</c:v>
                </c:pt>
                <c:pt idx="14">
                  <c:v>12/06/2013</c:v>
                </c:pt>
                <c:pt idx="15">
                  <c:v>12/09/2013</c:v>
                </c:pt>
                <c:pt idx="16">
                  <c:v>12/10/2013</c:v>
                </c:pt>
                <c:pt idx="17">
                  <c:v>12/11/2013</c:v>
                </c:pt>
                <c:pt idx="18">
                  <c:v>12/12/2013</c:v>
                </c:pt>
                <c:pt idx="19">
                  <c:v>12/13/2013</c:v>
                </c:pt>
                <c:pt idx="20">
                  <c:v>12/16/2013</c:v>
                </c:pt>
                <c:pt idx="21">
                  <c:v>12/17/2013</c:v>
                </c:pt>
                <c:pt idx="22">
                  <c:v>12/18/2013</c:v>
                </c:pt>
                <c:pt idx="23">
                  <c:v>12/19/2013</c:v>
                </c:pt>
                <c:pt idx="24">
                  <c:v>12/20/2013</c:v>
                </c:pt>
                <c:pt idx="25">
                  <c:v>12/23/2013</c:v>
                </c:pt>
                <c:pt idx="26">
                  <c:v>12/24/2013</c:v>
                </c:pt>
                <c:pt idx="27">
                  <c:v>12/26/2013</c:v>
                </c:pt>
                <c:pt idx="28">
                  <c:v>12/27/2013</c:v>
                </c:pt>
                <c:pt idx="29">
                  <c:v>12/30/2013</c:v>
                </c:pt>
                <c:pt idx="30">
                  <c:v>12/31/2013</c:v>
                </c:pt>
                <c:pt idx="31">
                  <c:v>01/02/2014</c:v>
                </c:pt>
                <c:pt idx="32">
                  <c:v>01/03/2014</c:v>
                </c:pt>
                <c:pt idx="33">
                  <c:v>01/06/2014</c:v>
                </c:pt>
                <c:pt idx="34">
                  <c:v>01/07/2014</c:v>
                </c:pt>
                <c:pt idx="35">
                  <c:v>01/08/2014</c:v>
                </c:pt>
                <c:pt idx="36">
                  <c:v>01/09/2014</c:v>
                </c:pt>
                <c:pt idx="37">
                  <c:v>01/10/2014</c:v>
                </c:pt>
                <c:pt idx="38">
                  <c:v>01/13/2014</c:v>
                </c:pt>
                <c:pt idx="39">
                  <c:v>01/14/2014</c:v>
                </c:pt>
                <c:pt idx="40">
                  <c:v>01/15/2014</c:v>
                </c:pt>
                <c:pt idx="41">
                  <c:v>01/16/2014</c:v>
                </c:pt>
                <c:pt idx="42">
                  <c:v>01/17/2014</c:v>
                </c:pt>
                <c:pt idx="43">
                  <c:v>01/21/2014</c:v>
                </c:pt>
                <c:pt idx="44">
                  <c:v>01/22/2014</c:v>
                </c:pt>
                <c:pt idx="45">
                  <c:v>01/23/2014</c:v>
                </c:pt>
                <c:pt idx="46">
                  <c:v>01/24/2014</c:v>
                </c:pt>
                <c:pt idx="47">
                  <c:v>01/27/2014</c:v>
                </c:pt>
                <c:pt idx="48">
                  <c:v>01/28/2014</c:v>
                </c:pt>
                <c:pt idx="49">
                  <c:v>01/29/2014</c:v>
                </c:pt>
                <c:pt idx="50">
                  <c:v>01/30/2014</c:v>
                </c:pt>
                <c:pt idx="51">
                  <c:v>02/07/2014</c:v>
                </c:pt>
                <c:pt idx="52">
                  <c:v>02/10/2014</c:v>
                </c:pt>
                <c:pt idx="53">
                  <c:v>02/11/2014</c:v>
                </c:pt>
                <c:pt idx="54">
                  <c:v>02/12/2014</c:v>
                </c:pt>
                <c:pt idx="55">
                  <c:v>02/13/2014</c:v>
                </c:pt>
                <c:pt idx="56">
                  <c:v>02/14/2014</c:v>
                </c:pt>
                <c:pt idx="57">
                  <c:v>02/18/2014</c:v>
                </c:pt>
                <c:pt idx="58">
                  <c:v>02/19/2014</c:v>
                </c:pt>
                <c:pt idx="59">
                  <c:v>02/20/2014</c:v>
                </c:pt>
                <c:pt idx="60">
                  <c:v>02/21/2014</c:v>
                </c:pt>
                <c:pt idx="61">
                  <c:v>02/24/2014</c:v>
                </c:pt>
                <c:pt idx="62">
                  <c:v>02/25/2014</c:v>
                </c:pt>
                <c:pt idx="63">
                  <c:v>02/26/2014</c:v>
                </c:pt>
                <c:pt idx="64">
                  <c:v>02/27/2014</c:v>
                </c:pt>
                <c:pt idx="65">
                  <c:v>02/28/2014</c:v>
                </c:pt>
                <c:pt idx="66">
                  <c:v>03/03/2014</c:v>
                </c:pt>
                <c:pt idx="67">
                  <c:v>03/04/2014</c:v>
                </c:pt>
                <c:pt idx="68">
                  <c:v>03/05/2014</c:v>
                </c:pt>
                <c:pt idx="69">
                  <c:v>03/06/2014</c:v>
                </c:pt>
                <c:pt idx="70">
                  <c:v>03/07/2014</c:v>
                </c:pt>
                <c:pt idx="71">
                  <c:v>03/10/2014</c:v>
                </c:pt>
                <c:pt idx="72">
                  <c:v>03/11/2014</c:v>
                </c:pt>
                <c:pt idx="73">
                  <c:v>03/12/2014</c:v>
                </c:pt>
                <c:pt idx="74">
                  <c:v>03/13/2014</c:v>
                </c:pt>
                <c:pt idx="75">
                  <c:v>03/14/2014</c:v>
                </c:pt>
                <c:pt idx="76">
                  <c:v>03/17/2014</c:v>
                </c:pt>
                <c:pt idx="77">
                  <c:v>03/18/2014</c:v>
                </c:pt>
                <c:pt idx="78">
                  <c:v>03/19/2014</c:v>
                </c:pt>
                <c:pt idx="79">
                  <c:v>03/20/2014</c:v>
                </c:pt>
                <c:pt idx="80">
                  <c:v>03/21/2014</c:v>
                </c:pt>
                <c:pt idx="81">
                  <c:v>03/24/2014</c:v>
                </c:pt>
                <c:pt idx="82">
                  <c:v>03/25/2014</c:v>
                </c:pt>
                <c:pt idx="83">
                  <c:v>03/26/2014</c:v>
                </c:pt>
                <c:pt idx="84">
                  <c:v>03/27/2014</c:v>
                </c:pt>
                <c:pt idx="85">
                  <c:v>03/28/2014</c:v>
                </c:pt>
                <c:pt idx="86">
                  <c:v>03/31/2014</c:v>
                </c:pt>
                <c:pt idx="87">
                  <c:v>04/01/2014</c:v>
                </c:pt>
                <c:pt idx="88">
                  <c:v>04/02/2014</c:v>
                </c:pt>
                <c:pt idx="89">
                  <c:v>04/03/2014</c:v>
                </c:pt>
                <c:pt idx="90">
                  <c:v>04/04/2014</c:v>
                </c:pt>
                <c:pt idx="91">
                  <c:v>04/08/2014</c:v>
                </c:pt>
                <c:pt idx="92">
                  <c:v>04/09/2014</c:v>
                </c:pt>
                <c:pt idx="93">
                  <c:v>04/10/2014</c:v>
                </c:pt>
                <c:pt idx="94">
                  <c:v>04/11/2014</c:v>
                </c:pt>
                <c:pt idx="95">
                  <c:v>04/14/2014</c:v>
                </c:pt>
                <c:pt idx="96">
                  <c:v>04/15/2014</c:v>
                </c:pt>
                <c:pt idx="97">
                  <c:v>04/16/2014</c:v>
                </c:pt>
                <c:pt idx="98">
                  <c:v>04/17/2014</c:v>
                </c:pt>
                <c:pt idx="99">
                  <c:v>04/21/2014</c:v>
                </c:pt>
                <c:pt idx="100">
                  <c:v>04/22/2014</c:v>
                </c:pt>
                <c:pt idx="101">
                  <c:v>04/23/2014</c:v>
                </c:pt>
                <c:pt idx="102">
                  <c:v>04/24/2014</c:v>
                </c:pt>
                <c:pt idx="103">
                  <c:v>04/25/2014</c:v>
                </c:pt>
                <c:pt idx="104">
                  <c:v>04/28/2014</c:v>
                </c:pt>
                <c:pt idx="105">
                  <c:v>04/29/2014</c:v>
                </c:pt>
                <c:pt idx="106">
                  <c:v>04/30/2014</c:v>
                </c:pt>
                <c:pt idx="107">
                  <c:v>05/05/2014</c:v>
                </c:pt>
                <c:pt idx="108">
                  <c:v>05/06/2014</c:v>
                </c:pt>
                <c:pt idx="109">
                  <c:v>05/07/2014</c:v>
                </c:pt>
                <c:pt idx="110">
                  <c:v>05/08/2014</c:v>
                </c:pt>
                <c:pt idx="111">
                  <c:v>05/09/2014</c:v>
                </c:pt>
                <c:pt idx="112">
                  <c:v>05/12/2014</c:v>
                </c:pt>
                <c:pt idx="113">
                  <c:v>05/13/2014</c:v>
                </c:pt>
                <c:pt idx="114">
                  <c:v>05/14/2014</c:v>
                </c:pt>
                <c:pt idx="115">
                  <c:v>05/15/2014</c:v>
                </c:pt>
                <c:pt idx="116">
                  <c:v>05/16/2014</c:v>
                </c:pt>
                <c:pt idx="117">
                  <c:v>05/19/2014</c:v>
                </c:pt>
                <c:pt idx="118">
                  <c:v>05/21/2014</c:v>
                </c:pt>
                <c:pt idx="119">
                  <c:v>05/22/2014</c:v>
                </c:pt>
                <c:pt idx="120">
                  <c:v>05/23/2014</c:v>
                </c:pt>
                <c:pt idx="121">
                  <c:v>05/26/2014</c:v>
                </c:pt>
                <c:pt idx="122">
                  <c:v>05/27/2014</c:v>
                </c:pt>
                <c:pt idx="123">
                  <c:v>05/28/2014</c:v>
                </c:pt>
                <c:pt idx="124">
                  <c:v>05/29/2014</c:v>
                </c:pt>
                <c:pt idx="125">
                  <c:v>05/30/2014</c:v>
                </c:pt>
                <c:pt idx="126">
                  <c:v>06/03/2014</c:v>
                </c:pt>
                <c:pt idx="127">
                  <c:v>06/04/2014</c:v>
                </c:pt>
                <c:pt idx="128">
                  <c:v>06/05/2014</c:v>
                </c:pt>
                <c:pt idx="129">
                  <c:v>06/06/2014</c:v>
                </c:pt>
                <c:pt idx="130">
                  <c:v>06/09/2014</c:v>
                </c:pt>
                <c:pt idx="131">
                  <c:v>06/10/2014</c:v>
                </c:pt>
                <c:pt idx="132">
                  <c:v>06/11/2014</c:v>
                </c:pt>
                <c:pt idx="133">
                  <c:v>06/12/2014</c:v>
                </c:pt>
                <c:pt idx="134">
                  <c:v>06/16/2014</c:v>
                </c:pt>
                <c:pt idx="135">
                  <c:v>06/17/2014</c:v>
                </c:pt>
                <c:pt idx="136">
                  <c:v>06/18/2014</c:v>
                </c:pt>
                <c:pt idx="137">
                  <c:v>06/19/2014</c:v>
                </c:pt>
                <c:pt idx="138">
                  <c:v>06/20/2014</c:v>
                </c:pt>
                <c:pt idx="139">
                  <c:v>06/23/2014</c:v>
                </c:pt>
                <c:pt idx="140">
                  <c:v>06/24/2014</c:v>
                </c:pt>
                <c:pt idx="141">
                  <c:v>06/25/2014</c:v>
                </c:pt>
                <c:pt idx="142">
                  <c:v>06/27/2014</c:v>
                </c:pt>
                <c:pt idx="143">
                  <c:v>06/30/2014</c:v>
                </c:pt>
                <c:pt idx="144">
                  <c:v>07/01/2014</c:v>
                </c:pt>
                <c:pt idx="145">
                  <c:v>07/02/2014</c:v>
                </c:pt>
                <c:pt idx="146">
                  <c:v>07/07/2014</c:v>
                </c:pt>
                <c:pt idx="147">
                  <c:v>07/08/2014</c:v>
                </c:pt>
                <c:pt idx="148">
                  <c:v>07/09/2014</c:v>
                </c:pt>
                <c:pt idx="149">
                  <c:v>07/10/2014</c:v>
                </c:pt>
                <c:pt idx="150">
                  <c:v>07/11/2014</c:v>
                </c:pt>
                <c:pt idx="151">
                  <c:v>07/14/2014</c:v>
                </c:pt>
                <c:pt idx="152">
                  <c:v>07/15/2014</c:v>
                </c:pt>
                <c:pt idx="153">
                  <c:v>07/16/2014</c:v>
                </c:pt>
                <c:pt idx="154">
                  <c:v>07/17/2014</c:v>
                </c:pt>
                <c:pt idx="155">
                  <c:v>07/18/2014</c:v>
                </c:pt>
                <c:pt idx="156">
                  <c:v>07/21/2014</c:v>
                </c:pt>
                <c:pt idx="157">
                  <c:v>07/22/2014</c:v>
                </c:pt>
                <c:pt idx="158">
                  <c:v>07/23/2014</c:v>
                </c:pt>
                <c:pt idx="159">
                  <c:v>07/24/2014</c:v>
                </c:pt>
                <c:pt idx="160">
                  <c:v>07/25/2014</c:v>
                </c:pt>
                <c:pt idx="161">
                  <c:v>07/28/2014</c:v>
                </c:pt>
                <c:pt idx="162">
                  <c:v>07/29/2014</c:v>
                </c:pt>
                <c:pt idx="163">
                  <c:v>07/30/2014</c:v>
                </c:pt>
                <c:pt idx="164">
                  <c:v>07/31/2014</c:v>
                </c:pt>
                <c:pt idx="165">
                  <c:v>08/01/2014</c:v>
                </c:pt>
                <c:pt idx="166">
                  <c:v>08/04/2014</c:v>
                </c:pt>
                <c:pt idx="167">
                  <c:v>08/05/2014</c:v>
                </c:pt>
                <c:pt idx="168">
                  <c:v>08/06/2014</c:v>
                </c:pt>
                <c:pt idx="169">
                  <c:v>08/07/2014</c:v>
                </c:pt>
                <c:pt idx="170">
                  <c:v>08/08/2014</c:v>
                </c:pt>
                <c:pt idx="171">
                  <c:v>08/11/2014</c:v>
                </c:pt>
                <c:pt idx="172">
                  <c:v>08/12/2014</c:v>
                </c:pt>
                <c:pt idx="173">
                  <c:v>08/13/2014</c:v>
                </c:pt>
                <c:pt idx="174">
                  <c:v>08/14/2014</c:v>
                </c:pt>
                <c:pt idx="175">
                  <c:v>08/15/2014</c:v>
                </c:pt>
              </c:strCache>
            </c:strRef>
          </c:cat>
          <c:val>
            <c:numRef>
              <c:f>GRAPH!$C$2:$C$179</c:f>
              <c:numCache>
                <c:formatCode>General</c:formatCode>
                <c:ptCount val="178"/>
                <c:pt idx="0">
                  <c:v>7256</c:v>
                </c:pt>
                <c:pt idx="1">
                  <c:v>7178</c:v>
                </c:pt>
                <c:pt idx="2">
                  <c:v>7156</c:v>
                </c:pt>
                <c:pt idx="3">
                  <c:v>7184</c:v>
                </c:pt>
                <c:pt idx="4">
                  <c:v>7272</c:v>
                </c:pt>
                <c:pt idx="5">
                  <c:v>7302</c:v>
                </c:pt>
                <c:pt idx="6">
                  <c:v>7314</c:v>
                </c:pt>
                <c:pt idx="7">
                  <c:v>7240</c:v>
                </c:pt>
                <c:pt idx="8">
                  <c:v>7274</c:v>
                </c:pt>
                <c:pt idx="9">
                  <c:v>7330</c:v>
                </c:pt>
                <c:pt idx="10">
                  <c:v>7316</c:v>
                </c:pt>
                <c:pt idx="11">
                  <c:v>7264</c:v>
                </c:pt>
                <c:pt idx="12">
                  <c:v>7262</c:v>
                </c:pt>
                <c:pt idx="13">
                  <c:v>7204</c:v>
                </c:pt>
                <c:pt idx="14">
                  <c:v>7232</c:v>
                </c:pt>
                <c:pt idx="15">
                  <c:v>7222</c:v>
                </c:pt>
                <c:pt idx="16">
                  <c:v>7228</c:v>
                </c:pt>
                <c:pt idx="17">
                  <c:v>7254</c:v>
                </c:pt>
                <c:pt idx="18">
                  <c:v>7196</c:v>
                </c:pt>
                <c:pt idx="19">
                  <c:v>7044</c:v>
                </c:pt>
                <c:pt idx="20">
                  <c:v>7006</c:v>
                </c:pt>
                <c:pt idx="21">
                  <c:v>7022</c:v>
                </c:pt>
                <c:pt idx="22">
                  <c:v>7008</c:v>
                </c:pt>
                <c:pt idx="23">
                  <c:v>6952</c:v>
                </c:pt>
                <c:pt idx="24">
                  <c:v>6960</c:v>
                </c:pt>
                <c:pt idx="25">
                  <c:v>6982</c:v>
                </c:pt>
                <c:pt idx="26">
                  <c:v>6940</c:v>
                </c:pt>
                <c:pt idx="27">
                  <c:v>6874</c:v>
                </c:pt>
                <c:pt idx="28">
                  <c:v>6922</c:v>
                </c:pt>
                <c:pt idx="29">
                  <c:v>6908</c:v>
                </c:pt>
                <c:pt idx="30">
                  <c:v>6850</c:v>
                </c:pt>
                <c:pt idx="31">
                  <c:v>6922</c:v>
                </c:pt>
                <c:pt idx="32">
                  <c:v>6822</c:v>
                </c:pt>
                <c:pt idx="33">
                  <c:v>6696</c:v>
                </c:pt>
                <c:pt idx="34">
                  <c:v>6612</c:v>
                </c:pt>
                <c:pt idx="35">
                  <c:v>6608</c:v>
                </c:pt>
                <c:pt idx="36">
                  <c:v>6636</c:v>
                </c:pt>
                <c:pt idx="37">
                  <c:v>6648</c:v>
                </c:pt>
                <c:pt idx="38">
                  <c:v>6626</c:v>
                </c:pt>
                <c:pt idx="39">
                  <c:v>6654</c:v>
                </c:pt>
                <c:pt idx="40">
                  <c:v>6612</c:v>
                </c:pt>
                <c:pt idx="41">
                  <c:v>6624</c:v>
                </c:pt>
                <c:pt idx="42">
                  <c:v>6608</c:v>
                </c:pt>
                <c:pt idx="43">
                  <c:v>6666</c:v>
                </c:pt>
                <c:pt idx="44">
                  <c:v>6662</c:v>
                </c:pt>
                <c:pt idx="45">
                  <c:v>6660</c:v>
                </c:pt>
                <c:pt idx="46">
                  <c:v>6606</c:v>
                </c:pt>
                <c:pt idx="47">
                  <c:v>6536</c:v>
                </c:pt>
                <c:pt idx="48">
                  <c:v>6436</c:v>
                </c:pt>
                <c:pt idx="49">
                  <c:v>6450</c:v>
                </c:pt>
                <c:pt idx="50">
                  <c:v>6390</c:v>
                </c:pt>
                <c:pt idx="51">
                  <c:v>6614</c:v>
                </c:pt>
                <c:pt idx="52">
                  <c:v>6678</c:v>
                </c:pt>
                <c:pt idx="53">
                  <c:v>6618</c:v>
                </c:pt>
                <c:pt idx="54">
                  <c:v>6644</c:v>
                </c:pt>
                <c:pt idx="55">
                  <c:v>6678</c:v>
                </c:pt>
                <c:pt idx="56">
                  <c:v>6744</c:v>
                </c:pt>
                <c:pt idx="57">
                  <c:v>6704</c:v>
                </c:pt>
                <c:pt idx="58">
                  <c:v>6798</c:v>
                </c:pt>
                <c:pt idx="59">
                  <c:v>6810</c:v>
                </c:pt>
                <c:pt idx="60">
                  <c:v>6772</c:v>
                </c:pt>
                <c:pt idx="61">
                  <c:v>6818</c:v>
                </c:pt>
                <c:pt idx="62">
                  <c:v>6836</c:v>
                </c:pt>
                <c:pt idx="63">
                  <c:v>6834</c:v>
                </c:pt>
                <c:pt idx="64">
                  <c:v>6876</c:v>
                </c:pt>
                <c:pt idx="65">
                  <c:v>6818</c:v>
                </c:pt>
                <c:pt idx="66">
                  <c:v>6920</c:v>
                </c:pt>
                <c:pt idx="67">
                  <c:v>6922</c:v>
                </c:pt>
                <c:pt idx="68">
                  <c:v>7094</c:v>
                </c:pt>
                <c:pt idx="69">
                  <c:v>7106</c:v>
                </c:pt>
                <c:pt idx="70">
                  <c:v>7198</c:v>
                </c:pt>
                <c:pt idx="71">
                  <c:v>7160</c:v>
                </c:pt>
                <c:pt idx="72">
                  <c:v>7220</c:v>
                </c:pt>
                <c:pt idx="73">
                  <c:v>7160</c:v>
                </c:pt>
                <c:pt idx="74">
                  <c:v>7160</c:v>
                </c:pt>
                <c:pt idx="75">
                  <c:v>7052</c:v>
                </c:pt>
                <c:pt idx="76">
                  <c:v>7004</c:v>
                </c:pt>
                <c:pt idx="77">
                  <c:v>6960</c:v>
                </c:pt>
                <c:pt idx="78">
                  <c:v>7002</c:v>
                </c:pt>
                <c:pt idx="79">
                  <c:v>6864</c:v>
                </c:pt>
                <c:pt idx="80">
                  <c:v>6828</c:v>
                </c:pt>
                <c:pt idx="81">
                  <c:v>6872</c:v>
                </c:pt>
                <c:pt idx="82">
                  <c:v>6866</c:v>
                </c:pt>
                <c:pt idx="83">
                  <c:v>6922</c:v>
                </c:pt>
                <c:pt idx="84">
                  <c:v>6950</c:v>
                </c:pt>
                <c:pt idx="85">
                  <c:v>6926</c:v>
                </c:pt>
                <c:pt idx="86">
                  <c:v>6918</c:v>
                </c:pt>
                <c:pt idx="87">
                  <c:v>6924</c:v>
                </c:pt>
                <c:pt idx="88">
                  <c:v>7056</c:v>
                </c:pt>
                <c:pt idx="89">
                  <c:v>6978</c:v>
                </c:pt>
                <c:pt idx="90">
                  <c:v>7066</c:v>
                </c:pt>
                <c:pt idx="91">
                  <c:v>7040</c:v>
                </c:pt>
                <c:pt idx="92">
                  <c:v>7038</c:v>
                </c:pt>
                <c:pt idx="93">
                  <c:v>7038</c:v>
                </c:pt>
                <c:pt idx="94">
                  <c:v>6994</c:v>
                </c:pt>
                <c:pt idx="95">
                  <c:v>6992</c:v>
                </c:pt>
                <c:pt idx="96">
                  <c:v>6930</c:v>
                </c:pt>
                <c:pt idx="97">
                  <c:v>7032</c:v>
                </c:pt>
                <c:pt idx="98">
                  <c:v>7076</c:v>
                </c:pt>
                <c:pt idx="99">
                  <c:v>6958</c:v>
                </c:pt>
                <c:pt idx="100">
                  <c:v>7016</c:v>
                </c:pt>
                <c:pt idx="101">
                  <c:v>6966</c:v>
                </c:pt>
                <c:pt idx="102">
                  <c:v>6946</c:v>
                </c:pt>
                <c:pt idx="103">
                  <c:v>6974</c:v>
                </c:pt>
                <c:pt idx="104">
                  <c:v>7026</c:v>
                </c:pt>
                <c:pt idx="105">
                  <c:v>6998</c:v>
                </c:pt>
                <c:pt idx="106">
                  <c:v>6990</c:v>
                </c:pt>
                <c:pt idx="107">
                  <c:v>6852</c:v>
                </c:pt>
                <c:pt idx="108">
                  <c:v>6822</c:v>
                </c:pt>
                <c:pt idx="109">
                  <c:v>6822</c:v>
                </c:pt>
                <c:pt idx="110">
                  <c:v>6776</c:v>
                </c:pt>
                <c:pt idx="111">
                  <c:v>6824</c:v>
                </c:pt>
                <c:pt idx="112">
                  <c:v>6814</c:v>
                </c:pt>
                <c:pt idx="113">
                  <c:v>6882</c:v>
                </c:pt>
                <c:pt idx="114">
                  <c:v>6888</c:v>
                </c:pt>
                <c:pt idx="115">
                  <c:v>6892</c:v>
                </c:pt>
                <c:pt idx="116">
                  <c:v>6842</c:v>
                </c:pt>
                <c:pt idx="117">
                  <c:v>6786</c:v>
                </c:pt>
                <c:pt idx="118">
                  <c:v>6726</c:v>
                </c:pt>
                <c:pt idx="119">
                  <c:v>6806</c:v>
                </c:pt>
                <c:pt idx="120">
                  <c:v>6834</c:v>
                </c:pt>
                <c:pt idx="121">
                  <c:v>6800</c:v>
                </c:pt>
                <c:pt idx="122">
                  <c:v>6790</c:v>
                </c:pt>
                <c:pt idx="123">
                  <c:v>6822</c:v>
                </c:pt>
                <c:pt idx="124">
                  <c:v>6798</c:v>
                </c:pt>
                <c:pt idx="125">
                  <c:v>6762</c:v>
                </c:pt>
                <c:pt idx="126">
                  <c:v>6702</c:v>
                </c:pt>
                <c:pt idx="127">
                  <c:v>6706</c:v>
                </c:pt>
                <c:pt idx="128">
                  <c:v>6748</c:v>
                </c:pt>
                <c:pt idx="129">
                  <c:v>6728</c:v>
                </c:pt>
                <c:pt idx="130">
                  <c:v>6736</c:v>
                </c:pt>
                <c:pt idx="131">
                  <c:v>6694</c:v>
                </c:pt>
                <c:pt idx="132">
                  <c:v>6670</c:v>
                </c:pt>
                <c:pt idx="133">
                  <c:v>6656</c:v>
                </c:pt>
                <c:pt idx="134">
                  <c:v>6854</c:v>
                </c:pt>
                <c:pt idx="135">
                  <c:v>6836</c:v>
                </c:pt>
                <c:pt idx="136">
                  <c:v>6828</c:v>
                </c:pt>
                <c:pt idx="137">
                  <c:v>6856</c:v>
                </c:pt>
                <c:pt idx="138">
                  <c:v>6910</c:v>
                </c:pt>
                <c:pt idx="139">
                  <c:v>7034</c:v>
                </c:pt>
                <c:pt idx="140">
                  <c:v>7050</c:v>
                </c:pt>
                <c:pt idx="141">
                  <c:v>7038</c:v>
                </c:pt>
                <c:pt idx="142">
                  <c:v>7004</c:v>
                </c:pt>
                <c:pt idx="143">
                  <c:v>6944</c:v>
                </c:pt>
                <c:pt idx="144">
                  <c:v>6768</c:v>
                </c:pt>
                <c:pt idx="145">
                  <c:v>6780</c:v>
                </c:pt>
                <c:pt idx="146">
                  <c:v>6676</c:v>
                </c:pt>
                <c:pt idx="147">
                  <c:v>6664</c:v>
                </c:pt>
                <c:pt idx="148">
                  <c:v>6578</c:v>
                </c:pt>
                <c:pt idx="149">
                  <c:v>6588</c:v>
                </c:pt>
                <c:pt idx="150">
                  <c:v>6556</c:v>
                </c:pt>
                <c:pt idx="151">
                  <c:v>6488</c:v>
                </c:pt>
                <c:pt idx="152">
                  <c:v>6448</c:v>
                </c:pt>
                <c:pt idx="153">
                  <c:v>6488</c:v>
                </c:pt>
                <c:pt idx="154">
                  <c:v>6486</c:v>
                </c:pt>
                <c:pt idx="155">
                  <c:v>6456</c:v>
                </c:pt>
                <c:pt idx="156">
                  <c:v>6430</c:v>
                </c:pt>
                <c:pt idx="157">
                  <c:v>6420</c:v>
                </c:pt>
                <c:pt idx="158">
                  <c:v>6378</c:v>
                </c:pt>
                <c:pt idx="159">
                  <c:v>6406</c:v>
                </c:pt>
                <c:pt idx="160">
                  <c:v>6396</c:v>
                </c:pt>
                <c:pt idx="161">
                  <c:v>6426</c:v>
                </c:pt>
                <c:pt idx="162">
                  <c:v>6478</c:v>
                </c:pt>
                <c:pt idx="163">
                  <c:v>6454</c:v>
                </c:pt>
                <c:pt idx="164">
                  <c:v>6460</c:v>
                </c:pt>
                <c:pt idx="165">
                  <c:v>6416</c:v>
                </c:pt>
                <c:pt idx="166">
                  <c:v>6400</c:v>
                </c:pt>
                <c:pt idx="167">
                  <c:v>6402</c:v>
                </c:pt>
                <c:pt idx="168">
                  <c:v>6382</c:v>
                </c:pt>
                <c:pt idx="169">
                  <c:v>6410</c:v>
                </c:pt>
                <c:pt idx="170">
                  <c:v>6410</c:v>
                </c:pt>
                <c:pt idx="171">
                  <c:v>6396</c:v>
                </c:pt>
                <c:pt idx="172">
                  <c:v>6322</c:v>
                </c:pt>
                <c:pt idx="173">
                  <c:v>6312</c:v>
                </c:pt>
                <c:pt idx="174">
                  <c:v>6112</c:v>
                </c:pt>
                <c:pt idx="175">
                  <c:v>6032</c:v>
                </c:pt>
              </c:numCache>
            </c:numRef>
          </c:val>
          <c:smooth val="0"/>
        </c:ser>
        <c:dLbls>
          <c:showLegendKey val="0"/>
          <c:showVal val="0"/>
          <c:showCatName val="0"/>
          <c:showSerName val="0"/>
          <c:showPercent val="0"/>
          <c:showBubbleSize val="0"/>
        </c:dLbls>
        <c:marker val="1"/>
        <c:smooth val="0"/>
        <c:axId val="-1765670544"/>
        <c:axId val="-1765681424"/>
      </c:lineChart>
      <c:lineChart>
        <c:grouping val="standard"/>
        <c:varyColors val="0"/>
        <c:ser>
          <c:idx val="0"/>
          <c:order val="0"/>
          <c:tx>
            <c:strRef>
              <c:f>GRAPH!$B$1</c:f>
              <c:strCache>
                <c:ptCount val="1"/>
                <c:pt idx="0">
                  <c:v>粕主连（元/吨）</c:v>
                </c:pt>
              </c:strCache>
            </c:strRef>
          </c:tx>
          <c:marker>
            <c:symbol val="none"/>
          </c:marker>
          <c:cat>
            <c:strRef>
              <c:f>GRAPH!$A$2:$A$179</c:f>
              <c:strCache>
                <c:ptCount val="176"/>
                <c:pt idx="0">
                  <c:v>11/15/2013</c:v>
                </c:pt>
                <c:pt idx="1">
                  <c:v>11/18/2013</c:v>
                </c:pt>
                <c:pt idx="2">
                  <c:v>11/19/2013</c:v>
                </c:pt>
                <c:pt idx="3">
                  <c:v>11/20/2013</c:v>
                </c:pt>
                <c:pt idx="4">
                  <c:v>11/21/2013</c:v>
                </c:pt>
                <c:pt idx="5">
                  <c:v>11/22/2013</c:v>
                </c:pt>
                <c:pt idx="6">
                  <c:v>11/25/2013</c:v>
                </c:pt>
                <c:pt idx="7">
                  <c:v>11/26/2013</c:v>
                </c:pt>
                <c:pt idx="8">
                  <c:v>11/27/2013</c:v>
                </c:pt>
                <c:pt idx="9">
                  <c:v>11/29/2013</c:v>
                </c:pt>
                <c:pt idx="10">
                  <c:v>12/02/2013</c:v>
                </c:pt>
                <c:pt idx="11">
                  <c:v>12/03/2013</c:v>
                </c:pt>
                <c:pt idx="12">
                  <c:v>12/04/2013</c:v>
                </c:pt>
                <c:pt idx="13">
                  <c:v>12/05/2013</c:v>
                </c:pt>
                <c:pt idx="14">
                  <c:v>12/06/2013</c:v>
                </c:pt>
                <c:pt idx="15">
                  <c:v>12/09/2013</c:v>
                </c:pt>
                <c:pt idx="16">
                  <c:v>12/10/2013</c:v>
                </c:pt>
                <c:pt idx="17">
                  <c:v>12/11/2013</c:v>
                </c:pt>
                <c:pt idx="18">
                  <c:v>12/12/2013</c:v>
                </c:pt>
                <c:pt idx="19">
                  <c:v>12/13/2013</c:v>
                </c:pt>
                <c:pt idx="20">
                  <c:v>12/16/2013</c:v>
                </c:pt>
                <c:pt idx="21">
                  <c:v>12/17/2013</c:v>
                </c:pt>
                <c:pt idx="22">
                  <c:v>12/18/2013</c:v>
                </c:pt>
                <c:pt idx="23">
                  <c:v>12/19/2013</c:v>
                </c:pt>
                <c:pt idx="24">
                  <c:v>12/20/2013</c:v>
                </c:pt>
                <c:pt idx="25">
                  <c:v>12/23/2013</c:v>
                </c:pt>
                <c:pt idx="26">
                  <c:v>12/24/2013</c:v>
                </c:pt>
                <c:pt idx="27">
                  <c:v>12/26/2013</c:v>
                </c:pt>
                <c:pt idx="28">
                  <c:v>12/27/2013</c:v>
                </c:pt>
                <c:pt idx="29">
                  <c:v>12/30/2013</c:v>
                </c:pt>
                <c:pt idx="30">
                  <c:v>12/31/2013</c:v>
                </c:pt>
                <c:pt idx="31">
                  <c:v>01/02/2014</c:v>
                </c:pt>
                <c:pt idx="32">
                  <c:v>01/03/2014</c:v>
                </c:pt>
                <c:pt idx="33">
                  <c:v>01/06/2014</c:v>
                </c:pt>
                <c:pt idx="34">
                  <c:v>01/07/2014</c:v>
                </c:pt>
                <c:pt idx="35">
                  <c:v>01/08/2014</c:v>
                </c:pt>
                <c:pt idx="36">
                  <c:v>01/09/2014</c:v>
                </c:pt>
                <c:pt idx="37">
                  <c:v>01/10/2014</c:v>
                </c:pt>
                <c:pt idx="38">
                  <c:v>01/13/2014</c:v>
                </c:pt>
                <c:pt idx="39">
                  <c:v>01/14/2014</c:v>
                </c:pt>
                <c:pt idx="40">
                  <c:v>01/15/2014</c:v>
                </c:pt>
                <c:pt idx="41">
                  <c:v>01/16/2014</c:v>
                </c:pt>
                <c:pt idx="42">
                  <c:v>01/17/2014</c:v>
                </c:pt>
                <c:pt idx="43">
                  <c:v>01/21/2014</c:v>
                </c:pt>
                <c:pt idx="44">
                  <c:v>01/22/2014</c:v>
                </c:pt>
                <c:pt idx="45">
                  <c:v>01/23/2014</c:v>
                </c:pt>
                <c:pt idx="46">
                  <c:v>01/24/2014</c:v>
                </c:pt>
                <c:pt idx="47">
                  <c:v>01/27/2014</c:v>
                </c:pt>
                <c:pt idx="48">
                  <c:v>01/28/2014</c:v>
                </c:pt>
                <c:pt idx="49">
                  <c:v>01/29/2014</c:v>
                </c:pt>
                <c:pt idx="50">
                  <c:v>01/30/2014</c:v>
                </c:pt>
                <c:pt idx="51">
                  <c:v>02/07/2014</c:v>
                </c:pt>
                <c:pt idx="52">
                  <c:v>02/10/2014</c:v>
                </c:pt>
                <c:pt idx="53">
                  <c:v>02/11/2014</c:v>
                </c:pt>
                <c:pt idx="54">
                  <c:v>02/12/2014</c:v>
                </c:pt>
                <c:pt idx="55">
                  <c:v>02/13/2014</c:v>
                </c:pt>
                <c:pt idx="56">
                  <c:v>02/14/2014</c:v>
                </c:pt>
                <c:pt idx="57">
                  <c:v>02/18/2014</c:v>
                </c:pt>
                <c:pt idx="58">
                  <c:v>02/19/2014</c:v>
                </c:pt>
                <c:pt idx="59">
                  <c:v>02/20/2014</c:v>
                </c:pt>
                <c:pt idx="60">
                  <c:v>02/21/2014</c:v>
                </c:pt>
                <c:pt idx="61">
                  <c:v>02/24/2014</c:v>
                </c:pt>
                <c:pt idx="62">
                  <c:v>02/25/2014</c:v>
                </c:pt>
                <c:pt idx="63">
                  <c:v>02/26/2014</c:v>
                </c:pt>
                <c:pt idx="64">
                  <c:v>02/27/2014</c:v>
                </c:pt>
                <c:pt idx="65">
                  <c:v>02/28/2014</c:v>
                </c:pt>
                <c:pt idx="66">
                  <c:v>03/03/2014</c:v>
                </c:pt>
                <c:pt idx="67">
                  <c:v>03/04/2014</c:v>
                </c:pt>
                <c:pt idx="68">
                  <c:v>03/05/2014</c:v>
                </c:pt>
                <c:pt idx="69">
                  <c:v>03/06/2014</c:v>
                </c:pt>
                <c:pt idx="70">
                  <c:v>03/07/2014</c:v>
                </c:pt>
                <c:pt idx="71">
                  <c:v>03/10/2014</c:v>
                </c:pt>
                <c:pt idx="72">
                  <c:v>03/11/2014</c:v>
                </c:pt>
                <c:pt idx="73">
                  <c:v>03/12/2014</c:v>
                </c:pt>
                <c:pt idx="74">
                  <c:v>03/13/2014</c:v>
                </c:pt>
                <c:pt idx="75">
                  <c:v>03/14/2014</c:v>
                </c:pt>
                <c:pt idx="76">
                  <c:v>03/17/2014</c:v>
                </c:pt>
                <c:pt idx="77">
                  <c:v>03/18/2014</c:v>
                </c:pt>
                <c:pt idx="78">
                  <c:v>03/19/2014</c:v>
                </c:pt>
                <c:pt idx="79">
                  <c:v>03/20/2014</c:v>
                </c:pt>
                <c:pt idx="80">
                  <c:v>03/21/2014</c:v>
                </c:pt>
                <c:pt idx="81">
                  <c:v>03/24/2014</c:v>
                </c:pt>
                <c:pt idx="82">
                  <c:v>03/25/2014</c:v>
                </c:pt>
                <c:pt idx="83">
                  <c:v>03/26/2014</c:v>
                </c:pt>
                <c:pt idx="84">
                  <c:v>03/27/2014</c:v>
                </c:pt>
                <c:pt idx="85">
                  <c:v>03/28/2014</c:v>
                </c:pt>
                <c:pt idx="86">
                  <c:v>03/31/2014</c:v>
                </c:pt>
                <c:pt idx="87">
                  <c:v>04/01/2014</c:v>
                </c:pt>
                <c:pt idx="88">
                  <c:v>04/02/2014</c:v>
                </c:pt>
                <c:pt idx="89">
                  <c:v>04/03/2014</c:v>
                </c:pt>
                <c:pt idx="90">
                  <c:v>04/04/2014</c:v>
                </c:pt>
                <c:pt idx="91">
                  <c:v>04/08/2014</c:v>
                </c:pt>
                <c:pt idx="92">
                  <c:v>04/09/2014</c:v>
                </c:pt>
                <c:pt idx="93">
                  <c:v>04/10/2014</c:v>
                </c:pt>
                <c:pt idx="94">
                  <c:v>04/11/2014</c:v>
                </c:pt>
                <c:pt idx="95">
                  <c:v>04/14/2014</c:v>
                </c:pt>
                <c:pt idx="96">
                  <c:v>04/15/2014</c:v>
                </c:pt>
                <c:pt idx="97">
                  <c:v>04/16/2014</c:v>
                </c:pt>
                <c:pt idx="98">
                  <c:v>04/17/2014</c:v>
                </c:pt>
                <c:pt idx="99">
                  <c:v>04/21/2014</c:v>
                </c:pt>
                <c:pt idx="100">
                  <c:v>04/22/2014</c:v>
                </c:pt>
                <c:pt idx="101">
                  <c:v>04/23/2014</c:v>
                </c:pt>
                <c:pt idx="102">
                  <c:v>04/24/2014</c:v>
                </c:pt>
                <c:pt idx="103">
                  <c:v>04/25/2014</c:v>
                </c:pt>
                <c:pt idx="104">
                  <c:v>04/28/2014</c:v>
                </c:pt>
                <c:pt idx="105">
                  <c:v>04/29/2014</c:v>
                </c:pt>
                <c:pt idx="106">
                  <c:v>04/30/2014</c:v>
                </c:pt>
                <c:pt idx="107">
                  <c:v>05/05/2014</c:v>
                </c:pt>
                <c:pt idx="108">
                  <c:v>05/06/2014</c:v>
                </c:pt>
                <c:pt idx="109">
                  <c:v>05/07/2014</c:v>
                </c:pt>
                <c:pt idx="110">
                  <c:v>05/08/2014</c:v>
                </c:pt>
                <c:pt idx="111">
                  <c:v>05/09/2014</c:v>
                </c:pt>
                <c:pt idx="112">
                  <c:v>05/12/2014</c:v>
                </c:pt>
                <c:pt idx="113">
                  <c:v>05/13/2014</c:v>
                </c:pt>
                <c:pt idx="114">
                  <c:v>05/14/2014</c:v>
                </c:pt>
                <c:pt idx="115">
                  <c:v>05/15/2014</c:v>
                </c:pt>
                <c:pt idx="116">
                  <c:v>05/16/2014</c:v>
                </c:pt>
                <c:pt idx="117">
                  <c:v>05/19/2014</c:v>
                </c:pt>
                <c:pt idx="118">
                  <c:v>05/21/2014</c:v>
                </c:pt>
                <c:pt idx="119">
                  <c:v>05/22/2014</c:v>
                </c:pt>
                <c:pt idx="120">
                  <c:v>05/23/2014</c:v>
                </c:pt>
                <c:pt idx="121">
                  <c:v>05/26/2014</c:v>
                </c:pt>
                <c:pt idx="122">
                  <c:v>05/27/2014</c:v>
                </c:pt>
                <c:pt idx="123">
                  <c:v>05/28/2014</c:v>
                </c:pt>
                <c:pt idx="124">
                  <c:v>05/29/2014</c:v>
                </c:pt>
                <c:pt idx="125">
                  <c:v>05/30/2014</c:v>
                </c:pt>
                <c:pt idx="126">
                  <c:v>06/03/2014</c:v>
                </c:pt>
                <c:pt idx="127">
                  <c:v>06/04/2014</c:v>
                </c:pt>
                <c:pt idx="128">
                  <c:v>06/05/2014</c:v>
                </c:pt>
                <c:pt idx="129">
                  <c:v>06/06/2014</c:v>
                </c:pt>
                <c:pt idx="130">
                  <c:v>06/09/2014</c:v>
                </c:pt>
                <c:pt idx="131">
                  <c:v>06/10/2014</c:v>
                </c:pt>
                <c:pt idx="132">
                  <c:v>06/11/2014</c:v>
                </c:pt>
                <c:pt idx="133">
                  <c:v>06/12/2014</c:v>
                </c:pt>
                <c:pt idx="134">
                  <c:v>06/16/2014</c:v>
                </c:pt>
                <c:pt idx="135">
                  <c:v>06/17/2014</c:v>
                </c:pt>
                <c:pt idx="136">
                  <c:v>06/18/2014</c:v>
                </c:pt>
                <c:pt idx="137">
                  <c:v>06/19/2014</c:v>
                </c:pt>
                <c:pt idx="138">
                  <c:v>06/20/2014</c:v>
                </c:pt>
                <c:pt idx="139">
                  <c:v>06/23/2014</c:v>
                </c:pt>
                <c:pt idx="140">
                  <c:v>06/24/2014</c:v>
                </c:pt>
                <c:pt idx="141">
                  <c:v>06/25/2014</c:v>
                </c:pt>
                <c:pt idx="142">
                  <c:v>06/27/2014</c:v>
                </c:pt>
                <c:pt idx="143">
                  <c:v>06/30/2014</c:v>
                </c:pt>
                <c:pt idx="144">
                  <c:v>07/01/2014</c:v>
                </c:pt>
                <c:pt idx="145">
                  <c:v>07/02/2014</c:v>
                </c:pt>
                <c:pt idx="146">
                  <c:v>07/07/2014</c:v>
                </c:pt>
                <c:pt idx="147">
                  <c:v>07/08/2014</c:v>
                </c:pt>
                <c:pt idx="148">
                  <c:v>07/09/2014</c:v>
                </c:pt>
                <c:pt idx="149">
                  <c:v>07/10/2014</c:v>
                </c:pt>
                <c:pt idx="150">
                  <c:v>07/11/2014</c:v>
                </c:pt>
                <c:pt idx="151">
                  <c:v>07/14/2014</c:v>
                </c:pt>
                <c:pt idx="152">
                  <c:v>07/15/2014</c:v>
                </c:pt>
                <c:pt idx="153">
                  <c:v>07/16/2014</c:v>
                </c:pt>
                <c:pt idx="154">
                  <c:v>07/17/2014</c:v>
                </c:pt>
                <c:pt idx="155">
                  <c:v>07/18/2014</c:v>
                </c:pt>
                <c:pt idx="156">
                  <c:v>07/21/2014</c:v>
                </c:pt>
                <c:pt idx="157">
                  <c:v>07/22/2014</c:v>
                </c:pt>
                <c:pt idx="158">
                  <c:v>07/23/2014</c:v>
                </c:pt>
                <c:pt idx="159">
                  <c:v>07/24/2014</c:v>
                </c:pt>
                <c:pt idx="160">
                  <c:v>07/25/2014</c:v>
                </c:pt>
                <c:pt idx="161">
                  <c:v>07/28/2014</c:v>
                </c:pt>
                <c:pt idx="162">
                  <c:v>07/29/2014</c:v>
                </c:pt>
                <c:pt idx="163">
                  <c:v>07/30/2014</c:v>
                </c:pt>
                <c:pt idx="164">
                  <c:v>07/31/2014</c:v>
                </c:pt>
                <c:pt idx="165">
                  <c:v>08/01/2014</c:v>
                </c:pt>
                <c:pt idx="166">
                  <c:v>08/04/2014</c:v>
                </c:pt>
                <c:pt idx="167">
                  <c:v>08/05/2014</c:v>
                </c:pt>
                <c:pt idx="168">
                  <c:v>08/06/2014</c:v>
                </c:pt>
                <c:pt idx="169">
                  <c:v>08/07/2014</c:v>
                </c:pt>
                <c:pt idx="170">
                  <c:v>08/08/2014</c:v>
                </c:pt>
                <c:pt idx="171">
                  <c:v>08/11/2014</c:v>
                </c:pt>
                <c:pt idx="172">
                  <c:v>08/12/2014</c:v>
                </c:pt>
                <c:pt idx="173">
                  <c:v>08/13/2014</c:v>
                </c:pt>
                <c:pt idx="174">
                  <c:v>08/14/2014</c:v>
                </c:pt>
                <c:pt idx="175">
                  <c:v>08/15/2014</c:v>
                </c:pt>
              </c:strCache>
            </c:strRef>
          </c:cat>
          <c:val>
            <c:numRef>
              <c:f>GRAPH!$B$2:$B$179</c:f>
              <c:numCache>
                <c:formatCode>General</c:formatCode>
                <c:ptCount val="178"/>
                <c:pt idx="0">
                  <c:v>3280</c:v>
                </c:pt>
                <c:pt idx="1">
                  <c:v>3238</c:v>
                </c:pt>
                <c:pt idx="2">
                  <c:v>3226</c:v>
                </c:pt>
                <c:pt idx="3">
                  <c:v>3235</c:v>
                </c:pt>
                <c:pt idx="4">
                  <c:v>3237</c:v>
                </c:pt>
                <c:pt idx="5">
                  <c:v>3261</c:v>
                </c:pt>
                <c:pt idx="6">
                  <c:v>3272</c:v>
                </c:pt>
                <c:pt idx="7">
                  <c:v>3279</c:v>
                </c:pt>
                <c:pt idx="8">
                  <c:v>3326</c:v>
                </c:pt>
                <c:pt idx="9">
                  <c:v>3338</c:v>
                </c:pt>
                <c:pt idx="10">
                  <c:v>3376</c:v>
                </c:pt>
                <c:pt idx="11">
                  <c:v>3355</c:v>
                </c:pt>
                <c:pt idx="12">
                  <c:v>3369</c:v>
                </c:pt>
                <c:pt idx="13">
                  <c:v>3368</c:v>
                </c:pt>
                <c:pt idx="14">
                  <c:v>3347</c:v>
                </c:pt>
                <c:pt idx="15">
                  <c:v>3383</c:v>
                </c:pt>
                <c:pt idx="16">
                  <c:v>3378</c:v>
                </c:pt>
                <c:pt idx="17">
                  <c:v>3377</c:v>
                </c:pt>
                <c:pt idx="18">
                  <c:v>3347</c:v>
                </c:pt>
                <c:pt idx="19">
                  <c:v>3330</c:v>
                </c:pt>
                <c:pt idx="20">
                  <c:v>3348</c:v>
                </c:pt>
                <c:pt idx="21">
                  <c:v>3386</c:v>
                </c:pt>
                <c:pt idx="22">
                  <c:v>3393</c:v>
                </c:pt>
                <c:pt idx="23">
                  <c:v>3381</c:v>
                </c:pt>
                <c:pt idx="24">
                  <c:v>3378</c:v>
                </c:pt>
                <c:pt idx="25">
                  <c:v>3368</c:v>
                </c:pt>
                <c:pt idx="26">
                  <c:v>3331</c:v>
                </c:pt>
                <c:pt idx="27">
                  <c:v>3369</c:v>
                </c:pt>
                <c:pt idx="28">
                  <c:v>3385</c:v>
                </c:pt>
                <c:pt idx="29">
                  <c:v>3352</c:v>
                </c:pt>
                <c:pt idx="30">
                  <c:v>3368</c:v>
                </c:pt>
                <c:pt idx="31">
                  <c:v>3354</c:v>
                </c:pt>
                <c:pt idx="32">
                  <c:v>3338</c:v>
                </c:pt>
                <c:pt idx="33">
                  <c:v>3343</c:v>
                </c:pt>
                <c:pt idx="34">
                  <c:v>3284</c:v>
                </c:pt>
                <c:pt idx="35">
                  <c:v>3299</c:v>
                </c:pt>
                <c:pt idx="36">
                  <c:v>3324</c:v>
                </c:pt>
                <c:pt idx="37">
                  <c:v>3319</c:v>
                </c:pt>
                <c:pt idx="38">
                  <c:v>3288</c:v>
                </c:pt>
                <c:pt idx="39">
                  <c:v>3340</c:v>
                </c:pt>
                <c:pt idx="40">
                  <c:v>3372</c:v>
                </c:pt>
                <c:pt idx="41">
                  <c:v>3386</c:v>
                </c:pt>
                <c:pt idx="42">
                  <c:v>3372</c:v>
                </c:pt>
                <c:pt idx="43">
                  <c:v>3365</c:v>
                </c:pt>
                <c:pt idx="44">
                  <c:v>3309</c:v>
                </c:pt>
                <c:pt idx="45">
                  <c:v>3306</c:v>
                </c:pt>
                <c:pt idx="46">
                  <c:v>3296</c:v>
                </c:pt>
                <c:pt idx="47">
                  <c:v>3318</c:v>
                </c:pt>
                <c:pt idx="48">
                  <c:v>3307</c:v>
                </c:pt>
                <c:pt idx="49">
                  <c:v>3306</c:v>
                </c:pt>
                <c:pt idx="50">
                  <c:v>3308</c:v>
                </c:pt>
                <c:pt idx="51">
                  <c:v>3393</c:v>
                </c:pt>
                <c:pt idx="52">
                  <c:v>3409</c:v>
                </c:pt>
                <c:pt idx="53">
                  <c:v>3385</c:v>
                </c:pt>
                <c:pt idx="54">
                  <c:v>3429</c:v>
                </c:pt>
                <c:pt idx="55">
                  <c:v>3417</c:v>
                </c:pt>
                <c:pt idx="56">
                  <c:v>3446</c:v>
                </c:pt>
                <c:pt idx="57">
                  <c:v>3418</c:v>
                </c:pt>
                <c:pt idx="58">
                  <c:v>3432</c:v>
                </c:pt>
                <c:pt idx="59">
                  <c:v>3424</c:v>
                </c:pt>
                <c:pt idx="60">
                  <c:v>3391</c:v>
                </c:pt>
                <c:pt idx="61">
                  <c:v>3414</c:v>
                </c:pt>
                <c:pt idx="62">
                  <c:v>3293</c:v>
                </c:pt>
                <c:pt idx="63">
                  <c:v>3300</c:v>
                </c:pt>
                <c:pt idx="64">
                  <c:v>3291</c:v>
                </c:pt>
                <c:pt idx="65">
                  <c:v>3261</c:v>
                </c:pt>
                <c:pt idx="66">
                  <c:v>3288</c:v>
                </c:pt>
                <c:pt idx="67">
                  <c:v>3272</c:v>
                </c:pt>
                <c:pt idx="68">
                  <c:v>3286</c:v>
                </c:pt>
                <c:pt idx="69">
                  <c:v>3286</c:v>
                </c:pt>
                <c:pt idx="70">
                  <c:v>3316</c:v>
                </c:pt>
                <c:pt idx="71">
                  <c:v>3296</c:v>
                </c:pt>
                <c:pt idx="72">
                  <c:v>3300</c:v>
                </c:pt>
                <c:pt idx="73">
                  <c:v>3278</c:v>
                </c:pt>
                <c:pt idx="74">
                  <c:v>3259</c:v>
                </c:pt>
                <c:pt idx="75">
                  <c:v>3230</c:v>
                </c:pt>
                <c:pt idx="76">
                  <c:v>3210</c:v>
                </c:pt>
                <c:pt idx="77">
                  <c:v>3227</c:v>
                </c:pt>
                <c:pt idx="78">
                  <c:v>3296</c:v>
                </c:pt>
                <c:pt idx="79">
                  <c:v>3353</c:v>
                </c:pt>
                <c:pt idx="80">
                  <c:v>3349</c:v>
                </c:pt>
                <c:pt idx="81">
                  <c:v>3332</c:v>
                </c:pt>
                <c:pt idx="82">
                  <c:v>3387</c:v>
                </c:pt>
                <c:pt idx="83">
                  <c:v>3379</c:v>
                </c:pt>
                <c:pt idx="84">
                  <c:v>3374</c:v>
                </c:pt>
                <c:pt idx="85">
                  <c:v>3393</c:v>
                </c:pt>
                <c:pt idx="86">
                  <c:v>3394</c:v>
                </c:pt>
                <c:pt idx="87">
                  <c:v>3507</c:v>
                </c:pt>
                <c:pt idx="88">
                  <c:v>3527</c:v>
                </c:pt>
                <c:pt idx="89">
                  <c:v>3493</c:v>
                </c:pt>
                <c:pt idx="90">
                  <c:v>3520</c:v>
                </c:pt>
                <c:pt idx="91">
                  <c:v>3493</c:v>
                </c:pt>
                <c:pt idx="92">
                  <c:v>3503</c:v>
                </c:pt>
                <c:pt idx="93">
                  <c:v>3493</c:v>
                </c:pt>
                <c:pt idx="94">
                  <c:v>3480</c:v>
                </c:pt>
                <c:pt idx="95">
                  <c:v>3476</c:v>
                </c:pt>
                <c:pt idx="96">
                  <c:v>3477</c:v>
                </c:pt>
                <c:pt idx="97">
                  <c:v>3524</c:v>
                </c:pt>
                <c:pt idx="98">
                  <c:v>3568</c:v>
                </c:pt>
                <c:pt idx="99">
                  <c:v>3553</c:v>
                </c:pt>
                <c:pt idx="100">
                  <c:v>3575</c:v>
                </c:pt>
                <c:pt idx="101">
                  <c:v>3547</c:v>
                </c:pt>
                <c:pt idx="102">
                  <c:v>3553</c:v>
                </c:pt>
                <c:pt idx="103">
                  <c:v>3574</c:v>
                </c:pt>
                <c:pt idx="104">
                  <c:v>3669</c:v>
                </c:pt>
                <c:pt idx="105">
                  <c:v>3648</c:v>
                </c:pt>
                <c:pt idx="106">
                  <c:v>3672</c:v>
                </c:pt>
                <c:pt idx="107">
                  <c:v>3617</c:v>
                </c:pt>
                <c:pt idx="108">
                  <c:v>3601</c:v>
                </c:pt>
                <c:pt idx="109">
                  <c:v>3592</c:v>
                </c:pt>
                <c:pt idx="110">
                  <c:v>3596</c:v>
                </c:pt>
                <c:pt idx="111">
                  <c:v>3593</c:v>
                </c:pt>
                <c:pt idx="112">
                  <c:v>3635</c:v>
                </c:pt>
                <c:pt idx="113">
                  <c:v>3629</c:v>
                </c:pt>
                <c:pt idx="114">
                  <c:v>3679</c:v>
                </c:pt>
                <c:pt idx="115">
                  <c:v>3701</c:v>
                </c:pt>
                <c:pt idx="116">
                  <c:v>3692</c:v>
                </c:pt>
                <c:pt idx="117">
                  <c:v>3700</c:v>
                </c:pt>
                <c:pt idx="118">
                  <c:v>3745</c:v>
                </c:pt>
                <c:pt idx="119">
                  <c:v>3835</c:v>
                </c:pt>
                <c:pt idx="120">
                  <c:v>3847</c:v>
                </c:pt>
                <c:pt idx="121">
                  <c:v>3866</c:v>
                </c:pt>
                <c:pt idx="122">
                  <c:v>3792</c:v>
                </c:pt>
                <c:pt idx="123">
                  <c:v>3795</c:v>
                </c:pt>
                <c:pt idx="124">
                  <c:v>3846</c:v>
                </c:pt>
                <c:pt idx="125">
                  <c:v>3854</c:v>
                </c:pt>
                <c:pt idx="126">
                  <c:v>3839</c:v>
                </c:pt>
                <c:pt idx="127">
                  <c:v>3813</c:v>
                </c:pt>
                <c:pt idx="128">
                  <c:v>3762</c:v>
                </c:pt>
                <c:pt idx="129">
                  <c:v>3736</c:v>
                </c:pt>
                <c:pt idx="130">
                  <c:v>3767</c:v>
                </c:pt>
                <c:pt idx="131">
                  <c:v>3747</c:v>
                </c:pt>
                <c:pt idx="132">
                  <c:v>3762</c:v>
                </c:pt>
                <c:pt idx="133">
                  <c:v>3780</c:v>
                </c:pt>
                <c:pt idx="134">
                  <c:v>3775</c:v>
                </c:pt>
                <c:pt idx="135">
                  <c:v>3697</c:v>
                </c:pt>
                <c:pt idx="136">
                  <c:v>3678</c:v>
                </c:pt>
                <c:pt idx="137">
                  <c:v>3700</c:v>
                </c:pt>
                <c:pt idx="138">
                  <c:v>3696</c:v>
                </c:pt>
                <c:pt idx="139">
                  <c:v>3735</c:v>
                </c:pt>
                <c:pt idx="140">
                  <c:v>3684</c:v>
                </c:pt>
                <c:pt idx="141">
                  <c:v>3687</c:v>
                </c:pt>
                <c:pt idx="142">
                  <c:v>3734</c:v>
                </c:pt>
                <c:pt idx="143">
                  <c:v>3748</c:v>
                </c:pt>
                <c:pt idx="144">
                  <c:v>3637</c:v>
                </c:pt>
                <c:pt idx="145">
                  <c:v>3673</c:v>
                </c:pt>
                <c:pt idx="146">
                  <c:v>3284</c:v>
                </c:pt>
                <c:pt idx="147">
                  <c:v>3306</c:v>
                </c:pt>
                <c:pt idx="148">
                  <c:v>3252</c:v>
                </c:pt>
                <c:pt idx="149">
                  <c:v>3244</c:v>
                </c:pt>
                <c:pt idx="150">
                  <c:v>3229</c:v>
                </c:pt>
                <c:pt idx="151">
                  <c:v>3217</c:v>
                </c:pt>
                <c:pt idx="152">
                  <c:v>3220</c:v>
                </c:pt>
                <c:pt idx="153">
                  <c:v>3259</c:v>
                </c:pt>
                <c:pt idx="154">
                  <c:v>3251</c:v>
                </c:pt>
                <c:pt idx="155">
                  <c:v>3243</c:v>
                </c:pt>
                <c:pt idx="156">
                  <c:v>3193</c:v>
                </c:pt>
                <c:pt idx="157">
                  <c:v>3205</c:v>
                </c:pt>
                <c:pt idx="158">
                  <c:v>3156</c:v>
                </c:pt>
                <c:pt idx="159">
                  <c:v>3216</c:v>
                </c:pt>
                <c:pt idx="160">
                  <c:v>3211</c:v>
                </c:pt>
                <c:pt idx="161">
                  <c:v>3271</c:v>
                </c:pt>
                <c:pt idx="162">
                  <c:v>3315</c:v>
                </c:pt>
                <c:pt idx="163">
                  <c:v>3305</c:v>
                </c:pt>
                <c:pt idx="164">
                  <c:v>3281</c:v>
                </c:pt>
                <c:pt idx="165">
                  <c:v>3251</c:v>
                </c:pt>
                <c:pt idx="166">
                  <c:v>3264</c:v>
                </c:pt>
                <c:pt idx="167">
                  <c:v>3282</c:v>
                </c:pt>
                <c:pt idx="168">
                  <c:v>3286</c:v>
                </c:pt>
                <c:pt idx="169">
                  <c:v>3324</c:v>
                </c:pt>
                <c:pt idx="170">
                  <c:v>3331</c:v>
                </c:pt>
                <c:pt idx="171">
                  <c:v>3314</c:v>
                </c:pt>
                <c:pt idx="172">
                  <c:v>3268</c:v>
                </c:pt>
                <c:pt idx="173">
                  <c:v>3247</c:v>
                </c:pt>
                <c:pt idx="174">
                  <c:v>3214</c:v>
                </c:pt>
                <c:pt idx="175">
                  <c:v>3245</c:v>
                </c:pt>
              </c:numCache>
            </c:numRef>
          </c:val>
          <c:smooth val="0"/>
        </c:ser>
        <c:dLbls>
          <c:showLegendKey val="0"/>
          <c:showVal val="0"/>
          <c:showCatName val="0"/>
          <c:showSerName val="0"/>
          <c:showPercent val="0"/>
          <c:showBubbleSize val="0"/>
        </c:dLbls>
        <c:marker val="1"/>
        <c:smooth val="0"/>
        <c:axId val="-1765674896"/>
        <c:axId val="-1765676528"/>
      </c:lineChart>
      <c:catAx>
        <c:axId val="-1765670544"/>
        <c:scaling>
          <c:orientation val="minMax"/>
        </c:scaling>
        <c:delete val="0"/>
        <c:axPos val="b"/>
        <c:numFmt formatCode="General" sourceLinked="0"/>
        <c:majorTickMark val="out"/>
        <c:minorTickMark val="none"/>
        <c:tickLblPos val="nextTo"/>
        <c:crossAx val="-1765681424"/>
        <c:crosses val="autoZero"/>
        <c:auto val="1"/>
        <c:lblAlgn val="ctr"/>
        <c:lblOffset val="100"/>
        <c:noMultiLvlLbl val="0"/>
      </c:catAx>
      <c:valAx>
        <c:axId val="-1765681424"/>
        <c:scaling>
          <c:orientation val="minMax"/>
          <c:min val="5500"/>
        </c:scaling>
        <c:delete val="0"/>
        <c:axPos val="l"/>
        <c:majorGridlines/>
        <c:numFmt formatCode="General" sourceLinked="1"/>
        <c:majorTickMark val="out"/>
        <c:minorTickMark val="none"/>
        <c:tickLblPos val="nextTo"/>
        <c:crossAx val="-1765670544"/>
        <c:crosses val="autoZero"/>
        <c:crossBetween val="between"/>
      </c:valAx>
      <c:valAx>
        <c:axId val="-1765676528"/>
        <c:scaling>
          <c:orientation val="minMax"/>
          <c:min val="2800"/>
        </c:scaling>
        <c:delete val="0"/>
        <c:axPos val="r"/>
        <c:numFmt formatCode="General" sourceLinked="1"/>
        <c:majorTickMark val="out"/>
        <c:minorTickMark val="none"/>
        <c:tickLblPos val="nextTo"/>
        <c:crossAx val="-1765674896"/>
        <c:crosses val="max"/>
        <c:crossBetween val="between"/>
      </c:valAx>
      <c:catAx>
        <c:axId val="-1765674896"/>
        <c:scaling>
          <c:orientation val="minMax"/>
        </c:scaling>
        <c:delete val="1"/>
        <c:axPos val="b"/>
        <c:numFmt formatCode="General" sourceLinked="1"/>
        <c:majorTickMark val="out"/>
        <c:minorTickMark val="none"/>
        <c:tickLblPos val="none"/>
        <c:crossAx val="-1765676528"/>
        <c:crosses val="autoZero"/>
        <c:auto val="1"/>
        <c:lblAlgn val="ctr"/>
        <c:lblOffset val="100"/>
        <c:noMultiLvlLbl val="0"/>
      </c:catAx>
    </c:plotArea>
    <c:legend>
      <c:legendPos val="r"/>
      <c:overlay val="0"/>
    </c:legend>
    <c:plotVisOnly val="1"/>
    <c:dispBlanksAs val="gap"/>
    <c:showDLblsOverMax val="0"/>
  </c:chart>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GRAPH!$Z$1</c:f>
              <c:strCache>
                <c:ptCount val="1"/>
                <c:pt idx="0">
                  <c:v>油粕比</c:v>
                </c:pt>
              </c:strCache>
            </c:strRef>
          </c:tx>
          <c:marker>
            <c:symbol val="none"/>
          </c:marker>
          <c:cat>
            <c:strRef>
              <c:f>GRAPH!$Y$2:$Y$179</c:f>
              <c:strCache>
                <c:ptCount val="177"/>
                <c:pt idx="0">
                  <c:v>11/15/2013</c:v>
                </c:pt>
                <c:pt idx="1">
                  <c:v>11/18/2013</c:v>
                </c:pt>
                <c:pt idx="2">
                  <c:v>11/19/2013</c:v>
                </c:pt>
                <c:pt idx="3">
                  <c:v>11/20/2013</c:v>
                </c:pt>
                <c:pt idx="4">
                  <c:v>11/21/2013</c:v>
                </c:pt>
                <c:pt idx="5">
                  <c:v>11/22/2013</c:v>
                </c:pt>
                <c:pt idx="6">
                  <c:v>11/25/2013</c:v>
                </c:pt>
                <c:pt idx="7">
                  <c:v>11/26/2013</c:v>
                </c:pt>
                <c:pt idx="8">
                  <c:v>11/27/2013</c:v>
                </c:pt>
                <c:pt idx="9">
                  <c:v>11/29/2013</c:v>
                </c:pt>
                <c:pt idx="10">
                  <c:v>12/02/2013</c:v>
                </c:pt>
                <c:pt idx="11">
                  <c:v>12/03/2013</c:v>
                </c:pt>
                <c:pt idx="12">
                  <c:v>12/04/2013</c:v>
                </c:pt>
                <c:pt idx="13">
                  <c:v>12/05/2013</c:v>
                </c:pt>
                <c:pt idx="14">
                  <c:v>12/06/2013</c:v>
                </c:pt>
                <c:pt idx="15">
                  <c:v>12/09/2013</c:v>
                </c:pt>
                <c:pt idx="16">
                  <c:v>12/10/2013</c:v>
                </c:pt>
                <c:pt idx="17">
                  <c:v>12/11/2013</c:v>
                </c:pt>
                <c:pt idx="18">
                  <c:v>12/12/2013</c:v>
                </c:pt>
                <c:pt idx="19">
                  <c:v>12/13/2013</c:v>
                </c:pt>
                <c:pt idx="20">
                  <c:v>12/16/2013</c:v>
                </c:pt>
                <c:pt idx="21">
                  <c:v>12/17/2013</c:v>
                </c:pt>
                <c:pt idx="22">
                  <c:v>12/18/2013</c:v>
                </c:pt>
                <c:pt idx="23">
                  <c:v>12/19/2013</c:v>
                </c:pt>
                <c:pt idx="24">
                  <c:v>12/20/2013</c:v>
                </c:pt>
                <c:pt idx="25">
                  <c:v>12/23/2013</c:v>
                </c:pt>
                <c:pt idx="26">
                  <c:v>12/24/2013</c:v>
                </c:pt>
                <c:pt idx="27">
                  <c:v>12/26/2013</c:v>
                </c:pt>
                <c:pt idx="28">
                  <c:v>12/27/2013</c:v>
                </c:pt>
                <c:pt idx="29">
                  <c:v>12/30/2013</c:v>
                </c:pt>
                <c:pt idx="30">
                  <c:v>12/31/2013</c:v>
                </c:pt>
                <c:pt idx="31">
                  <c:v>01/02/2014</c:v>
                </c:pt>
                <c:pt idx="32">
                  <c:v>01/03/2014</c:v>
                </c:pt>
                <c:pt idx="33">
                  <c:v>01/06/2014</c:v>
                </c:pt>
                <c:pt idx="34">
                  <c:v>01/07/2014</c:v>
                </c:pt>
                <c:pt idx="35">
                  <c:v>01/08/2014</c:v>
                </c:pt>
                <c:pt idx="36">
                  <c:v>01/09/2014</c:v>
                </c:pt>
                <c:pt idx="37">
                  <c:v>01/10/2014</c:v>
                </c:pt>
                <c:pt idx="38">
                  <c:v>01/13/2014</c:v>
                </c:pt>
                <c:pt idx="39">
                  <c:v>01/14/2014</c:v>
                </c:pt>
                <c:pt idx="40">
                  <c:v>01/15/2014</c:v>
                </c:pt>
                <c:pt idx="41">
                  <c:v>01/16/2014</c:v>
                </c:pt>
                <c:pt idx="42">
                  <c:v>01/17/2014</c:v>
                </c:pt>
                <c:pt idx="43">
                  <c:v>01/21/2014</c:v>
                </c:pt>
                <c:pt idx="44">
                  <c:v>01/22/2014</c:v>
                </c:pt>
                <c:pt idx="45">
                  <c:v>01/23/2014</c:v>
                </c:pt>
                <c:pt idx="46">
                  <c:v>01/24/2014</c:v>
                </c:pt>
                <c:pt idx="47">
                  <c:v>01/27/2014</c:v>
                </c:pt>
                <c:pt idx="48">
                  <c:v>01/28/2014</c:v>
                </c:pt>
                <c:pt idx="49">
                  <c:v>01/29/2014</c:v>
                </c:pt>
                <c:pt idx="50">
                  <c:v>01/30/2014</c:v>
                </c:pt>
                <c:pt idx="51">
                  <c:v>02/07/2014</c:v>
                </c:pt>
                <c:pt idx="52">
                  <c:v>02/10/2014</c:v>
                </c:pt>
                <c:pt idx="53">
                  <c:v>02/11/2014</c:v>
                </c:pt>
                <c:pt idx="54">
                  <c:v>02/12/2014</c:v>
                </c:pt>
                <c:pt idx="55">
                  <c:v>02/13/2014</c:v>
                </c:pt>
                <c:pt idx="56">
                  <c:v>02/14/2014</c:v>
                </c:pt>
                <c:pt idx="57">
                  <c:v>02/18/2014</c:v>
                </c:pt>
                <c:pt idx="58">
                  <c:v>02/19/2014</c:v>
                </c:pt>
                <c:pt idx="59">
                  <c:v>02/20/2014</c:v>
                </c:pt>
                <c:pt idx="60">
                  <c:v>02/21/2014</c:v>
                </c:pt>
                <c:pt idx="61">
                  <c:v>02/24/2014</c:v>
                </c:pt>
                <c:pt idx="62">
                  <c:v>02/25/2014</c:v>
                </c:pt>
                <c:pt idx="63">
                  <c:v>02/26/2014</c:v>
                </c:pt>
                <c:pt idx="64">
                  <c:v>02/27/2014</c:v>
                </c:pt>
                <c:pt idx="65">
                  <c:v>02/28/2014</c:v>
                </c:pt>
                <c:pt idx="66">
                  <c:v>03/03/2014</c:v>
                </c:pt>
                <c:pt idx="67">
                  <c:v>03/04/2014</c:v>
                </c:pt>
                <c:pt idx="68">
                  <c:v>03/05/2014</c:v>
                </c:pt>
                <c:pt idx="69">
                  <c:v>03/06/2014</c:v>
                </c:pt>
                <c:pt idx="70">
                  <c:v>03/07/2014</c:v>
                </c:pt>
                <c:pt idx="71">
                  <c:v>03/10/2014</c:v>
                </c:pt>
                <c:pt idx="72">
                  <c:v>03/11/2014</c:v>
                </c:pt>
                <c:pt idx="73">
                  <c:v>03/12/2014</c:v>
                </c:pt>
                <c:pt idx="74">
                  <c:v>03/13/2014</c:v>
                </c:pt>
                <c:pt idx="75">
                  <c:v>03/14/2014</c:v>
                </c:pt>
                <c:pt idx="76">
                  <c:v>03/17/2014</c:v>
                </c:pt>
                <c:pt idx="77">
                  <c:v>03/18/2014</c:v>
                </c:pt>
                <c:pt idx="78">
                  <c:v>03/19/2014</c:v>
                </c:pt>
                <c:pt idx="79">
                  <c:v>03/20/2014</c:v>
                </c:pt>
                <c:pt idx="80">
                  <c:v>03/21/2014</c:v>
                </c:pt>
                <c:pt idx="81">
                  <c:v>03/24/2014</c:v>
                </c:pt>
                <c:pt idx="82">
                  <c:v>03/25/2014</c:v>
                </c:pt>
                <c:pt idx="83">
                  <c:v>03/26/2014</c:v>
                </c:pt>
                <c:pt idx="84">
                  <c:v>03/27/2014</c:v>
                </c:pt>
                <c:pt idx="85">
                  <c:v>03/28/2014</c:v>
                </c:pt>
                <c:pt idx="86">
                  <c:v>03/31/2014</c:v>
                </c:pt>
                <c:pt idx="87">
                  <c:v>04/01/2014</c:v>
                </c:pt>
                <c:pt idx="88">
                  <c:v>04/02/2014</c:v>
                </c:pt>
                <c:pt idx="89">
                  <c:v>04/03/2014</c:v>
                </c:pt>
                <c:pt idx="90">
                  <c:v>04/04/2014</c:v>
                </c:pt>
                <c:pt idx="91">
                  <c:v>04/08/2014</c:v>
                </c:pt>
                <c:pt idx="92">
                  <c:v>04/09/2014</c:v>
                </c:pt>
                <c:pt idx="93">
                  <c:v>04/10/2014</c:v>
                </c:pt>
                <c:pt idx="94">
                  <c:v>04/11/2014</c:v>
                </c:pt>
                <c:pt idx="95">
                  <c:v>04/14/2014</c:v>
                </c:pt>
                <c:pt idx="96">
                  <c:v>04/15/2014</c:v>
                </c:pt>
                <c:pt idx="97">
                  <c:v>04/16/2014</c:v>
                </c:pt>
                <c:pt idx="98">
                  <c:v>04/17/2014</c:v>
                </c:pt>
                <c:pt idx="99">
                  <c:v>04/21/2014</c:v>
                </c:pt>
                <c:pt idx="100">
                  <c:v>04/22/2014</c:v>
                </c:pt>
                <c:pt idx="101">
                  <c:v>04/23/2014</c:v>
                </c:pt>
                <c:pt idx="102">
                  <c:v>04/24/2014</c:v>
                </c:pt>
                <c:pt idx="103">
                  <c:v>04/25/2014</c:v>
                </c:pt>
                <c:pt idx="104">
                  <c:v>04/28/2014</c:v>
                </c:pt>
                <c:pt idx="105">
                  <c:v>04/29/2014</c:v>
                </c:pt>
                <c:pt idx="106">
                  <c:v>04/30/2014</c:v>
                </c:pt>
                <c:pt idx="107">
                  <c:v>05/05/2014</c:v>
                </c:pt>
                <c:pt idx="108">
                  <c:v>05/06/2014</c:v>
                </c:pt>
                <c:pt idx="109">
                  <c:v>05/07/2014</c:v>
                </c:pt>
                <c:pt idx="110">
                  <c:v>05/08/2014</c:v>
                </c:pt>
                <c:pt idx="111">
                  <c:v>05/09/2014</c:v>
                </c:pt>
                <c:pt idx="112">
                  <c:v>05/12/2014</c:v>
                </c:pt>
                <c:pt idx="113">
                  <c:v>05/13/2014</c:v>
                </c:pt>
                <c:pt idx="114">
                  <c:v>05/14/2014</c:v>
                </c:pt>
                <c:pt idx="115">
                  <c:v>05/15/2014</c:v>
                </c:pt>
                <c:pt idx="116">
                  <c:v>05/16/2014</c:v>
                </c:pt>
                <c:pt idx="117">
                  <c:v>05/19/2014</c:v>
                </c:pt>
                <c:pt idx="118">
                  <c:v>05/21/2014</c:v>
                </c:pt>
                <c:pt idx="119">
                  <c:v>05/22/2014</c:v>
                </c:pt>
                <c:pt idx="120">
                  <c:v>05/23/2014</c:v>
                </c:pt>
                <c:pt idx="121">
                  <c:v>05/26/2014</c:v>
                </c:pt>
                <c:pt idx="122">
                  <c:v>05/27/2014</c:v>
                </c:pt>
                <c:pt idx="123">
                  <c:v>05/28/2014</c:v>
                </c:pt>
                <c:pt idx="124">
                  <c:v>05/29/2014</c:v>
                </c:pt>
                <c:pt idx="125">
                  <c:v>05/30/2014</c:v>
                </c:pt>
                <c:pt idx="126">
                  <c:v>06/03/2014</c:v>
                </c:pt>
                <c:pt idx="127">
                  <c:v>06/04/2014</c:v>
                </c:pt>
                <c:pt idx="128">
                  <c:v>06/05/2014</c:v>
                </c:pt>
                <c:pt idx="129">
                  <c:v>06/06/2014</c:v>
                </c:pt>
                <c:pt idx="130">
                  <c:v>06/09/2014</c:v>
                </c:pt>
                <c:pt idx="131">
                  <c:v>06/10/2014</c:v>
                </c:pt>
                <c:pt idx="132">
                  <c:v>06/11/2014</c:v>
                </c:pt>
                <c:pt idx="133">
                  <c:v>06/12/2014</c:v>
                </c:pt>
                <c:pt idx="134">
                  <c:v>06/16/2014</c:v>
                </c:pt>
                <c:pt idx="135">
                  <c:v>06/17/2014</c:v>
                </c:pt>
                <c:pt idx="136">
                  <c:v>06/18/2014</c:v>
                </c:pt>
                <c:pt idx="137">
                  <c:v>06/19/2014</c:v>
                </c:pt>
                <c:pt idx="138">
                  <c:v>06/20/2014</c:v>
                </c:pt>
                <c:pt idx="139">
                  <c:v>06/23/2014</c:v>
                </c:pt>
                <c:pt idx="140">
                  <c:v>06/24/2014</c:v>
                </c:pt>
                <c:pt idx="141">
                  <c:v>06/25/2014</c:v>
                </c:pt>
                <c:pt idx="142">
                  <c:v>06/27/2014</c:v>
                </c:pt>
                <c:pt idx="143">
                  <c:v>06/30/2014</c:v>
                </c:pt>
                <c:pt idx="144">
                  <c:v>07/01/2014</c:v>
                </c:pt>
                <c:pt idx="145">
                  <c:v>07/02/2014</c:v>
                </c:pt>
                <c:pt idx="146">
                  <c:v>07/07/2014</c:v>
                </c:pt>
                <c:pt idx="147">
                  <c:v>07/08/2014</c:v>
                </c:pt>
                <c:pt idx="148">
                  <c:v>07/09/2014</c:v>
                </c:pt>
                <c:pt idx="149">
                  <c:v>07/10/2014</c:v>
                </c:pt>
                <c:pt idx="150">
                  <c:v>07/11/2014</c:v>
                </c:pt>
                <c:pt idx="151">
                  <c:v>07/14/2014</c:v>
                </c:pt>
                <c:pt idx="152">
                  <c:v>07/15/2014</c:v>
                </c:pt>
                <c:pt idx="153">
                  <c:v>07/16/2014</c:v>
                </c:pt>
                <c:pt idx="154">
                  <c:v>07/17/2014</c:v>
                </c:pt>
                <c:pt idx="155">
                  <c:v>07/18/2014</c:v>
                </c:pt>
                <c:pt idx="156">
                  <c:v>07/21/2014</c:v>
                </c:pt>
                <c:pt idx="157">
                  <c:v>07/22/2014</c:v>
                </c:pt>
                <c:pt idx="158">
                  <c:v>07/23/2014</c:v>
                </c:pt>
                <c:pt idx="159">
                  <c:v>07/24/2014</c:v>
                </c:pt>
                <c:pt idx="160">
                  <c:v>07/25/2014</c:v>
                </c:pt>
                <c:pt idx="161">
                  <c:v>07/28/2014</c:v>
                </c:pt>
                <c:pt idx="162">
                  <c:v>07/29/2014</c:v>
                </c:pt>
                <c:pt idx="163">
                  <c:v>07/30/2014</c:v>
                </c:pt>
                <c:pt idx="164">
                  <c:v>07/31/2014</c:v>
                </c:pt>
                <c:pt idx="165">
                  <c:v>08/01/2014</c:v>
                </c:pt>
                <c:pt idx="166">
                  <c:v>08/04/2014</c:v>
                </c:pt>
                <c:pt idx="167">
                  <c:v>08/05/2014</c:v>
                </c:pt>
                <c:pt idx="168">
                  <c:v>08/06/2014</c:v>
                </c:pt>
                <c:pt idx="169">
                  <c:v>08/07/2014</c:v>
                </c:pt>
                <c:pt idx="170">
                  <c:v>08/08/2014</c:v>
                </c:pt>
                <c:pt idx="171">
                  <c:v>08/11/2014</c:v>
                </c:pt>
                <c:pt idx="172">
                  <c:v>08/12/2014</c:v>
                </c:pt>
                <c:pt idx="173">
                  <c:v>08/13/2014</c:v>
                </c:pt>
                <c:pt idx="174">
                  <c:v>08/14/2014</c:v>
                </c:pt>
                <c:pt idx="175">
                  <c:v>08/15/2014</c:v>
                </c:pt>
                <c:pt idx="176">
                  <c:v>08/18/2014</c:v>
                </c:pt>
              </c:strCache>
            </c:strRef>
          </c:cat>
          <c:val>
            <c:numRef>
              <c:f>GRAPH!$Z$2:$Z$179</c:f>
              <c:numCache>
                <c:formatCode>General</c:formatCode>
                <c:ptCount val="178"/>
                <c:pt idx="0">
                  <c:v>2.2121951219512197</c:v>
                </c:pt>
                <c:pt idx="1">
                  <c:v>2.2168004941321739</c:v>
                </c:pt>
                <c:pt idx="2">
                  <c:v>2.2182269063856181</c:v>
                </c:pt>
                <c:pt idx="3">
                  <c:v>2.2207109737248838</c:v>
                </c:pt>
                <c:pt idx="4">
                  <c:v>2.2465245597775838</c:v>
                </c:pt>
                <c:pt idx="5">
                  <c:v>2.2391904323827045</c:v>
                </c:pt>
                <c:pt idx="6">
                  <c:v>2.2353300733496342</c:v>
                </c:pt>
                <c:pt idx="7">
                  <c:v>2.2079902409271268</c:v>
                </c:pt>
                <c:pt idx="8">
                  <c:v>2.1870114251352981</c:v>
                </c:pt>
                <c:pt idx="9">
                  <c:v>2.19592570401438</c:v>
                </c:pt>
                <c:pt idx="10">
                  <c:v>2.1670616113744092</c:v>
                </c:pt>
                <c:pt idx="11">
                  <c:v>2.1651266766020938</c:v>
                </c:pt>
                <c:pt idx="12">
                  <c:v>2.1555357672900035</c:v>
                </c:pt>
                <c:pt idx="13">
                  <c:v>2.13895486935867</c:v>
                </c:pt>
                <c:pt idx="14">
                  <c:v>2.160740962055578</c:v>
                </c:pt>
                <c:pt idx="15">
                  <c:v>2.1347916050842448</c:v>
                </c:pt>
                <c:pt idx="16">
                  <c:v>2.1397276494967441</c:v>
                </c:pt>
                <c:pt idx="17">
                  <c:v>2.1480604086467276</c:v>
                </c:pt>
                <c:pt idx="18">
                  <c:v>2.1499850612488798</c:v>
                </c:pt>
                <c:pt idx="19">
                  <c:v>2.1153153153153155</c:v>
                </c:pt>
                <c:pt idx="20">
                  <c:v>2.0925925925925952</c:v>
                </c:pt>
                <c:pt idx="21">
                  <c:v>2.073833431777909</c:v>
                </c:pt>
                <c:pt idx="22">
                  <c:v>2.0654288240495138</c:v>
                </c:pt>
                <c:pt idx="23">
                  <c:v>2.0561963916001185</c:v>
                </c:pt>
                <c:pt idx="24">
                  <c:v>2.0603907637655485</c:v>
                </c:pt>
                <c:pt idx="25">
                  <c:v>2.0730403800475061</c:v>
                </c:pt>
                <c:pt idx="26">
                  <c:v>2.0834584208946194</c:v>
                </c:pt>
                <c:pt idx="27">
                  <c:v>2.0403680617393891</c:v>
                </c:pt>
                <c:pt idx="28">
                  <c:v>2.0449039881831608</c:v>
                </c:pt>
                <c:pt idx="29">
                  <c:v>2.060859188544153</c:v>
                </c:pt>
                <c:pt idx="30">
                  <c:v>2.0338479809976238</c:v>
                </c:pt>
                <c:pt idx="31">
                  <c:v>2.0638044126416242</c:v>
                </c:pt>
                <c:pt idx="32">
                  <c:v>2.0437387657279924</c:v>
                </c:pt>
                <c:pt idx="33">
                  <c:v>2.0029913251570446</c:v>
                </c:pt>
                <c:pt idx="34">
                  <c:v>2.0133982947624851</c:v>
                </c:pt>
                <c:pt idx="35">
                  <c:v>2.0030312215823098</c:v>
                </c:pt>
                <c:pt idx="36">
                  <c:v>1.9963898916967566</c:v>
                </c:pt>
                <c:pt idx="37">
                  <c:v>2.0030129557095511</c:v>
                </c:pt>
                <c:pt idx="38">
                  <c:v>2.0152068126520679</c:v>
                </c:pt>
                <c:pt idx="39">
                  <c:v>1.9922155688622818</c:v>
                </c:pt>
                <c:pt idx="40">
                  <c:v>1.9608540925266904</c:v>
                </c:pt>
                <c:pt idx="41">
                  <c:v>1.9562906083874778</c:v>
                </c:pt>
                <c:pt idx="42">
                  <c:v>1.9596678529062881</c:v>
                </c:pt>
                <c:pt idx="43">
                  <c:v>1.9809806835066865</c:v>
                </c:pt>
                <c:pt idx="44">
                  <c:v>2.0132970686007856</c:v>
                </c:pt>
                <c:pt idx="45">
                  <c:v>2.0145190562613489</c:v>
                </c:pt>
                <c:pt idx="46">
                  <c:v>2.0042475728155402</c:v>
                </c:pt>
                <c:pt idx="47">
                  <c:v>1.9698613622664256</c:v>
                </c:pt>
                <c:pt idx="48">
                  <c:v>1.946174780768068</c:v>
                </c:pt>
                <c:pt idx="49">
                  <c:v>1.9509981851179674</c:v>
                </c:pt>
                <c:pt idx="50">
                  <c:v>1.9316807738815027</c:v>
                </c:pt>
                <c:pt idx="51">
                  <c:v>1.9493073975832595</c:v>
                </c:pt>
                <c:pt idx="52">
                  <c:v>1.9589322381930185</c:v>
                </c:pt>
                <c:pt idx="53">
                  <c:v>1.9550960118168401</c:v>
                </c:pt>
                <c:pt idx="54">
                  <c:v>1.9375911344415311</c:v>
                </c:pt>
                <c:pt idx="55">
                  <c:v>1.9543459174714661</c:v>
                </c:pt>
                <c:pt idx="56">
                  <c:v>1.9570516540917036</c:v>
                </c:pt>
                <c:pt idx="57">
                  <c:v>1.9613809245172678</c:v>
                </c:pt>
                <c:pt idx="58">
                  <c:v>1.9807692307692308</c:v>
                </c:pt>
                <c:pt idx="59">
                  <c:v>1.9889018691588816</c:v>
                </c:pt>
                <c:pt idx="60">
                  <c:v>1.9970510173989973</c:v>
                </c:pt>
                <c:pt idx="61">
                  <c:v>1.9970708845928562</c:v>
                </c:pt>
                <c:pt idx="62">
                  <c:v>2.0759186152444578</c:v>
                </c:pt>
                <c:pt idx="63">
                  <c:v>2.0709090909090908</c:v>
                </c:pt>
                <c:pt idx="64">
                  <c:v>2.0893345487693864</c:v>
                </c:pt>
                <c:pt idx="65">
                  <c:v>2.0907697025452316</c:v>
                </c:pt>
                <c:pt idx="66">
                  <c:v>2.1046228710462289</c:v>
                </c:pt>
                <c:pt idx="67">
                  <c:v>2.1155256723716382</c:v>
                </c:pt>
                <c:pt idx="68">
                  <c:v>2.1588557516737668</c:v>
                </c:pt>
                <c:pt idx="69">
                  <c:v>2.1625076080340842</c:v>
                </c:pt>
                <c:pt idx="70">
                  <c:v>2.1706875753920412</c:v>
                </c:pt>
                <c:pt idx="71">
                  <c:v>2.1723300970873853</c:v>
                </c:pt>
                <c:pt idx="72">
                  <c:v>2.187878787878788</c:v>
                </c:pt>
                <c:pt idx="73">
                  <c:v>2.1842586943258007</c:v>
                </c:pt>
                <c:pt idx="74">
                  <c:v>2.1969929426204402</c:v>
                </c:pt>
                <c:pt idx="75">
                  <c:v>2.1832817337461372</c:v>
                </c:pt>
                <c:pt idx="76">
                  <c:v>2.1819314641744612</c:v>
                </c:pt>
                <c:pt idx="77">
                  <c:v>2.1568019832661842</c:v>
                </c:pt>
                <c:pt idx="78">
                  <c:v>2.1243932038835012</c:v>
                </c:pt>
                <c:pt idx="79">
                  <c:v>2.0471219803161427</c:v>
                </c:pt>
                <c:pt idx="80">
                  <c:v>2.0388175574798448</c:v>
                </c:pt>
                <c:pt idx="81">
                  <c:v>2.0624249699880002</c:v>
                </c:pt>
                <c:pt idx="82">
                  <c:v>2.0271626808384999</c:v>
                </c:pt>
                <c:pt idx="83">
                  <c:v>2.0485350695472042</c:v>
                </c:pt>
                <c:pt idx="84">
                  <c:v>2.0598695909899227</c:v>
                </c:pt>
                <c:pt idx="85">
                  <c:v>2.0412614205717627</c:v>
                </c:pt>
                <c:pt idx="86">
                  <c:v>2.0383028874484386</c:v>
                </c:pt>
                <c:pt idx="87">
                  <c:v>1.9743370402053071</c:v>
                </c:pt>
                <c:pt idx="88">
                  <c:v>2.0005670541536715</c:v>
                </c:pt>
                <c:pt idx="89">
                  <c:v>1.9977097051245338</c:v>
                </c:pt>
                <c:pt idx="90">
                  <c:v>2.0073863636363698</c:v>
                </c:pt>
                <c:pt idx="91">
                  <c:v>2.0154594904093801</c:v>
                </c:pt>
                <c:pt idx="92">
                  <c:v>2.0091350271196116</c:v>
                </c:pt>
                <c:pt idx="93">
                  <c:v>2.0148869166905237</c:v>
                </c:pt>
                <c:pt idx="94">
                  <c:v>2.0097701149425289</c:v>
                </c:pt>
                <c:pt idx="95">
                  <c:v>2.0115074798619101</c:v>
                </c:pt>
                <c:pt idx="96">
                  <c:v>1.9930974978429679</c:v>
                </c:pt>
                <c:pt idx="97">
                  <c:v>1.9954597048808209</c:v>
                </c:pt>
                <c:pt idx="98">
                  <c:v>1.983183856502245</c:v>
                </c:pt>
                <c:pt idx="99">
                  <c:v>1.9583450605122481</c:v>
                </c:pt>
                <c:pt idx="100">
                  <c:v>1.9625174825174825</c:v>
                </c:pt>
                <c:pt idx="101">
                  <c:v>1.9639131660558251</c:v>
                </c:pt>
                <c:pt idx="102">
                  <c:v>1.9549676329862122</c:v>
                </c:pt>
                <c:pt idx="103">
                  <c:v>1.9513150531617272</c:v>
                </c:pt>
                <c:pt idx="104">
                  <c:v>1.9149632052330334</c:v>
                </c:pt>
                <c:pt idx="105">
                  <c:v>1.9183114035087756</c:v>
                </c:pt>
                <c:pt idx="106">
                  <c:v>1.90359477124183</c:v>
                </c:pt>
                <c:pt idx="107">
                  <c:v>1.8943876140447913</c:v>
                </c:pt>
                <c:pt idx="108">
                  <c:v>1.8944737572896388</c:v>
                </c:pt>
                <c:pt idx="109">
                  <c:v>1.8992204899777283</c:v>
                </c:pt>
                <c:pt idx="110">
                  <c:v>1.8843159065628521</c:v>
                </c:pt>
                <c:pt idx="111">
                  <c:v>1.899248538825494</c:v>
                </c:pt>
                <c:pt idx="112">
                  <c:v>1.8745529573590101</c:v>
                </c:pt>
                <c:pt idx="113">
                  <c:v>1.8963901901350235</c:v>
                </c:pt>
                <c:pt idx="114">
                  <c:v>1.8722478934493081</c:v>
                </c:pt>
                <c:pt idx="115">
                  <c:v>1.8621994055660633</c:v>
                </c:pt>
                <c:pt idx="116">
                  <c:v>1.8531960996749697</c:v>
                </c:pt>
                <c:pt idx="117">
                  <c:v>1.834054054054054</c:v>
                </c:pt>
                <c:pt idx="118">
                  <c:v>1.7959946595460576</c:v>
                </c:pt>
                <c:pt idx="119">
                  <c:v>1.7747066492829198</c:v>
                </c:pt>
                <c:pt idx="120">
                  <c:v>1.7764491811801404</c:v>
                </c:pt>
                <c:pt idx="121">
                  <c:v>1.7589239524055842</c:v>
                </c:pt>
                <c:pt idx="122">
                  <c:v>1.7906118143459915</c:v>
                </c:pt>
                <c:pt idx="123">
                  <c:v>1.7976284584980238</c:v>
                </c:pt>
                <c:pt idx="124">
                  <c:v>1.7675507020280812</c:v>
                </c:pt>
                <c:pt idx="125">
                  <c:v>1.754540736896735</c:v>
                </c:pt>
                <c:pt idx="126">
                  <c:v>1.745767126855952</c:v>
                </c:pt>
                <c:pt idx="127">
                  <c:v>1.75872016784684</c:v>
                </c:pt>
                <c:pt idx="128">
                  <c:v>1.7937267410951576</c:v>
                </c:pt>
                <c:pt idx="129">
                  <c:v>1.8008565310492521</c:v>
                </c:pt>
                <c:pt idx="130">
                  <c:v>1.7881603397929386</c:v>
                </c:pt>
                <c:pt idx="131">
                  <c:v>1.7864958633573524</c:v>
                </c:pt>
                <c:pt idx="132">
                  <c:v>1.7729930887825618</c:v>
                </c:pt>
                <c:pt idx="133">
                  <c:v>1.7608465608465642</c:v>
                </c:pt>
                <c:pt idx="134">
                  <c:v>1.8156291390728476</c:v>
                </c:pt>
                <c:pt idx="135">
                  <c:v>1.8490668109277792</c:v>
                </c:pt>
                <c:pt idx="136">
                  <c:v>1.8564437194127243</c:v>
                </c:pt>
                <c:pt idx="137">
                  <c:v>1.8529729729729729</c:v>
                </c:pt>
                <c:pt idx="138">
                  <c:v>1.8695887445887485</c:v>
                </c:pt>
                <c:pt idx="139">
                  <c:v>1.8832663989290463</c:v>
                </c:pt>
                <c:pt idx="140">
                  <c:v>1.9136807817589581</c:v>
                </c:pt>
                <c:pt idx="141">
                  <c:v>1.9088689991863321</c:v>
                </c:pt>
                <c:pt idx="142">
                  <c:v>1.8757364756293518</c:v>
                </c:pt>
                <c:pt idx="143">
                  <c:v>1.8527214514407684</c:v>
                </c:pt>
                <c:pt idx="144">
                  <c:v>1.8608743469892768</c:v>
                </c:pt>
                <c:pt idx="145">
                  <c:v>1.8459025319901987</c:v>
                </c:pt>
                <c:pt idx="146">
                  <c:v>2.0328867235079171</c:v>
                </c:pt>
                <c:pt idx="147">
                  <c:v>2.0157289776164551</c:v>
                </c:pt>
                <c:pt idx="148">
                  <c:v>2.0227552275522753</c:v>
                </c:pt>
                <c:pt idx="149">
                  <c:v>2.0308261405672008</c:v>
                </c:pt>
                <c:pt idx="150">
                  <c:v>2.0303499535459877</c:v>
                </c:pt>
                <c:pt idx="151">
                  <c:v>2.0167858253030717</c:v>
                </c:pt>
                <c:pt idx="152">
                  <c:v>2.0024844720496877</c:v>
                </c:pt>
                <c:pt idx="153">
                  <c:v>1.9907947223074558</c:v>
                </c:pt>
                <c:pt idx="154">
                  <c:v>1.9950784374038761</c:v>
                </c:pt>
                <c:pt idx="155">
                  <c:v>1.9907493061979649</c:v>
                </c:pt>
                <c:pt idx="156">
                  <c:v>2.0137801440651426</c:v>
                </c:pt>
                <c:pt idx="157">
                  <c:v>2.0031201248049952</c:v>
                </c:pt>
                <c:pt idx="158">
                  <c:v>2.0209125475285212</c:v>
                </c:pt>
                <c:pt idx="159">
                  <c:v>1.9919154228855753</c:v>
                </c:pt>
                <c:pt idx="160">
                  <c:v>1.9919028340081004</c:v>
                </c:pt>
                <c:pt idx="161">
                  <c:v>1.9645368388871904</c:v>
                </c:pt>
                <c:pt idx="162">
                  <c:v>1.9541478129713465</c:v>
                </c:pt>
                <c:pt idx="163">
                  <c:v>1.9527987897125567</c:v>
                </c:pt>
                <c:pt idx="164">
                  <c:v>1.9689119170984455</c:v>
                </c:pt>
                <c:pt idx="165">
                  <c:v>1.973546601045832</c:v>
                </c:pt>
                <c:pt idx="166">
                  <c:v>1.9607843137254899</c:v>
                </c:pt>
                <c:pt idx="167">
                  <c:v>1.9506398537477161</c:v>
                </c:pt>
                <c:pt idx="168">
                  <c:v>1.9421789409616605</c:v>
                </c:pt>
                <c:pt idx="169">
                  <c:v>1.9283995186522263</c:v>
                </c:pt>
                <c:pt idx="170">
                  <c:v>1.9243470429300544</c:v>
                </c:pt>
                <c:pt idx="171">
                  <c:v>1.9299939649969853</c:v>
                </c:pt>
                <c:pt idx="172">
                  <c:v>1.9345165238678144</c:v>
                </c:pt>
                <c:pt idx="173">
                  <c:v>1.9439482599322451</c:v>
                </c:pt>
                <c:pt idx="174">
                  <c:v>1.901680149346612</c:v>
                </c:pt>
                <c:pt idx="175">
                  <c:v>1.8588597842835159</c:v>
                </c:pt>
                <c:pt idx="176">
                  <c:v>1.8353229262320181</c:v>
                </c:pt>
              </c:numCache>
            </c:numRef>
          </c:val>
          <c:smooth val="0"/>
        </c:ser>
        <c:dLbls>
          <c:showLegendKey val="0"/>
          <c:showVal val="0"/>
          <c:showCatName val="0"/>
          <c:showSerName val="0"/>
          <c:showPercent val="0"/>
          <c:showBubbleSize val="0"/>
        </c:dLbls>
        <c:smooth val="0"/>
        <c:axId val="-1765675984"/>
        <c:axId val="-1765674352"/>
      </c:lineChart>
      <c:catAx>
        <c:axId val="-1765675984"/>
        <c:scaling>
          <c:orientation val="minMax"/>
        </c:scaling>
        <c:delete val="0"/>
        <c:axPos val="b"/>
        <c:numFmt formatCode="General" sourceLinked="0"/>
        <c:majorTickMark val="out"/>
        <c:minorTickMark val="none"/>
        <c:tickLblPos val="nextTo"/>
        <c:crossAx val="-1765674352"/>
        <c:crosses val="autoZero"/>
        <c:auto val="1"/>
        <c:lblAlgn val="ctr"/>
        <c:lblOffset val="100"/>
        <c:noMultiLvlLbl val="0"/>
      </c:catAx>
      <c:valAx>
        <c:axId val="-1765674352"/>
        <c:scaling>
          <c:orientation val="minMax"/>
          <c:min val="1.5"/>
        </c:scaling>
        <c:delete val="0"/>
        <c:axPos val="l"/>
        <c:majorGridlines/>
        <c:numFmt formatCode="General" sourceLinked="1"/>
        <c:majorTickMark val="out"/>
        <c:minorTickMark val="none"/>
        <c:tickLblPos val="nextTo"/>
        <c:crossAx val="-1765675984"/>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油粕期现差!$I$1</c:f>
              <c:strCache>
                <c:ptCount val="1"/>
                <c:pt idx="0">
                  <c:v>粕差</c:v>
                </c:pt>
              </c:strCache>
            </c:strRef>
          </c:tx>
          <c:marker>
            <c:symbol val="none"/>
          </c:marker>
          <c:cat>
            <c:numRef>
              <c:f>油粕期现差!$D$2:$D$371</c:f>
              <c:numCache>
                <c:formatCode>yyyy/m/d</c:formatCode>
                <c:ptCount val="370"/>
                <c:pt idx="0">
                  <c:v>41295</c:v>
                </c:pt>
                <c:pt idx="1">
                  <c:v>41296</c:v>
                </c:pt>
                <c:pt idx="2">
                  <c:v>41297</c:v>
                </c:pt>
                <c:pt idx="3">
                  <c:v>41298</c:v>
                </c:pt>
                <c:pt idx="4">
                  <c:v>41299</c:v>
                </c:pt>
                <c:pt idx="5">
                  <c:v>41302</c:v>
                </c:pt>
                <c:pt idx="6">
                  <c:v>41303</c:v>
                </c:pt>
                <c:pt idx="7">
                  <c:v>41304</c:v>
                </c:pt>
                <c:pt idx="8">
                  <c:v>41305</c:v>
                </c:pt>
                <c:pt idx="9">
                  <c:v>41306</c:v>
                </c:pt>
                <c:pt idx="10">
                  <c:v>41309</c:v>
                </c:pt>
                <c:pt idx="11">
                  <c:v>41310</c:v>
                </c:pt>
                <c:pt idx="12">
                  <c:v>41311</c:v>
                </c:pt>
                <c:pt idx="13">
                  <c:v>41312</c:v>
                </c:pt>
                <c:pt idx="14">
                  <c:v>41313</c:v>
                </c:pt>
                <c:pt idx="15">
                  <c:v>41323</c:v>
                </c:pt>
                <c:pt idx="16">
                  <c:v>41324</c:v>
                </c:pt>
                <c:pt idx="17">
                  <c:v>41325</c:v>
                </c:pt>
                <c:pt idx="18">
                  <c:v>41326</c:v>
                </c:pt>
                <c:pt idx="19">
                  <c:v>41327</c:v>
                </c:pt>
                <c:pt idx="20">
                  <c:v>41330</c:v>
                </c:pt>
                <c:pt idx="21">
                  <c:v>41331</c:v>
                </c:pt>
                <c:pt idx="22">
                  <c:v>41332</c:v>
                </c:pt>
                <c:pt idx="23">
                  <c:v>41333</c:v>
                </c:pt>
                <c:pt idx="24">
                  <c:v>41334</c:v>
                </c:pt>
                <c:pt idx="25">
                  <c:v>41337</c:v>
                </c:pt>
                <c:pt idx="26">
                  <c:v>41338</c:v>
                </c:pt>
                <c:pt idx="27">
                  <c:v>41339</c:v>
                </c:pt>
                <c:pt idx="28">
                  <c:v>41340</c:v>
                </c:pt>
                <c:pt idx="29">
                  <c:v>41341</c:v>
                </c:pt>
                <c:pt idx="30">
                  <c:v>41344</c:v>
                </c:pt>
                <c:pt idx="31">
                  <c:v>41345</c:v>
                </c:pt>
                <c:pt idx="32">
                  <c:v>41346</c:v>
                </c:pt>
                <c:pt idx="33">
                  <c:v>41347</c:v>
                </c:pt>
                <c:pt idx="34">
                  <c:v>41348</c:v>
                </c:pt>
                <c:pt idx="35">
                  <c:v>41351</c:v>
                </c:pt>
                <c:pt idx="36">
                  <c:v>41352</c:v>
                </c:pt>
                <c:pt idx="37">
                  <c:v>41353</c:v>
                </c:pt>
                <c:pt idx="38">
                  <c:v>41354</c:v>
                </c:pt>
                <c:pt idx="39">
                  <c:v>41355</c:v>
                </c:pt>
                <c:pt idx="40">
                  <c:v>41358</c:v>
                </c:pt>
                <c:pt idx="41">
                  <c:v>41359</c:v>
                </c:pt>
                <c:pt idx="42">
                  <c:v>41360</c:v>
                </c:pt>
                <c:pt idx="43">
                  <c:v>41361</c:v>
                </c:pt>
                <c:pt idx="44">
                  <c:v>41362</c:v>
                </c:pt>
                <c:pt idx="45">
                  <c:v>41365</c:v>
                </c:pt>
                <c:pt idx="46">
                  <c:v>41366</c:v>
                </c:pt>
                <c:pt idx="47">
                  <c:v>41367</c:v>
                </c:pt>
                <c:pt idx="48">
                  <c:v>41372</c:v>
                </c:pt>
                <c:pt idx="49">
                  <c:v>41373</c:v>
                </c:pt>
                <c:pt idx="50">
                  <c:v>41374</c:v>
                </c:pt>
                <c:pt idx="51">
                  <c:v>41375</c:v>
                </c:pt>
                <c:pt idx="52">
                  <c:v>41376</c:v>
                </c:pt>
                <c:pt idx="53">
                  <c:v>41379</c:v>
                </c:pt>
                <c:pt idx="54">
                  <c:v>41380</c:v>
                </c:pt>
                <c:pt idx="55">
                  <c:v>41381</c:v>
                </c:pt>
                <c:pt idx="56">
                  <c:v>41382</c:v>
                </c:pt>
                <c:pt idx="57">
                  <c:v>41383</c:v>
                </c:pt>
                <c:pt idx="58">
                  <c:v>41386</c:v>
                </c:pt>
                <c:pt idx="59">
                  <c:v>41387</c:v>
                </c:pt>
                <c:pt idx="60">
                  <c:v>41388</c:v>
                </c:pt>
                <c:pt idx="61">
                  <c:v>41389</c:v>
                </c:pt>
                <c:pt idx="62">
                  <c:v>41390</c:v>
                </c:pt>
                <c:pt idx="63">
                  <c:v>41396</c:v>
                </c:pt>
                <c:pt idx="64">
                  <c:v>41397</c:v>
                </c:pt>
                <c:pt idx="65">
                  <c:v>41400</c:v>
                </c:pt>
                <c:pt idx="66">
                  <c:v>41401</c:v>
                </c:pt>
                <c:pt idx="67">
                  <c:v>41402</c:v>
                </c:pt>
                <c:pt idx="68">
                  <c:v>41404</c:v>
                </c:pt>
                <c:pt idx="69">
                  <c:v>41408</c:v>
                </c:pt>
                <c:pt idx="70">
                  <c:v>41409</c:v>
                </c:pt>
                <c:pt idx="71">
                  <c:v>41410</c:v>
                </c:pt>
                <c:pt idx="72">
                  <c:v>41411</c:v>
                </c:pt>
                <c:pt idx="73">
                  <c:v>41414</c:v>
                </c:pt>
                <c:pt idx="74">
                  <c:v>41415</c:v>
                </c:pt>
                <c:pt idx="75">
                  <c:v>41416</c:v>
                </c:pt>
                <c:pt idx="76">
                  <c:v>41417</c:v>
                </c:pt>
                <c:pt idx="77">
                  <c:v>41418</c:v>
                </c:pt>
                <c:pt idx="78">
                  <c:v>41421</c:v>
                </c:pt>
                <c:pt idx="79">
                  <c:v>41422</c:v>
                </c:pt>
                <c:pt idx="80">
                  <c:v>41423</c:v>
                </c:pt>
                <c:pt idx="81">
                  <c:v>41424</c:v>
                </c:pt>
                <c:pt idx="82">
                  <c:v>41425</c:v>
                </c:pt>
                <c:pt idx="83">
                  <c:v>41428</c:v>
                </c:pt>
                <c:pt idx="84">
                  <c:v>41429</c:v>
                </c:pt>
                <c:pt idx="85">
                  <c:v>41430</c:v>
                </c:pt>
                <c:pt idx="86">
                  <c:v>41431</c:v>
                </c:pt>
                <c:pt idx="87">
                  <c:v>41432</c:v>
                </c:pt>
                <c:pt idx="88">
                  <c:v>41438</c:v>
                </c:pt>
                <c:pt idx="89">
                  <c:v>41439</c:v>
                </c:pt>
                <c:pt idx="90">
                  <c:v>41442</c:v>
                </c:pt>
                <c:pt idx="91">
                  <c:v>41443</c:v>
                </c:pt>
                <c:pt idx="92">
                  <c:v>41444</c:v>
                </c:pt>
                <c:pt idx="93">
                  <c:v>41445</c:v>
                </c:pt>
                <c:pt idx="94">
                  <c:v>41446</c:v>
                </c:pt>
                <c:pt idx="95">
                  <c:v>41449</c:v>
                </c:pt>
                <c:pt idx="96">
                  <c:v>41450</c:v>
                </c:pt>
                <c:pt idx="97">
                  <c:v>41451</c:v>
                </c:pt>
                <c:pt idx="98">
                  <c:v>41452</c:v>
                </c:pt>
                <c:pt idx="99">
                  <c:v>41453</c:v>
                </c:pt>
                <c:pt idx="100">
                  <c:v>41456</c:v>
                </c:pt>
                <c:pt idx="101">
                  <c:v>41457</c:v>
                </c:pt>
                <c:pt idx="102">
                  <c:v>41458</c:v>
                </c:pt>
                <c:pt idx="103">
                  <c:v>41459</c:v>
                </c:pt>
                <c:pt idx="104">
                  <c:v>41460</c:v>
                </c:pt>
                <c:pt idx="105">
                  <c:v>41463</c:v>
                </c:pt>
                <c:pt idx="106">
                  <c:v>41464</c:v>
                </c:pt>
                <c:pt idx="107">
                  <c:v>41465</c:v>
                </c:pt>
                <c:pt idx="108">
                  <c:v>41466</c:v>
                </c:pt>
                <c:pt idx="109">
                  <c:v>41467</c:v>
                </c:pt>
                <c:pt idx="110">
                  <c:v>41470</c:v>
                </c:pt>
                <c:pt idx="111">
                  <c:v>41471</c:v>
                </c:pt>
                <c:pt idx="112">
                  <c:v>41472</c:v>
                </c:pt>
                <c:pt idx="113">
                  <c:v>41473</c:v>
                </c:pt>
                <c:pt idx="114">
                  <c:v>41474</c:v>
                </c:pt>
                <c:pt idx="115">
                  <c:v>41477</c:v>
                </c:pt>
                <c:pt idx="116">
                  <c:v>41478</c:v>
                </c:pt>
                <c:pt idx="117">
                  <c:v>41479</c:v>
                </c:pt>
                <c:pt idx="118">
                  <c:v>41480</c:v>
                </c:pt>
                <c:pt idx="119">
                  <c:v>41481</c:v>
                </c:pt>
                <c:pt idx="120">
                  <c:v>41484</c:v>
                </c:pt>
                <c:pt idx="121">
                  <c:v>41485</c:v>
                </c:pt>
                <c:pt idx="122">
                  <c:v>41486</c:v>
                </c:pt>
                <c:pt idx="123">
                  <c:v>41487</c:v>
                </c:pt>
                <c:pt idx="124">
                  <c:v>41488</c:v>
                </c:pt>
                <c:pt idx="125">
                  <c:v>41491</c:v>
                </c:pt>
                <c:pt idx="126">
                  <c:v>41492</c:v>
                </c:pt>
                <c:pt idx="127">
                  <c:v>41493</c:v>
                </c:pt>
                <c:pt idx="128">
                  <c:v>41494</c:v>
                </c:pt>
                <c:pt idx="129">
                  <c:v>41495</c:v>
                </c:pt>
                <c:pt idx="130">
                  <c:v>41498</c:v>
                </c:pt>
                <c:pt idx="131">
                  <c:v>41499</c:v>
                </c:pt>
                <c:pt idx="132">
                  <c:v>41500</c:v>
                </c:pt>
                <c:pt idx="133">
                  <c:v>41501</c:v>
                </c:pt>
                <c:pt idx="134">
                  <c:v>41502</c:v>
                </c:pt>
                <c:pt idx="135">
                  <c:v>41505</c:v>
                </c:pt>
                <c:pt idx="136">
                  <c:v>41506</c:v>
                </c:pt>
                <c:pt idx="137">
                  <c:v>41507</c:v>
                </c:pt>
                <c:pt idx="138">
                  <c:v>41508</c:v>
                </c:pt>
                <c:pt idx="139">
                  <c:v>41509</c:v>
                </c:pt>
                <c:pt idx="140">
                  <c:v>41512</c:v>
                </c:pt>
                <c:pt idx="141">
                  <c:v>41513</c:v>
                </c:pt>
                <c:pt idx="142">
                  <c:v>41514</c:v>
                </c:pt>
                <c:pt idx="143">
                  <c:v>41515</c:v>
                </c:pt>
                <c:pt idx="144">
                  <c:v>41516</c:v>
                </c:pt>
                <c:pt idx="145">
                  <c:v>41519</c:v>
                </c:pt>
                <c:pt idx="146">
                  <c:v>41520</c:v>
                </c:pt>
                <c:pt idx="147">
                  <c:v>41521</c:v>
                </c:pt>
                <c:pt idx="148">
                  <c:v>41522</c:v>
                </c:pt>
                <c:pt idx="149">
                  <c:v>41523</c:v>
                </c:pt>
                <c:pt idx="150">
                  <c:v>41526</c:v>
                </c:pt>
                <c:pt idx="151">
                  <c:v>41527</c:v>
                </c:pt>
                <c:pt idx="152">
                  <c:v>41528</c:v>
                </c:pt>
                <c:pt idx="153">
                  <c:v>41529</c:v>
                </c:pt>
                <c:pt idx="154">
                  <c:v>41530</c:v>
                </c:pt>
                <c:pt idx="155">
                  <c:v>41534</c:v>
                </c:pt>
                <c:pt idx="156">
                  <c:v>41535</c:v>
                </c:pt>
                <c:pt idx="157">
                  <c:v>41540</c:v>
                </c:pt>
                <c:pt idx="158">
                  <c:v>41541</c:v>
                </c:pt>
                <c:pt idx="159">
                  <c:v>41542</c:v>
                </c:pt>
                <c:pt idx="160">
                  <c:v>41543</c:v>
                </c:pt>
                <c:pt idx="161">
                  <c:v>41544</c:v>
                </c:pt>
                <c:pt idx="162">
                  <c:v>41547</c:v>
                </c:pt>
                <c:pt idx="163">
                  <c:v>41555</c:v>
                </c:pt>
                <c:pt idx="164">
                  <c:v>41556</c:v>
                </c:pt>
                <c:pt idx="165">
                  <c:v>41557</c:v>
                </c:pt>
                <c:pt idx="166">
                  <c:v>41558</c:v>
                </c:pt>
                <c:pt idx="167">
                  <c:v>41561</c:v>
                </c:pt>
                <c:pt idx="168">
                  <c:v>41562</c:v>
                </c:pt>
                <c:pt idx="169">
                  <c:v>41563</c:v>
                </c:pt>
                <c:pt idx="170">
                  <c:v>41564</c:v>
                </c:pt>
                <c:pt idx="171">
                  <c:v>41565</c:v>
                </c:pt>
                <c:pt idx="172">
                  <c:v>41568</c:v>
                </c:pt>
                <c:pt idx="173">
                  <c:v>41569</c:v>
                </c:pt>
                <c:pt idx="174">
                  <c:v>41570</c:v>
                </c:pt>
                <c:pt idx="175">
                  <c:v>41571</c:v>
                </c:pt>
                <c:pt idx="176">
                  <c:v>41572</c:v>
                </c:pt>
                <c:pt idx="177">
                  <c:v>41575</c:v>
                </c:pt>
                <c:pt idx="178">
                  <c:v>41576</c:v>
                </c:pt>
                <c:pt idx="179">
                  <c:v>41577</c:v>
                </c:pt>
                <c:pt idx="180">
                  <c:v>41578</c:v>
                </c:pt>
                <c:pt idx="181">
                  <c:v>41579</c:v>
                </c:pt>
                <c:pt idx="182">
                  <c:v>41582</c:v>
                </c:pt>
                <c:pt idx="183">
                  <c:v>41583</c:v>
                </c:pt>
                <c:pt idx="184">
                  <c:v>41584</c:v>
                </c:pt>
                <c:pt idx="185">
                  <c:v>41585</c:v>
                </c:pt>
                <c:pt idx="186">
                  <c:v>41586</c:v>
                </c:pt>
                <c:pt idx="187">
                  <c:v>41589</c:v>
                </c:pt>
                <c:pt idx="188">
                  <c:v>41590</c:v>
                </c:pt>
                <c:pt idx="189">
                  <c:v>41591</c:v>
                </c:pt>
                <c:pt idx="190">
                  <c:v>41592</c:v>
                </c:pt>
                <c:pt idx="191">
                  <c:v>41593</c:v>
                </c:pt>
                <c:pt idx="192">
                  <c:v>41596</c:v>
                </c:pt>
                <c:pt idx="193">
                  <c:v>41597</c:v>
                </c:pt>
                <c:pt idx="194">
                  <c:v>41598</c:v>
                </c:pt>
                <c:pt idx="195">
                  <c:v>41599</c:v>
                </c:pt>
                <c:pt idx="196">
                  <c:v>41600</c:v>
                </c:pt>
                <c:pt idx="197">
                  <c:v>41603</c:v>
                </c:pt>
                <c:pt idx="198">
                  <c:v>41604</c:v>
                </c:pt>
                <c:pt idx="199">
                  <c:v>41605</c:v>
                </c:pt>
                <c:pt idx="200">
                  <c:v>41606</c:v>
                </c:pt>
                <c:pt idx="201">
                  <c:v>41607</c:v>
                </c:pt>
                <c:pt idx="202">
                  <c:v>41610</c:v>
                </c:pt>
                <c:pt idx="203">
                  <c:v>41611</c:v>
                </c:pt>
                <c:pt idx="204">
                  <c:v>41612</c:v>
                </c:pt>
                <c:pt idx="205">
                  <c:v>41613</c:v>
                </c:pt>
                <c:pt idx="206">
                  <c:v>41614</c:v>
                </c:pt>
                <c:pt idx="207">
                  <c:v>41617</c:v>
                </c:pt>
                <c:pt idx="208">
                  <c:v>41618</c:v>
                </c:pt>
                <c:pt idx="209">
                  <c:v>41619</c:v>
                </c:pt>
                <c:pt idx="210">
                  <c:v>41620</c:v>
                </c:pt>
                <c:pt idx="211">
                  <c:v>41621</c:v>
                </c:pt>
                <c:pt idx="212">
                  <c:v>41624</c:v>
                </c:pt>
                <c:pt idx="213">
                  <c:v>41625</c:v>
                </c:pt>
                <c:pt idx="214">
                  <c:v>41626</c:v>
                </c:pt>
                <c:pt idx="215">
                  <c:v>41627</c:v>
                </c:pt>
                <c:pt idx="216">
                  <c:v>41628</c:v>
                </c:pt>
                <c:pt idx="217">
                  <c:v>41631</c:v>
                </c:pt>
                <c:pt idx="218">
                  <c:v>41632</c:v>
                </c:pt>
                <c:pt idx="219">
                  <c:v>41633</c:v>
                </c:pt>
                <c:pt idx="220">
                  <c:v>41634</c:v>
                </c:pt>
                <c:pt idx="221">
                  <c:v>41635</c:v>
                </c:pt>
                <c:pt idx="222">
                  <c:v>41638</c:v>
                </c:pt>
                <c:pt idx="223">
                  <c:v>41639</c:v>
                </c:pt>
                <c:pt idx="224">
                  <c:v>41641</c:v>
                </c:pt>
                <c:pt idx="225">
                  <c:v>41645</c:v>
                </c:pt>
                <c:pt idx="226">
                  <c:v>41646</c:v>
                </c:pt>
                <c:pt idx="227">
                  <c:v>41647</c:v>
                </c:pt>
                <c:pt idx="228">
                  <c:v>41648</c:v>
                </c:pt>
                <c:pt idx="229">
                  <c:v>41649</c:v>
                </c:pt>
                <c:pt idx="230">
                  <c:v>41656</c:v>
                </c:pt>
                <c:pt idx="231">
                  <c:v>41659</c:v>
                </c:pt>
                <c:pt idx="232">
                  <c:v>41660</c:v>
                </c:pt>
                <c:pt idx="233">
                  <c:v>41661</c:v>
                </c:pt>
                <c:pt idx="234">
                  <c:v>41662</c:v>
                </c:pt>
                <c:pt idx="235">
                  <c:v>41663</c:v>
                </c:pt>
                <c:pt idx="236">
                  <c:v>41666</c:v>
                </c:pt>
                <c:pt idx="237">
                  <c:v>41667</c:v>
                </c:pt>
                <c:pt idx="238">
                  <c:v>41668</c:v>
                </c:pt>
                <c:pt idx="239">
                  <c:v>41669</c:v>
                </c:pt>
                <c:pt idx="240">
                  <c:v>41677</c:v>
                </c:pt>
                <c:pt idx="241">
                  <c:v>41680</c:v>
                </c:pt>
                <c:pt idx="242">
                  <c:v>41681</c:v>
                </c:pt>
                <c:pt idx="243">
                  <c:v>41682</c:v>
                </c:pt>
                <c:pt idx="244">
                  <c:v>41683</c:v>
                </c:pt>
                <c:pt idx="245">
                  <c:v>41684</c:v>
                </c:pt>
                <c:pt idx="246">
                  <c:v>41687</c:v>
                </c:pt>
                <c:pt idx="247">
                  <c:v>41688</c:v>
                </c:pt>
                <c:pt idx="248">
                  <c:v>41689</c:v>
                </c:pt>
                <c:pt idx="249">
                  <c:v>41690</c:v>
                </c:pt>
                <c:pt idx="250">
                  <c:v>41691</c:v>
                </c:pt>
                <c:pt idx="251">
                  <c:v>41694</c:v>
                </c:pt>
                <c:pt idx="252">
                  <c:v>41695</c:v>
                </c:pt>
                <c:pt idx="253">
                  <c:v>41696</c:v>
                </c:pt>
                <c:pt idx="254">
                  <c:v>41697</c:v>
                </c:pt>
                <c:pt idx="255">
                  <c:v>41698</c:v>
                </c:pt>
                <c:pt idx="256">
                  <c:v>41701</c:v>
                </c:pt>
                <c:pt idx="257">
                  <c:v>41702</c:v>
                </c:pt>
                <c:pt idx="258">
                  <c:v>41703</c:v>
                </c:pt>
                <c:pt idx="259">
                  <c:v>41704</c:v>
                </c:pt>
                <c:pt idx="260">
                  <c:v>41705</c:v>
                </c:pt>
                <c:pt idx="261">
                  <c:v>41708</c:v>
                </c:pt>
                <c:pt idx="262">
                  <c:v>41709</c:v>
                </c:pt>
                <c:pt idx="263">
                  <c:v>41710</c:v>
                </c:pt>
                <c:pt idx="264">
                  <c:v>41711</c:v>
                </c:pt>
                <c:pt idx="265">
                  <c:v>41712</c:v>
                </c:pt>
                <c:pt idx="266">
                  <c:v>41715</c:v>
                </c:pt>
                <c:pt idx="267">
                  <c:v>41716</c:v>
                </c:pt>
                <c:pt idx="268">
                  <c:v>41717</c:v>
                </c:pt>
                <c:pt idx="269">
                  <c:v>41718</c:v>
                </c:pt>
                <c:pt idx="270">
                  <c:v>41719</c:v>
                </c:pt>
                <c:pt idx="271">
                  <c:v>41722</c:v>
                </c:pt>
                <c:pt idx="272">
                  <c:v>41723</c:v>
                </c:pt>
                <c:pt idx="273">
                  <c:v>41724</c:v>
                </c:pt>
                <c:pt idx="274">
                  <c:v>41725</c:v>
                </c:pt>
                <c:pt idx="275">
                  <c:v>41726</c:v>
                </c:pt>
                <c:pt idx="276">
                  <c:v>41729</c:v>
                </c:pt>
                <c:pt idx="277">
                  <c:v>41730</c:v>
                </c:pt>
                <c:pt idx="278">
                  <c:v>41731</c:v>
                </c:pt>
                <c:pt idx="279">
                  <c:v>41732</c:v>
                </c:pt>
                <c:pt idx="280">
                  <c:v>41733</c:v>
                </c:pt>
                <c:pt idx="281">
                  <c:v>41737</c:v>
                </c:pt>
                <c:pt idx="282">
                  <c:v>41738</c:v>
                </c:pt>
                <c:pt idx="283">
                  <c:v>41739</c:v>
                </c:pt>
                <c:pt idx="284">
                  <c:v>41740</c:v>
                </c:pt>
                <c:pt idx="285">
                  <c:v>41743</c:v>
                </c:pt>
                <c:pt idx="286">
                  <c:v>41744</c:v>
                </c:pt>
                <c:pt idx="287">
                  <c:v>41745</c:v>
                </c:pt>
                <c:pt idx="288">
                  <c:v>41746</c:v>
                </c:pt>
                <c:pt idx="289">
                  <c:v>41747</c:v>
                </c:pt>
                <c:pt idx="290">
                  <c:v>41750</c:v>
                </c:pt>
                <c:pt idx="291">
                  <c:v>41751</c:v>
                </c:pt>
                <c:pt idx="292">
                  <c:v>41752</c:v>
                </c:pt>
                <c:pt idx="293">
                  <c:v>41753</c:v>
                </c:pt>
                <c:pt idx="294">
                  <c:v>41754</c:v>
                </c:pt>
                <c:pt idx="295">
                  <c:v>41757</c:v>
                </c:pt>
                <c:pt idx="296">
                  <c:v>41758</c:v>
                </c:pt>
                <c:pt idx="297">
                  <c:v>41759</c:v>
                </c:pt>
                <c:pt idx="298">
                  <c:v>41764</c:v>
                </c:pt>
                <c:pt idx="299">
                  <c:v>41765</c:v>
                </c:pt>
                <c:pt idx="300">
                  <c:v>41766</c:v>
                </c:pt>
                <c:pt idx="301">
                  <c:v>41767</c:v>
                </c:pt>
                <c:pt idx="302">
                  <c:v>41768</c:v>
                </c:pt>
                <c:pt idx="303">
                  <c:v>41779</c:v>
                </c:pt>
                <c:pt idx="304">
                  <c:v>41780</c:v>
                </c:pt>
                <c:pt idx="305">
                  <c:v>41781</c:v>
                </c:pt>
                <c:pt idx="306">
                  <c:v>41782</c:v>
                </c:pt>
                <c:pt idx="307">
                  <c:v>41785</c:v>
                </c:pt>
                <c:pt idx="308">
                  <c:v>41786</c:v>
                </c:pt>
                <c:pt idx="309">
                  <c:v>41787</c:v>
                </c:pt>
                <c:pt idx="310">
                  <c:v>41788</c:v>
                </c:pt>
                <c:pt idx="311">
                  <c:v>41789</c:v>
                </c:pt>
                <c:pt idx="312">
                  <c:v>41793</c:v>
                </c:pt>
                <c:pt idx="313">
                  <c:v>41794</c:v>
                </c:pt>
                <c:pt idx="314">
                  <c:v>41795</c:v>
                </c:pt>
                <c:pt idx="315">
                  <c:v>41796</c:v>
                </c:pt>
                <c:pt idx="316">
                  <c:v>41799</c:v>
                </c:pt>
                <c:pt idx="317">
                  <c:v>41800</c:v>
                </c:pt>
                <c:pt idx="318">
                  <c:v>41801</c:v>
                </c:pt>
                <c:pt idx="319">
                  <c:v>41802</c:v>
                </c:pt>
                <c:pt idx="320">
                  <c:v>41803</c:v>
                </c:pt>
                <c:pt idx="321">
                  <c:v>41806</c:v>
                </c:pt>
                <c:pt idx="322">
                  <c:v>41807</c:v>
                </c:pt>
                <c:pt idx="323">
                  <c:v>41808</c:v>
                </c:pt>
                <c:pt idx="324">
                  <c:v>41809</c:v>
                </c:pt>
                <c:pt idx="325">
                  <c:v>41810</c:v>
                </c:pt>
                <c:pt idx="326">
                  <c:v>41813</c:v>
                </c:pt>
                <c:pt idx="327">
                  <c:v>41814</c:v>
                </c:pt>
                <c:pt idx="328">
                  <c:v>41815</c:v>
                </c:pt>
                <c:pt idx="329">
                  <c:v>41816</c:v>
                </c:pt>
                <c:pt idx="330">
                  <c:v>41817</c:v>
                </c:pt>
                <c:pt idx="331">
                  <c:v>41820</c:v>
                </c:pt>
                <c:pt idx="332">
                  <c:v>41821</c:v>
                </c:pt>
                <c:pt idx="333">
                  <c:v>41822</c:v>
                </c:pt>
                <c:pt idx="334">
                  <c:v>41823</c:v>
                </c:pt>
                <c:pt idx="335">
                  <c:v>41824</c:v>
                </c:pt>
                <c:pt idx="336">
                  <c:v>41827</c:v>
                </c:pt>
                <c:pt idx="337">
                  <c:v>41828</c:v>
                </c:pt>
                <c:pt idx="338">
                  <c:v>41829</c:v>
                </c:pt>
                <c:pt idx="339">
                  <c:v>41830</c:v>
                </c:pt>
                <c:pt idx="340">
                  <c:v>41831</c:v>
                </c:pt>
                <c:pt idx="341">
                  <c:v>41834</c:v>
                </c:pt>
                <c:pt idx="342">
                  <c:v>41835</c:v>
                </c:pt>
                <c:pt idx="343">
                  <c:v>41836</c:v>
                </c:pt>
                <c:pt idx="344">
                  <c:v>41837</c:v>
                </c:pt>
                <c:pt idx="345">
                  <c:v>41838</c:v>
                </c:pt>
                <c:pt idx="346">
                  <c:v>41841</c:v>
                </c:pt>
                <c:pt idx="347">
                  <c:v>41842</c:v>
                </c:pt>
                <c:pt idx="348">
                  <c:v>41843</c:v>
                </c:pt>
                <c:pt idx="349">
                  <c:v>41844</c:v>
                </c:pt>
                <c:pt idx="350">
                  <c:v>41845</c:v>
                </c:pt>
                <c:pt idx="351">
                  <c:v>41848</c:v>
                </c:pt>
                <c:pt idx="352">
                  <c:v>41849</c:v>
                </c:pt>
                <c:pt idx="353">
                  <c:v>41850</c:v>
                </c:pt>
                <c:pt idx="354">
                  <c:v>41851</c:v>
                </c:pt>
                <c:pt idx="355">
                  <c:v>41852</c:v>
                </c:pt>
                <c:pt idx="356">
                  <c:v>41855</c:v>
                </c:pt>
                <c:pt idx="357">
                  <c:v>41856</c:v>
                </c:pt>
                <c:pt idx="358">
                  <c:v>41857</c:v>
                </c:pt>
                <c:pt idx="359">
                  <c:v>41858</c:v>
                </c:pt>
                <c:pt idx="360">
                  <c:v>41859</c:v>
                </c:pt>
                <c:pt idx="361">
                  <c:v>41862</c:v>
                </c:pt>
                <c:pt idx="362">
                  <c:v>41863</c:v>
                </c:pt>
                <c:pt idx="363">
                  <c:v>41864</c:v>
                </c:pt>
                <c:pt idx="364">
                  <c:v>41865</c:v>
                </c:pt>
                <c:pt idx="365">
                  <c:v>41866</c:v>
                </c:pt>
                <c:pt idx="366">
                  <c:v>41869</c:v>
                </c:pt>
                <c:pt idx="367">
                  <c:v>41870</c:v>
                </c:pt>
                <c:pt idx="368">
                  <c:v>41871</c:v>
                </c:pt>
                <c:pt idx="369">
                  <c:v>41872</c:v>
                </c:pt>
              </c:numCache>
            </c:numRef>
          </c:cat>
          <c:val>
            <c:numRef>
              <c:f>油粕期现差!$I$2:$I$371</c:f>
              <c:numCache>
                <c:formatCode>General</c:formatCode>
                <c:ptCount val="370"/>
                <c:pt idx="0">
                  <c:v>#N/A</c:v>
                </c:pt>
                <c:pt idx="1">
                  <c:v>568</c:v>
                </c:pt>
                <c:pt idx="2">
                  <c:v>559</c:v>
                </c:pt>
                <c:pt idx="3">
                  <c:v>643</c:v>
                </c:pt>
                <c:pt idx="4">
                  <c:v>626</c:v>
                </c:pt>
                <c:pt idx="5">
                  <c:v>584</c:v>
                </c:pt>
                <c:pt idx="6">
                  <c:v>589</c:v>
                </c:pt>
                <c:pt idx="7">
                  <c:v>546</c:v>
                </c:pt>
                <c:pt idx="8">
                  <c:v>526</c:v>
                </c:pt>
                <c:pt idx="9">
                  <c:v>477</c:v>
                </c:pt>
                <c:pt idx="10">
                  <c:v>508</c:v>
                </c:pt>
                <c:pt idx="11">
                  <c:v>#N/A</c:v>
                </c:pt>
                <c:pt idx="12">
                  <c:v>#N/A</c:v>
                </c:pt>
                <c:pt idx="13">
                  <c:v>#N/A</c:v>
                </c:pt>
                <c:pt idx="14">
                  <c:v>#N/A</c:v>
                </c:pt>
                <c:pt idx="15">
                  <c:v>614</c:v>
                </c:pt>
                <c:pt idx="16">
                  <c:v>613</c:v>
                </c:pt>
                <c:pt idx="17">
                  <c:v>596</c:v>
                </c:pt>
                <c:pt idx="18">
                  <c:v>629</c:v>
                </c:pt>
                <c:pt idx="19">
                  <c:v>#N/A</c:v>
                </c:pt>
                <c:pt idx="20">
                  <c:v>#N/A</c:v>
                </c:pt>
                <c:pt idx="21">
                  <c:v>703</c:v>
                </c:pt>
                <c:pt idx="22">
                  <c:v>723</c:v>
                </c:pt>
                <c:pt idx="23">
                  <c:v>731</c:v>
                </c:pt>
                <c:pt idx="24">
                  <c:v>682</c:v>
                </c:pt>
                <c:pt idx="25">
                  <c:v>695</c:v>
                </c:pt>
                <c:pt idx="26">
                  <c:v>637</c:v>
                </c:pt>
                <c:pt idx="27">
                  <c:v>632</c:v>
                </c:pt>
                <c:pt idx="28">
                  <c:v>648</c:v>
                </c:pt>
                <c:pt idx="29">
                  <c:v>638</c:v>
                </c:pt>
                <c:pt idx="30">
                  <c:v>693</c:v>
                </c:pt>
                <c:pt idx="31">
                  <c:v>707</c:v>
                </c:pt>
                <c:pt idx="32">
                  <c:v>687</c:v>
                </c:pt>
                <c:pt idx="33">
                  <c:v>777</c:v>
                </c:pt>
                <c:pt idx="34">
                  <c:v>812</c:v>
                </c:pt>
                <c:pt idx="35">
                  <c:v>798</c:v>
                </c:pt>
                <c:pt idx="36">
                  <c:v>790</c:v>
                </c:pt>
                <c:pt idx="37">
                  <c:v>787</c:v>
                </c:pt>
                <c:pt idx="38">
                  <c:v>808</c:v>
                </c:pt>
                <c:pt idx="39">
                  <c:v>783</c:v>
                </c:pt>
                <c:pt idx="40">
                  <c:v>772</c:v>
                </c:pt>
                <c:pt idx="41">
                  <c:v>735</c:v>
                </c:pt>
                <c:pt idx="42">
                  <c:v>709</c:v>
                </c:pt>
                <c:pt idx="43">
                  <c:v>765</c:v>
                </c:pt>
                <c:pt idx="44">
                  <c:v>811</c:v>
                </c:pt>
                <c:pt idx="45">
                  <c:v>805</c:v>
                </c:pt>
                <c:pt idx="46">
                  <c:v>715</c:v>
                </c:pt>
                <c:pt idx="47">
                  <c:v>770</c:v>
                </c:pt>
                <c:pt idx="48">
                  <c:v>767</c:v>
                </c:pt>
                <c:pt idx="49">
                  <c:v>756</c:v>
                </c:pt>
                <c:pt idx="50">
                  <c:v>682</c:v>
                </c:pt>
                <c:pt idx="51">
                  <c:v>706</c:v>
                </c:pt>
                <c:pt idx="52">
                  <c:v>#N/A</c:v>
                </c:pt>
                <c:pt idx="53">
                  <c:v>#N/A</c:v>
                </c:pt>
                <c:pt idx="54">
                  <c:v>#N/A</c:v>
                </c:pt>
                <c:pt idx="55">
                  <c:v>653</c:v>
                </c:pt>
                <c:pt idx="56">
                  <c:v>624</c:v>
                </c:pt>
                <c:pt idx="57">
                  <c:v>634</c:v>
                </c:pt>
                <c:pt idx="58">
                  <c:v>677</c:v>
                </c:pt>
                <c:pt idx="59">
                  <c:v>665</c:v>
                </c:pt>
                <c:pt idx="60">
                  <c:v>713</c:v>
                </c:pt>
                <c:pt idx="61">
                  <c:v>#N/A</c:v>
                </c:pt>
                <c:pt idx="62">
                  <c:v>638</c:v>
                </c:pt>
                <c:pt idx="63">
                  <c:v>598</c:v>
                </c:pt>
                <c:pt idx="64">
                  <c:v>#N/A</c:v>
                </c:pt>
                <c:pt idx="65">
                  <c:v>594</c:v>
                </c:pt>
                <c:pt idx="66">
                  <c:v>600</c:v>
                </c:pt>
                <c:pt idx="67">
                  <c:v>557</c:v>
                </c:pt>
                <c:pt idx="68">
                  <c:v>587</c:v>
                </c:pt>
                <c:pt idx="69">
                  <c:v>585</c:v>
                </c:pt>
                <c:pt idx="70">
                  <c:v>601</c:v>
                </c:pt>
                <c:pt idx="71">
                  <c:v>601</c:v>
                </c:pt>
                <c:pt idx="72">
                  <c:v>#N/A</c:v>
                </c:pt>
                <c:pt idx="73">
                  <c:v>597</c:v>
                </c:pt>
                <c:pt idx="74">
                  <c:v>631</c:v>
                </c:pt>
                <c:pt idx="75">
                  <c:v>639</c:v>
                </c:pt>
                <c:pt idx="76">
                  <c:v>664</c:v>
                </c:pt>
                <c:pt idx="77">
                  <c:v>747</c:v>
                </c:pt>
                <c:pt idx="78">
                  <c:v>730</c:v>
                </c:pt>
                <c:pt idx="79">
                  <c:v>722</c:v>
                </c:pt>
                <c:pt idx="80">
                  <c:v>#N/A</c:v>
                </c:pt>
                <c:pt idx="81">
                  <c:v>670</c:v>
                </c:pt>
                <c:pt idx="82">
                  <c:v>840</c:v>
                </c:pt>
                <c:pt idx="83">
                  <c:v>807</c:v>
                </c:pt>
                <c:pt idx="84">
                  <c:v>964</c:v>
                </c:pt>
                <c:pt idx="85">
                  <c:v>934</c:v>
                </c:pt>
                <c:pt idx="86">
                  <c:v>973</c:v>
                </c:pt>
                <c:pt idx="87">
                  <c:v>967</c:v>
                </c:pt>
                <c:pt idx="88">
                  <c:v>944</c:v>
                </c:pt>
                <c:pt idx="89">
                  <c:v>882</c:v>
                </c:pt>
                <c:pt idx="90">
                  <c:v>886</c:v>
                </c:pt>
                <c:pt idx="91">
                  <c:v>880</c:v>
                </c:pt>
                <c:pt idx="92">
                  <c:v>840</c:v>
                </c:pt>
                <c:pt idx="93">
                  <c:v>783</c:v>
                </c:pt>
                <c:pt idx="94">
                  <c:v>751</c:v>
                </c:pt>
                <c:pt idx="95">
                  <c:v>766</c:v>
                </c:pt>
                <c:pt idx="96">
                  <c:v>739</c:v>
                </c:pt>
                <c:pt idx="97">
                  <c:v>750</c:v>
                </c:pt>
                <c:pt idx="98">
                  <c:v>722</c:v>
                </c:pt>
                <c:pt idx="99">
                  <c:v>726</c:v>
                </c:pt>
                <c:pt idx="100">
                  <c:v>735</c:v>
                </c:pt>
                <c:pt idx="101">
                  <c:v>711</c:v>
                </c:pt>
                <c:pt idx="102">
                  <c:v>663</c:v>
                </c:pt>
                <c:pt idx="103">
                  <c:v>684</c:v>
                </c:pt>
                <c:pt idx="104">
                  <c:v>669</c:v>
                </c:pt>
                <c:pt idx="105">
                  <c:v>710</c:v>
                </c:pt>
                <c:pt idx="106">
                  <c:v>616</c:v>
                </c:pt>
                <c:pt idx="107">
                  <c:v>639</c:v>
                </c:pt>
                <c:pt idx="108">
                  <c:v>648</c:v>
                </c:pt>
                <c:pt idx="109">
                  <c:v>646</c:v>
                </c:pt>
                <c:pt idx="110">
                  <c:v>#N/A</c:v>
                </c:pt>
                <c:pt idx="111">
                  <c:v>613</c:v>
                </c:pt>
                <c:pt idx="112">
                  <c:v>629</c:v>
                </c:pt>
                <c:pt idx="113">
                  <c:v>605</c:v>
                </c:pt>
                <c:pt idx="114">
                  <c:v>621</c:v>
                </c:pt>
                <c:pt idx="115">
                  <c:v>605</c:v>
                </c:pt>
                <c:pt idx="116">
                  <c:v>#N/A</c:v>
                </c:pt>
                <c:pt idx="117">
                  <c:v>561</c:v>
                </c:pt>
                <c:pt idx="118">
                  <c:v>588</c:v>
                </c:pt>
                <c:pt idx="119">
                  <c:v>664</c:v>
                </c:pt>
                <c:pt idx="120">
                  <c:v>#N/A</c:v>
                </c:pt>
                <c:pt idx="121">
                  <c:v>662</c:v>
                </c:pt>
                <c:pt idx="122">
                  <c:v>782</c:v>
                </c:pt>
                <c:pt idx="123">
                  <c:v>711</c:v>
                </c:pt>
                <c:pt idx="124">
                  <c:v>636</c:v>
                </c:pt>
                <c:pt idx="125">
                  <c:v>664</c:v>
                </c:pt>
                <c:pt idx="126">
                  <c:v>602</c:v>
                </c:pt>
                <c:pt idx="127">
                  <c:v>625</c:v>
                </c:pt>
                <c:pt idx="128">
                  <c:v>596</c:v>
                </c:pt>
                <c:pt idx="129">
                  <c:v>590</c:v>
                </c:pt>
                <c:pt idx="130">
                  <c:v>564</c:v>
                </c:pt>
                <c:pt idx="131">
                  <c:v>568</c:v>
                </c:pt>
                <c:pt idx="132">
                  <c:v>594</c:v>
                </c:pt>
                <c:pt idx="133">
                  <c:v>571</c:v>
                </c:pt>
                <c:pt idx="134">
                  <c:v>564</c:v>
                </c:pt>
                <c:pt idx="135">
                  <c:v>556</c:v>
                </c:pt>
                <c:pt idx="136">
                  <c:v>571</c:v>
                </c:pt>
                <c:pt idx="137">
                  <c:v>642</c:v>
                </c:pt>
                <c:pt idx="138">
                  <c:v>611</c:v>
                </c:pt>
                <c:pt idx="139">
                  <c:v>677</c:v>
                </c:pt>
                <c:pt idx="140">
                  <c:v>595</c:v>
                </c:pt>
                <c:pt idx="141">
                  <c:v>624</c:v>
                </c:pt>
                <c:pt idx="142">
                  <c:v>581</c:v>
                </c:pt>
                <c:pt idx="143">
                  <c:v>608</c:v>
                </c:pt>
                <c:pt idx="144">
                  <c:v>624</c:v>
                </c:pt>
                <c:pt idx="145">
                  <c:v>542</c:v>
                </c:pt>
                <c:pt idx="146">
                  <c:v>651</c:v>
                </c:pt>
                <c:pt idx="147">
                  <c:v>636</c:v>
                </c:pt>
                <c:pt idx="148">
                  <c:v>688</c:v>
                </c:pt>
                <c:pt idx="149">
                  <c:v>568</c:v>
                </c:pt>
                <c:pt idx="150">
                  <c:v>574</c:v>
                </c:pt>
                <c:pt idx="151">
                  <c:v>669</c:v>
                </c:pt>
                <c:pt idx="152">
                  <c:v>#N/A</c:v>
                </c:pt>
                <c:pt idx="153">
                  <c:v>602</c:v>
                </c:pt>
                <c:pt idx="154">
                  <c:v>577</c:v>
                </c:pt>
                <c:pt idx="155">
                  <c:v>#N/A</c:v>
                </c:pt>
                <c:pt idx="156">
                  <c:v>631</c:v>
                </c:pt>
                <c:pt idx="157">
                  <c:v>655</c:v>
                </c:pt>
                <c:pt idx="158">
                  <c:v>620</c:v>
                </c:pt>
                <c:pt idx="159">
                  <c:v>652</c:v>
                </c:pt>
                <c:pt idx="160">
                  <c:v>641</c:v>
                </c:pt>
                <c:pt idx="161">
                  <c:v>673</c:v>
                </c:pt>
                <c:pt idx="162">
                  <c:v>639</c:v>
                </c:pt>
                <c:pt idx="163">
                  <c:v>#N/A</c:v>
                </c:pt>
                <c:pt idx="164">
                  <c:v>668</c:v>
                </c:pt>
                <c:pt idx="165">
                  <c:v>730</c:v>
                </c:pt>
                <c:pt idx="166">
                  <c:v>795</c:v>
                </c:pt>
                <c:pt idx="167">
                  <c:v>789</c:v>
                </c:pt>
                <c:pt idx="168">
                  <c:v>762</c:v>
                </c:pt>
                <c:pt idx="169">
                  <c:v>726</c:v>
                </c:pt>
                <c:pt idx="170">
                  <c:v>754</c:v>
                </c:pt>
                <c:pt idx="171">
                  <c:v>755</c:v>
                </c:pt>
                <c:pt idx="172">
                  <c:v>706</c:v>
                </c:pt>
                <c:pt idx="173">
                  <c:v>761</c:v>
                </c:pt>
                <c:pt idx="174">
                  <c:v>659</c:v>
                </c:pt>
                <c:pt idx="175">
                  <c:v>612</c:v>
                </c:pt>
                <c:pt idx="176">
                  <c:v>692</c:v>
                </c:pt>
                <c:pt idx="177">
                  <c:v>690</c:v>
                </c:pt>
                <c:pt idx="178">
                  <c:v>677</c:v>
                </c:pt>
                <c:pt idx="179">
                  <c:v>656</c:v>
                </c:pt>
                <c:pt idx="180">
                  <c:v>675</c:v>
                </c:pt>
                <c:pt idx="181">
                  <c:v>1022</c:v>
                </c:pt>
                <c:pt idx="182">
                  <c:v>977</c:v>
                </c:pt>
                <c:pt idx="183">
                  <c:v>977</c:v>
                </c:pt>
                <c:pt idx="184">
                  <c:v>956</c:v>
                </c:pt>
                <c:pt idx="185">
                  <c:v>978</c:v>
                </c:pt>
                <c:pt idx="186">
                  <c:v>959</c:v>
                </c:pt>
                <c:pt idx="187">
                  <c:v>955</c:v>
                </c:pt>
                <c:pt idx="188">
                  <c:v>939</c:v>
                </c:pt>
                <c:pt idx="189">
                  <c:v>924</c:v>
                </c:pt>
                <c:pt idx="190">
                  <c:v>904</c:v>
                </c:pt>
                <c:pt idx="191">
                  <c:v>900</c:v>
                </c:pt>
                <c:pt idx="192">
                  <c:v>912</c:v>
                </c:pt>
                <c:pt idx="193">
                  <c:v>924</c:v>
                </c:pt>
                <c:pt idx="194">
                  <c:v>915</c:v>
                </c:pt>
                <c:pt idx="195">
                  <c:v>913</c:v>
                </c:pt>
                <c:pt idx="196">
                  <c:v>869</c:v>
                </c:pt>
                <c:pt idx="197">
                  <c:v>878</c:v>
                </c:pt>
                <c:pt idx="198">
                  <c:v>871</c:v>
                </c:pt>
                <c:pt idx="199">
                  <c:v>804</c:v>
                </c:pt>
                <c:pt idx="200">
                  <c:v>827</c:v>
                </c:pt>
                <c:pt idx="201">
                  <c:v>802</c:v>
                </c:pt>
                <c:pt idx="202">
                  <c:v>824</c:v>
                </c:pt>
                <c:pt idx="203">
                  <c:v>805</c:v>
                </c:pt>
                <c:pt idx="204">
                  <c:v>771</c:v>
                </c:pt>
                <c:pt idx="205">
                  <c:v>772</c:v>
                </c:pt>
                <c:pt idx="206">
                  <c:v>773</c:v>
                </c:pt>
                <c:pt idx="207">
                  <c:v>687</c:v>
                </c:pt>
                <c:pt idx="208">
                  <c:v>692</c:v>
                </c:pt>
                <c:pt idx="209">
                  <c:v>683</c:v>
                </c:pt>
                <c:pt idx="210">
                  <c:v>793</c:v>
                </c:pt>
                <c:pt idx="211">
                  <c:v>730</c:v>
                </c:pt>
                <c:pt idx="212">
                  <c:v>702</c:v>
                </c:pt>
                <c:pt idx="213">
                  <c:v>664</c:v>
                </c:pt>
                <c:pt idx="214">
                  <c:v>657</c:v>
                </c:pt>
                <c:pt idx="215">
                  <c:v>669</c:v>
                </c:pt>
                <c:pt idx="216">
                  <c:v>652</c:v>
                </c:pt>
                <c:pt idx="217">
                  <c:v>552</c:v>
                </c:pt>
                <c:pt idx="218">
                  <c:v>609</c:v>
                </c:pt>
                <c:pt idx="219">
                  <c:v>570</c:v>
                </c:pt>
                <c:pt idx="220">
                  <c:v>591</c:v>
                </c:pt>
                <c:pt idx="221">
                  <c:v>515</c:v>
                </c:pt>
                <c:pt idx="222">
                  <c:v>548</c:v>
                </c:pt>
                <c:pt idx="223">
                  <c:v>532</c:v>
                </c:pt>
                <c:pt idx="224">
                  <c:v>536</c:v>
                </c:pt>
                <c:pt idx="225">
                  <c:v>517</c:v>
                </c:pt>
                <c:pt idx="226">
                  <c:v>546</c:v>
                </c:pt>
                <c:pt idx="227">
                  <c:v>521</c:v>
                </c:pt>
                <c:pt idx="228">
                  <c:v>506</c:v>
                </c:pt>
                <c:pt idx="229">
                  <c:v>481</c:v>
                </c:pt>
                <c:pt idx="230">
                  <c:v>388</c:v>
                </c:pt>
                <c:pt idx="231">
                  <c:v>391</c:v>
                </c:pt>
                <c:pt idx="232">
                  <c:v>425</c:v>
                </c:pt>
                <c:pt idx="233">
                  <c:v>491</c:v>
                </c:pt>
                <c:pt idx="234">
                  <c:v>474</c:v>
                </c:pt>
                <c:pt idx="235">
                  <c:v>554</c:v>
                </c:pt>
                <c:pt idx="236">
                  <c:v>#N/A</c:v>
                </c:pt>
                <c:pt idx="237">
                  <c:v>463</c:v>
                </c:pt>
                <c:pt idx="238">
                  <c:v>544</c:v>
                </c:pt>
                <c:pt idx="239">
                  <c:v>#N/A</c:v>
                </c:pt>
                <c:pt idx="240">
                  <c:v>457</c:v>
                </c:pt>
                <c:pt idx="241">
                  <c:v>441</c:v>
                </c:pt>
                <c:pt idx="242">
                  <c:v>465</c:v>
                </c:pt>
                <c:pt idx="243">
                  <c:v>401</c:v>
                </c:pt>
                <c:pt idx="244">
                  <c:v>383</c:v>
                </c:pt>
                <c:pt idx="245">
                  <c:v>384</c:v>
                </c:pt>
                <c:pt idx="246">
                  <c:v>387</c:v>
                </c:pt>
                <c:pt idx="247">
                  <c:v>382</c:v>
                </c:pt>
                <c:pt idx="248">
                  <c:v>368</c:v>
                </c:pt>
                <c:pt idx="249">
                  <c:v>376</c:v>
                </c:pt>
                <c:pt idx="250">
                  <c:v>409</c:v>
                </c:pt>
                <c:pt idx="251">
                  <c:v>366</c:v>
                </c:pt>
                <c:pt idx="252">
                  <c:v>487</c:v>
                </c:pt>
                <c:pt idx="253">
                  <c:v>400</c:v>
                </c:pt>
                <c:pt idx="254">
                  <c:v>409</c:v>
                </c:pt>
                <c:pt idx="255">
                  <c:v>389</c:v>
                </c:pt>
                <c:pt idx="256">
                  <c:v>392</c:v>
                </c:pt>
                <c:pt idx="257">
                  <c:v>328</c:v>
                </c:pt>
                <c:pt idx="258">
                  <c:v>294</c:v>
                </c:pt>
                <c:pt idx="259">
                  <c:v>244</c:v>
                </c:pt>
                <c:pt idx="260">
                  <c:v>224</c:v>
                </c:pt>
                <c:pt idx="261">
                  <c:v>224</c:v>
                </c:pt>
                <c:pt idx="262">
                  <c:v>200</c:v>
                </c:pt>
                <c:pt idx="263">
                  <c:v>222</c:v>
                </c:pt>
                <c:pt idx="264">
                  <c:v>201</c:v>
                </c:pt>
                <c:pt idx="265">
                  <c:v>230</c:v>
                </c:pt>
                <c:pt idx="266">
                  <c:v>250</c:v>
                </c:pt>
                <c:pt idx="267">
                  <c:v>413</c:v>
                </c:pt>
                <c:pt idx="268">
                  <c:v>171</c:v>
                </c:pt>
                <c:pt idx="269">
                  <c:v>114</c:v>
                </c:pt>
                <c:pt idx="270">
                  <c:v>143</c:v>
                </c:pt>
                <c:pt idx="271">
                  <c:v>149</c:v>
                </c:pt>
                <c:pt idx="272">
                  <c:v>113</c:v>
                </c:pt>
                <c:pt idx="273">
                  <c:v>121</c:v>
                </c:pt>
                <c:pt idx="274">
                  <c:v>140</c:v>
                </c:pt>
                <c:pt idx="275">
                  <c:v>357</c:v>
                </c:pt>
                <c:pt idx="276">
                  <c:v>131</c:v>
                </c:pt>
                <c:pt idx="277">
                  <c:v>123</c:v>
                </c:pt>
                <c:pt idx="278">
                  <c:v>123</c:v>
                </c:pt>
                <c:pt idx="279">
                  <c:v>187</c:v>
                </c:pt>
                <c:pt idx="280">
                  <c:v>162</c:v>
                </c:pt>
                <c:pt idx="281">
                  <c:v>202</c:v>
                </c:pt>
                <c:pt idx="282">
                  <c:v>172</c:v>
                </c:pt>
                <c:pt idx="283">
                  <c:v>187</c:v>
                </c:pt>
                <c:pt idx="284">
                  <c:v>170</c:v>
                </c:pt>
                <c:pt idx="285">
                  <c:v>174</c:v>
                </c:pt>
                <c:pt idx="286">
                  <c:v>153</c:v>
                </c:pt>
                <c:pt idx="287">
                  <c:v>101</c:v>
                </c:pt>
                <c:pt idx="288">
                  <c:v>132</c:v>
                </c:pt>
                <c:pt idx="289">
                  <c:v>185</c:v>
                </c:pt>
                <c:pt idx="290">
                  <c:v>97</c:v>
                </c:pt>
                <c:pt idx="291">
                  <c:v>130</c:v>
                </c:pt>
                <c:pt idx="292">
                  <c:v>123</c:v>
                </c:pt>
                <c:pt idx="293">
                  <c:v>117</c:v>
                </c:pt>
                <c:pt idx="294">
                  <c:v>126</c:v>
                </c:pt>
                <c:pt idx="295">
                  <c:v>191</c:v>
                </c:pt>
                <c:pt idx="296">
                  <c:v>212</c:v>
                </c:pt>
                <c:pt idx="297">
                  <c:v>208</c:v>
                </c:pt>
                <c:pt idx="298">
                  <c:v>233</c:v>
                </c:pt>
                <c:pt idx="299">
                  <c:v>219</c:v>
                </c:pt>
                <c:pt idx="300">
                  <c:v>208</c:v>
                </c:pt>
                <c:pt idx="301">
                  <c:v>184</c:v>
                </c:pt>
                <c:pt idx="302">
                  <c:v>187</c:v>
                </c:pt>
                <c:pt idx="303">
                  <c:v>120</c:v>
                </c:pt>
                <c:pt idx="304">
                  <c:v>135</c:v>
                </c:pt>
                <c:pt idx="305">
                  <c:v>115</c:v>
                </c:pt>
                <c:pt idx="306">
                  <c:v>123</c:v>
                </c:pt>
                <c:pt idx="307">
                  <c:v>109</c:v>
                </c:pt>
                <c:pt idx="308">
                  <c:v>158</c:v>
                </c:pt>
                <c:pt idx="309">
                  <c:v>125</c:v>
                </c:pt>
                <c:pt idx="310">
                  <c:v>54</c:v>
                </c:pt>
                <c:pt idx="311">
                  <c:v>46</c:v>
                </c:pt>
                <c:pt idx="312">
                  <c:v>61</c:v>
                </c:pt>
                <c:pt idx="313">
                  <c:v>87</c:v>
                </c:pt>
                <c:pt idx="314">
                  <c:v>138</c:v>
                </c:pt>
                <c:pt idx="315">
                  <c:v>144</c:v>
                </c:pt>
                <c:pt idx="316">
                  <c:v>63</c:v>
                </c:pt>
                <c:pt idx="317">
                  <c:v>63</c:v>
                </c:pt>
                <c:pt idx="318">
                  <c:v>58</c:v>
                </c:pt>
                <c:pt idx="319">
                  <c:v>40</c:v>
                </c:pt>
                <c:pt idx="320">
                  <c:v>60</c:v>
                </c:pt>
                <c:pt idx="321">
                  <c:v>25</c:v>
                </c:pt>
                <c:pt idx="322">
                  <c:v>123</c:v>
                </c:pt>
                <c:pt idx="323">
                  <c:v>122</c:v>
                </c:pt>
                <c:pt idx="324">
                  <c:v>100</c:v>
                </c:pt>
                <c:pt idx="325">
                  <c:v>#N/A</c:v>
                </c:pt>
                <c:pt idx="326">
                  <c:v>45</c:v>
                </c:pt>
                <c:pt idx="327">
                  <c:v>76</c:v>
                </c:pt>
                <c:pt idx="328">
                  <c:v>93</c:v>
                </c:pt>
                <c:pt idx="329">
                  <c:v>59</c:v>
                </c:pt>
                <c:pt idx="330">
                  <c:v>46</c:v>
                </c:pt>
                <c:pt idx="331">
                  <c:v>7</c:v>
                </c:pt>
                <c:pt idx="332">
                  <c:v>113</c:v>
                </c:pt>
                <c:pt idx="333">
                  <c:v>27</c:v>
                </c:pt>
                <c:pt idx="334">
                  <c:v>345</c:v>
                </c:pt>
                <c:pt idx="335">
                  <c:v>332</c:v>
                </c:pt>
                <c:pt idx="336">
                  <c:v>366</c:v>
                </c:pt>
                <c:pt idx="337">
                  <c:v>336</c:v>
                </c:pt>
                <c:pt idx="338">
                  <c:v>348</c:v>
                </c:pt>
                <c:pt idx="339">
                  <c:v>356</c:v>
                </c:pt>
                <c:pt idx="340">
                  <c:v>321</c:v>
                </c:pt>
                <c:pt idx="341">
                  <c:v>333</c:v>
                </c:pt>
                <c:pt idx="342">
                  <c:v>350</c:v>
                </c:pt>
                <c:pt idx="343">
                  <c:v>311</c:v>
                </c:pt>
                <c:pt idx="344">
                  <c:v>329</c:v>
                </c:pt>
                <c:pt idx="345">
                  <c:v>307</c:v>
                </c:pt>
                <c:pt idx="346">
                  <c:v>317</c:v>
                </c:pt>
                <c:pt idx="347">
                  <c:v>345</c:v>
                </c:pt>
                <c:pt idx="348">
                  <c:v>354</c:v>
                </c:pt>
                <c:pt idx="349">
                  <c:v>334</c:v>
                </c:pt>
                <c:pt idx="350">
                  <c:v>339</c:v>
                </c:pt>
                <c:pt idx="351">
                  <c:v>309</c:v>
                </c:pt>
                <c:pt idx="352">
                  <c:v>285</c:v>
                </c:pt>
                <c:pt idx="353">
                  <c:v>295</c:v>
                </c:pt>
                <c:pt idx="354">
                  <c:v>319</c:v>
                </c:pt>
                <c:pt idx="355">
                  <c:v>349</c:v>
                </c:pt>
                <c:pt idx="356">
                  <c:v>336</c:v>
                </c:pt>
                <c:pt idx="357">
                  <c:v>298</c:v>
                </c:pt>
                <c:pt idx="358">
                  <c:v>294</c:v>
                </c:pt>
                <c:pt idx="359">
                  <c:v>326</c:v>
                </c:pt>
                <c:pt idx="360">
                  <c:v>299</c:v>
                </c:pt>
                <c:pt idx="361">
                  <c:v>336</c:v>
                </c:pt>
                <c:pt idx="362">
                  <c:v>382</c:v>
                </c:pt>
                <c:pt idx="363">
                  <c:v>323</c:v>
                </c:pt>
                <c:pt idx="364">
                  <c:v>316</c:v>
                </c:pt>
                <c:pt idx="365">
                  <c:v>285</c:v>
                </c:pt>
                <c:pt idx="366">
                  <c:v>253</c:v>
                </c:pt>
                <c:pt idx="367">
                  <c:v>264</c:v>
                </c:pt>
                <c:pt idx="368">
                  <c:v>294</c:v>
                </c:pt>
                <c:pt idx="369">
                  <c:v>230</c:v>
                </c:pt>
              </c:numCache>
            </c:numRef>
          </c:val>
          <c:smooth val="0"/>
        </c:ser>
        <c:ser>
          <c:idx val="1"/>
          <c:order val="1"/>
          <c:tx>
            <c:strRef>
              <c:f>油粕期现差!$J$1</c:f>
              <c:strCache>
                <c:ptCount val="1"/>
                <c:pt idx="0">
                  <c:v>油差</c:v>
                </c:pt>
              </c:strCache>
            </c:strRef>
          </c:tx>
          <c:marker>
            <c:symbol val="none"/>
          </c:marker>
          <c:cat>
            <c:numRef>
              <c:f>油粕期现差!$D$2:$D$371</c:f>
              <c:numCache>
                <c:formatCode>yyyy/m/d</c:formatCode>
                <c:ptCount val="370"/>
                <c:pt idx="0">
                  <c:v>41295</c:v>
                </c:pt>
                <c:pt idx="1">
                  <c:v>41296</c:v>
                </c:pt>
                <c:pt idx="2">
                  <c:v>41297</c:v>
                </c:pt>
                <c:pt idx="3">
                  <c:v>41298</c:v>
                </c:pt>
                <c:pt idx="4">
                  <c:v>41299</c:v>
                </c:pt>
                <c:pt idx="5">
                  <c:v>41302</c:v>
                </c:pt>
                <c:pt idx="6">
                  <c:v>41303</c:v>
                </c:pt>
                <c:pt idx="7">
                  <c:v>41304</c:v>
                </c:pt>
                <c:pt idx="8">
                  <c:v>41305</c:v>
                </c:pt>
                <c:pt idx="9">
                  <c:v>41306</c:v>
                </c:pt>
                <c:pt idx="10">
                  <c:v>41309</c:v>
                </c:pt>
                <c:pt idx="11">
                  <c:v>41310</c:v>
                </c:pt>
                <c:pt idx="12">
                  <c:v>41311</c:v>
                </c:pt>
                <c:pt idx="13">
                  <c:v>41312</c:v>
                </c:pt>
                <c:pt idx="14">
                  <c:v>41313</c:v>
                </c:pt>
                <c:pt idx="15">
                  <c:v>41323</c:v>
                </c:pt>
                <c:pt idx="16">
                  <c:v>41324</c:v>
                </c:pt>
                <c:pt idx="17">
                  <c:v>41325</c:v>
                </c:pt>
                <c:pt idx="18">
                  <c:v>41326</c:v>
                </c:pt>
                <c:pt idx="19">
                  <c:v>41327</c:v>
                </c:pt>
                <c:pt idx="20">
                  <c:v>41330</c:v>
                </c:pt>
                <c:pt idx="21">
                  <c:v>41331</c:v>
                </c:pt>
                <c:pt idx="22">
                  <c:v>41332</c:v>
                </c:pt>
                <c:pt idx="23">
                  <c:v>41333</c:v>
                </c:pt>
                <c:pt idx="24">
                  <c:v>41334</c:v>
                </c:pt>
                <c:pt idx="25">
                  <c:v>41337</c:v>
                </c:pt>
                <c:pt idx="26">
                  <c:v>41338</c:v>
                </c:pt>
                <c:pt idx="27">
                  <c:v>41339</c:v>
                </c:pt>
                <c:pt idx="28">
                  <c:v>41340</c:v>
                </c:pt>
                <c:pt idx="29">
                  <c:v>41341</c:v>
                </c:pt>
                <c:pt idx="30">
                  <c:v>41344</c:v>
                </c:pt>
                <c:pt idx="31">
                  <c:v>41345</c:v>
                </c:pt>
                <c:pt idx="32">
                  <c:v>41346</c:v>
                </c:pt>
                <c:pt idx="33">
                  <c:v>41347</c:v>
                </c:pt>
                <c:pt idx="34">
                  <c:v>41348</c:v>
                </c:pt>
                <c:pt idx="35">
                  <c:v>41351</c:v>
                </c:pt>
                <c:pt idx="36">
                  <c:v>41352</c:v>
                </c:pt>
                <c:pt idx="37">
                  <c:v>41353</c:v>
                </c:pt>
                <c:pt idx="38">
                  <c:v>41354</c:v>
                </c:pt>
                <c:pt idx="39">
                  <c:v>41355</c:v>
                </c:pt>
                <c:pt idx="40">
                  <c:v>41358</c:v>
                </c:pt>
                <c:pt idx="41">
                  <c:v>41359</c:v>
                </c:pt>
                <c:pt idx="42">
                  <c:v>41360</c:v>
                </c:pt>
                <c:pt idx="43">
                  <c:v>41361</c:v>
                </c:pt>
                <c:pt idx="44">
                  <c:v>41362</c:v>
                </c:pt>
                <c:pt idx="45">
                  <c:v>41365</c:v>
                </c:pt>
                <c:pt idx="46">
                  <c:v>41366</c:v>
                </c:pt>
                <c:pt idx="47">
                  <c:v>41367</c:v>
                </c:pt>
                <c:pt idx="48">
                  <c:v>41372</c:v>
                </c:pt>
                <c:pt idx="49">
                  <c:v>41373</c:v>
                </c:pt>
                <c:pt idx="50">
                  <c:v>41374</c:v>
                </c:pt>
                <c:pt idx="51">
                  <c:v>41375</c:v>
                </c:pt>
                <c:pt idx="52">
                  <c:v>41376</c:v>
                </c:pt>
                <c:pt idx="53">
                  <c:v>41379</c:v>
                </c:pt>
                <c:pt idx="54">
                  <c:v>41380</c:v>
                </c:pt>
                <c:pt idx="55">
                  <c:v>41381</c:v>
                </c:pt>
                <c:pt idx="56">
                  <c:v>41382</c:v>
                </c:pt>
                <c:pt idx="57">
                  <c:v>41383</c:v>
                </c:pt>
                <c:pt idx="58">
                  <c:v>41386</c:v>
                </c:pt>
                <c:pt idx="59">
                  <c:v>41387</c:v>
                </c:pt>
                <c:pt idx="60">
                  <c:v>41388</c:v>
                </c:pt>
                <c:pt idx="61">
                  <c:v>41389</c:v>
                </c:pt>
                <c:pt idx="62">
                  <c:v>41390</c:v>
                </c:pt>
                <c:pt idx="63">
                  <c:v>41396</c:v>
                </c:pt>
                <c:pt idx="64">
                  <c:v>41397</c:v>
                </c:pt>
                <c:pt idx="65">
                  <c:v>41400</c:v>
                </c:pt>
                <c:pt idx="66">
                  <c:v>41401</c:v>
                </c:pt>
                <c:pt idx="67">
                  <c:v>41402</c:v>
                </c:pt>
                <c:pt idx="68">
                  <c:v>41404</c:v>
                </c:pt>
                <c:pt idx="69">
                  <c:v>41408</c:v>
                </c:pt>
                <c:pt idx="70">
                  <c:v>41409</c:v>
                </c:pt>
                <c:pt idx="71">
                  <c:v>41410</c:v>
                </c:pt>
                <c:pt idx="72">
                  <c:v>41411</c:v>
                </c:pt>
                <c:pt idx="73">
                  <c:v>41414</c:v>
                </c:pt>
                <c:pt idx="74">
                  <c:v>41415</c:v>
                </c:pt>
                <c:pt idx="75">
                  <c:v>41416</c:v>
                </c:pt>
                <c:pt idx="76">
                  <c:v>41417</c:v>
                </c:pt>
                <c:pt idx="77">
                  <c:v>41418</c:v>
                </c:pt>
                <c:pt idx="78">
                  <c:v>41421</c:v>
                </c:pt>
                <c:pt idx="79">
                  <c:v>41422</c:v>
                </c:pt>
                <c:pt idx="80">
                  <c:v>41423</c:v>
                </c:pt>
                <c:pt idx="81">
                  <c:v>41424</c:v>
                </c:pt>
                <c:pt idx="82">
                  <c:v>41425</c:v>
                </c:pt>
                <c:pt idx="83">
                  <c:v>41428</c:v>
                </c:pt>
                <c:pt idx="84">
                  <c:v>41429</c:v>
                </c:pt>
                <c:pt idx="85">
                  <c:v>41430</c:v>
                </c:pt>
                <c:pt idx="86">
                  <c:v>41431</c:v>
                </c:pt>
                <c:pt idx="87">
                  <c:v>41432</c:v>
                </c:pt>
                <c:pt idx="88">
                  <c:v>41438</c:v>
                </c:pt>
                <c:pt idx="89">
                  <c:v>41439</c:v>
                </c:pt>
                <c:pt idx="90">
                  <c:v>41442</c:v>
                </c:pt>
                <c:pt idx="91">
                  <c:v>41443</c:v>
                </c:pt>
                <c:pt idx="92">
                  <c:v>41444</c:v>
                </c:pt>
                <c:pt idx="93">
                  <c:v>41445</c:v>
                </c:pt>
                <c:pt idx="94">
                  <c:v>41446</c:v>
                </c:pt>
                <c:pt idx="95">
                  <c:v>41449</c:v>
                </c:pt>
                <c:pt idx="96">
                  <c:v>41450</c:v>
                </c:pt>
                <c:pt idx="97">
                  <c:v>41451</c:v>
                </c:pt>
                <c:pt idx="98">
                  <c:v>41452</c:v>
                </c:pt>
                <c:pt idx="99">
                  <c:v>41453</c:v>
                </c:pt>
                <c:pt idx="100">
                  <c:v>41456</c:v>
                </c:pt>
                <c:pt idx="101">
                  <c:v>41457</c:v>
                </c:pt>
                <c:pt idx="102">
                  <c:v>41458</c:v>
                </c:pt>
                <c:pt idx="103">
                  <c:v>41459</c:v>
                </c:pt>
                <c:pt idx="104">
                  <c:v>41460</c:v>
                </c:pt>
                <c:pt idx="105">
                  <c:v>41463</c:v>
                </c:pt>
                <c:pt idx="106">
                  <c:v>41464</c:v>
                </c:pt>
                <c:pt idx="107">
                  <c:v>41465</c:v>
                </c:pt>
                <c:pt idx="108">
                  <c:v>41466</c:v>
                </c:pt>
                <c:pt idx="109">
                  <c:v>41467</c:v>
                </c:pt>
                <c:pt idx="110">
                  <c:v>41470</c:v>
                </c:pt>
                <c:pt idx="111">
                  <c:v>41471</c:v>
                </c:pt>
                <c:pt idx="112">
                  <c:v>41472</c:v>
                </c:pt>
                <c:pt idx="113">
                  <c:v>41473</c:v>
                </c:pt>
                <c:pt idx="114">
                  <c:v>41474</c:v>
                </c:pt>
                <c:pt idx="115">
                  <c:v>41477</c:v>
                </c:pt>
                <c:pt idx="116">
                  <c:v>41478</c:v>
                </c:pt>
                <c:pt idx="117">
                  <c:v>41479</c:v>
                </c:pt>
                <c:pt idx="118">
                  <c:v>41480</c:v>
                </c:pt>
                <c:pt idx="119">
                  <c:v>41481</c:v>
                </c:pt>
                <c:pt idx="120">
                  <c:v>41484</c:v>
                </c:pt>
                <c:pt idx="121">
                  <c:v>41485</c:v>
                </c:pt>
                <c:pt idx="122">
                  <c:v>41486</c:v>
                </c:pt>
                <c:pt idx="123">
                  <c:v>41487</c:v>
                </c:pt>
                <c:pt idx="124">
                  <c:v>41488</c:v>
                </c:pt>
                <c:pt idx="125">
                  <c:v>41491</c:v>
                </c:pt>
                <c:pt idx="126">
                  <c:v>41492</c:v>
                </c:pt>
                <c:pt idx="127">
                  <c:v>41493</c:v>
                </c:pt>
                <c:pt idx="128">
                  <c:v>41494</c:v>
                </c:pt>
                <c:pt idx="129">
                  <c:v>41495</c:v>
                </c:pt>
                <c:pt idx="130">
                  <c:v>41498</c:v>
                </c:pt>
                <c:pt idx="131">
                  <c:v>41499</c:v>
                </c:pt>
                <c:pt idx="132">
                  <c:v>41500</c:v>
                </c:pt>
                <c:pt idx="133">
                  <c:v>41501</c:v>
                </c:pt>
                <c:pt idx="134">
                  <c:v>41502</c:v>
                </c:pt>
                <c:pt idx="135">
                  <c:v>41505</c:v>
                </c:pt>
                <c:pt idx="136">
                  <c:v>41506</c:v>
                </c:pt>
                <c:pt idx="137">
                  <c:v>41507</c:v>
                </c:pt>
                <c:pt idx="138">
                  <c:v>41508</c:v>
                </c:pt>
                <c:pt idx="139">
                  <c:v>41509</c:v>
                </c:pt>
                <c:pt idx="140">
                  <c:v>41512</c:v>
                </c:pt>
                <c:pt idx="141">
                  <c:v>41513</c:v>
                </c:pt>
                <c:pt idx="142">
                  <c:v>41514</c:v>
                </c:pt>
                <c:pt idx="143">
                  <c:v>41515</c:v>
                </c:pt>
                <c:pt idx="144">
                  <c:v>41516</c:v>
                </c:pt>
                <c:pt idx="145">
                  <c:v>41519</c:v>
                </c:pt>
                <c:pt idx="146">
                  <c:v>41520</c:v>
                </c:pt>
                <c:pt idx="147">
                  <c:v>41521</c:v>
                </c:pt>
                <c:pt idx="148">
                  <c:v>41522</c:v>
                </c:pt>
                <c:pt idx="149">
                  <c:v>41523</c:v>
                </c:pt>
                <c:pt idx="150">
                  <c:v>41526</c:v>
                </c:pt>
                <c:pt idx="151">
                  <c:v>41527</c:v>
                </c:pt>
                <c:pt idx="152">
                  <c:v>41528</c:v>
                </c:pt>
                <c:pt idx="153">
                  <c:v>41529</c:v>
                </c:pt>
                <c:pt idx="154">
                  <c:v>41530</c:v>
                </c:pt>
                <c:pt idx="155">
                  <c:v>41534</c:v>
                </c:pt>
                <c:pt idx="156">
                  <c:v>41535</c:v>
                </c:pt>
                <c:pt idx="157">
                  <c:v>41540</c:v>
                </c:pt>
                <c:pt idx="158">
                  <c:v>41541</c:v>
                </c:pt>
                <c:pt idx="159">
                  <c:v>41542</c:v>
                </c:pt>
                <c:pt idx="160">
                  <c:v>41543</c:v>
                </c:pt>
                <c:pt idx="161">
                  <c:v>41544</c:v>
                </c:pt>
                <c:pt idx="162">
                  <c:v>41547</c:v>
                </c:pt>
                <c:pt idx="163">
                  <c:v>41555</c:v>
                </c:pt>
                <c:pt idx="164">
                  <c:v>41556</c:v>
                </c:pt>
                <c:pt idx="165">
                  <c:v>41557</c:v>
                </c:pt>
                <c:pt idx="166">
                  <c:v>41558</c:v>
                </c:pt>
                <c:pt idx="167">
                  <c:v>41561</c:v>
                </c:pt>
                <c:pt idx="168">
                  <c:v>41562</c:v>
                </c:pt>
                <c:pt idx="169">
                  <c:v>41563</c:v>
                </c:pt>
                <c:pt idx="170">
                  <c:v>41564</c:v>
                </c:pt>
                <c:pt idx="171">
                  <c:v>41565</c:v>
                </c:pt>
                <c:pt idx="172">
                  <c:v>41568</c:v>
                </c:pt>
                <c:pt idx="173">
                  <c:v>41569</c:v>
                </c:pt>
                <c:pt idx="174">
                  <c:v>41570</c:v>
                </c:pt>
                <c:pt idx="175">
                  <c:v>41571</c:v>
                </c:pt>
                <c:pt idx="176">
                  <c:v>41572</c:v>
                </c:pt>
                <c:pt idx="177">
                  <c:v>41575</c:v>
                </c:pt>
                <c:pt idx="178">
                  <c:v>41576</c:v>
                </c:pt>
                <c:pt idx="179">
                  <c:v>41577</c:v>
                </c:pt>
                <c:pt idx="180">
                  <c:v>41578</c:v>
                </c:pt>
                <c:pt idx="181">
                  <c:v>41579</c:v>
                </c:pt>
                <c:pt idx="182">
                  <c:v>41582</c:v>
                </c:pt>
                <c:pt idx="183">
                  <c:v>41583</c:v>
                </c:pt>
                <c:pt idx="184">
                  <c:v>41584</c:v>
                </c:pt>
                <c:pt idx="185">
                  <c:v>41585</c:v>
                </c:pt>
                <c:pt idx="186">
                  <c:v>41586</c:v>
                </c:pt>
                <c:pt idx="187">
                  <c:v>41589</c:v>
                </c:pt>
                <c:pt idx="188">
                  <c:v>41590</c:v>
                </c:pt>
                <c:pt idx="189">
                  <c:v>41591</c:v>
                </c:pt>
                <c:pt idx="190">
                  <c:v>41592</c:v>
                </c:pt>
                <c:pt idx="191">
                  <c:v>41593</c:v>
                </c:pt>
                <c:pt idx="192">
                  <c:v>41596</c:v>
                </c:pt>
                <c:pt idx="193">
                  <c:v>41597</c:v>
                </c:pt>
                <c:pt idx="194">
                  <c:v>41598</c:v>
                </c:pt>
                <c:pt idx="195">
                  <c:v>41599</c:v>
                </c:pt>
                <c:pt idx="196">
                  <c:v>41600</c:v>
                </c:pt>
                <c:pt idx="197">
                  <c:v>41603</c:v>
                </c:pt>
                <c:pt idx="198">
                  <c:v>41604</c:v>
                </c:pt>
                <c:pt idx="199">
                  <c:v>41605</c:v>
                </c:pt>
                <c:pt idx="200">
                  <c:v>41606</c:v>
                </c:pt>
                <c:pt idx="201">
                  <c:v>41607</c:v>
                </c:pt>
                <c:pt idx="202">
                  <c:v>41610</c:v>
                </c:pt>
                <c:pt idx="203">
                  <c:v>41611</c:v>
                </c:pt>
                <c:pt idx="204">
                  <c:v>41612</c:v>
                </c:pt>
                <c:pt idx="205">
                  <c:v>41613</c:v>
                </c:pt>
                <c:pt idx="206">
                  <c:v>41614</c:v>
                </c:pt>
                <c:pt idx="207">
                  <c:v>41617</c:v>
                </c:pt>
                <c:pt idx="208">
                  <c:v>41618</c:v>
                </c:pt>
                <c:pt idx="209">
                  <c:v>41619</c:v>
                </c:pt>
                <c:pt idx="210">
                  <c:v>41620</c:v>
                </c:pt>
                <c:pt idx="211">
                  <c:v>41621</c:v>
                </c:pt>
                <c:pt idx="212">
                  <c:v>41624</c:v>
                </c:pt>
                <c:pt idx="213">
                  <c:v>41625</c:v>
                </c:pt>
                <c:pt idx="214">
                  <c:v>41626</c:v>
                </c:pt>
                <c:pt idx="215">
                  <c:v>41627</c:v>
                </c:pt>
                <c:pt idx="216">
                  <c:v>41628</c:v>
                </c:pt>
                <c:pt idx="217">
                  <c:v>41631</c:v>
                </c:pt>
                <c:pt idx="218">
                  <c:v>41632</c:v>
                </c:pt>
                <c:pt idx="219">
                  <c:v>41633</c:v>
                </c:pt>
                <c:pt idx="220">
                  <c:v>41634</c:v>
                </c:pt>
                <c:pt idx="221">
                  <c:v>41635</c:v>
                </c:pt>
                <c:pt idx="222">
                  <c:v>41638</c:v>
                </c:pt>
                <c:pt idx="223">
                  <c:v>41639</c:v>
                </c:pt>
                <c:pt idx="224">
                  <c:v>41641</c:v>
                </c:pt>
                <c:pt idx="225">
                  <c:v>41645</c:v>
                </c:pt>
                <c:pt idx="226">
                  <c:v>41646</c:v>
                </c:pt>
                <c:pt idx="227">
                  <c:v>41647</c:v>
                </c:pt>
                <c:pt idx="228">
                  <c:v>41648</c:v>
                </c:pt>
                <c:pt idx="229">
                  <c:v>41649</c:v>
                </c:pt>
                <c:pt idx="230">
                  <c:v>41656</c:v>
                </c:pt>
                <c:pt idx="231">
                  <c:v>41659</c:v>
                </c:pt>
                <c:pt idx="232">
                  <c:v>41660</c:v>
                </c:pt>
                <c:pt idx="233">
                  <c:v>41661</c:v>
                </c:pt>
                <c:pt idx="234">
                  <c:v>41662</c:v>
                </c:pt>
                <c:pt idx="235">
                  <c:v>41663</c:v>
                </c:pt>
                <c:pt idx="236">
                  <c:v>41666</c:v>
                </c:pt>
                <c:pt idx="237">
                  <c:v>41667</c:v>
                </c:pt>
                <c:pt idx="238">
                  <c:v>41668</c:v>
                </c:pt>
                <c:pt idx="239">
                  <c:v>41669</c:v>
                </c:pt>
                <c:pt idx="240">
                  <c:v>41677</c:v>
                </c:pt>
                <c:pt idx="241">
                  <c:v>41680</c:v>
                </c:pt>
                <c:pt idx="242">
                  <c:v>41681</c:v>
                </c:pt>
                <c:pt idx="243">
                  <c:v>41682</c:v>
                </c:pt>
                <c:pt idx="244">
                  <c:v>41683</c:v>
                </c:pt>
                <c:pt idx="245">
                  <c:v>41684</c:v>
                </c:pt>
                <c:pt idx="246">
                  <c:v>41687</c:v>
                </c:pt>
                <c:pt idx="247">
                  <c:v>41688</c:v>
                </c:pt>
                <c:pt idx="248">
                  <c:v>41689</c:v>
                </c:pt>
                <c:pt idx="249">
                  <c:v>41690</c:v>
                </c:pt>
                <c:pt idx="250">
                  <c:v>41691</c:v>
                </c:pt>
                <c:pt idx="251">
                  <c:v>41694</c:v>
                </c:pt>
                <c:pt idx="252">
                  <c:v>41695</c:v>
                </c:pt>
                <c:pt idx="253">
                  <c:v>41696</c:v>
                </c:pt>
                <c:pt idx="254">
                  <c:v>41697</c:v>
                </c:pt>
                <c:pt idx="255">
                  <c:v>41698</c:v>
                </c:pt>
                <c:pt idx="256">
                  <c:v>41701</c:v>
                </c:pt>
                <c:pt idx="257">
                  <c:v>41702</c:v>
                </c:pt>
                <c:pt idx="258">
                  <c:v>41703</c:v>
                </c:pt>
                <c:pt idx="259">
                  <c:v>41704</c:v>
                </c:pt>
                <c:pt idx="260">
                  <c:v>41705</c:v>
                </c:pt>
                <c:pt idx="261">
                  <c:v>41708</c:v>
                </c:pt>
                <c:pt idx="262">
                  <c:v>41709</c:v>
                </c:pt>
                <c:pt idx="263">
                  <c:v>41710</c:v>
                </c:pt>
                <c:pt idx="264">
                  <c:v>41711</c:v>
                </c:pt>
                <c:pt idx="265">
                  <c:v>41712</c:v>
                </c:pt>
                <c:pt idx="266">
                  <c:v>41715</c:v>
                </c:pt>
                <c:pt idx="267">
                  <c:v>41716</c:v>
                </c:pt>
                <c:pt idx="268">
                  <c:v>41717</c:v>
                </c:pt>
                <c:pt idx="269">
                  <c:v>41718</c:v>
                </c:pt>
                <c:pt idx="270">
                  <c:v>41719</c:v>
                </c:pt>
                <c:pt idx="271">
                  <c:v>41722</c:v>
                </c:pt>
                <c:pt idx="272">
                  <c:v>41723</c:v>
                </c:pt>
                <c:pt idx="273">
                  <c:v>41724</c:v>
                </c:pt>
                <c:pt idx="274">
                  <c:v>41725</c:v>
                </c:pt>
                <c:pt idx="275">
                  <c:v>41726</c:v>
                </c:pt>
                <c:pt idx="276">
                  <c:v>41729</c:v>
                </c:pt>
                <c:pt idx="277">
                  <c:v>41730</c:v>
                </c:pt>
                <c:pt idx="278">
                  <c:v>41731</c:v>
                </c:pt>
                <c:pt idx="279">
                  <c:v>41732</c:v>
                </c:pt>
                <c:pt idx="280">
                  <c:v>41733</c:v>
                </c:pt>
                <c:pt idx="281">
                  <c:v>41737</c:v>
                </c:pt>
                <c:pt idx="282">
                  <c:v>41738</c:v>
                </c:pt>
                <c:pt idx="283">
                  <c:v>41739</c:v>
                </c:pt>
                <c:pt idx="284">
                  <c:v>41740</c:v>
                </c:pt>
                <c:pt idx="285">
                  <c:v>41743</c:v>
                </c:pt>
                <c:pt idx="286">
                  <c:v>41744</c:v>
                </c:pt>
                <c:pt idx="287">
                  <c:v>41745</c:v>
                </c:pt>
                <c:pt idx="288">
                  <c:v>41746</c:v>
                </c:pt>
                <c:pt idx="289">
                  <c:v>41747</c:v>
                </c:pt>
                <c:pt idx="290">
                  <c:v>41750</c:v>
                </c:pt>
                <c:pt idx="291">
                  <c:v>41751</c:v>
                </c:pt>
                <c:pt idx="292">
                  <c:v>41752</c:v>
                </c:pt>
                <c:pt idx="293">
                  <c:v>41753</c:v>
                </c:pt>
                <c:pt idx="294">
                  <c:v>41754</c:v>
                </c:pt>
                <c:pt idx="295">
                  <c:v>41757</c:v>
                </c:pt>
                <c:pt idx="296">
                  <c:v>41758</c:v>
                </c:pt>
                <c:pt idx="297">
                  <c:v>41759</c:v>
                </c:pt>
                <c:pt idx="298">
                  <c:v>41764</c:v>
                </c:pt>
                <c:pt idx="299">
                  <c:v>41765</c:v>
                </c:pt>
                <c:pt idx="300">
                  <c:v>41766</c:v>
                </c:pt>
                <c:pt idx="301">
                  <c:v>41767</c:v>
                </c:pt>
                <c:pt idx="302">
                  <c:v>41768</c:v>
                </c:pt>
                <c:pt idx="303">
                  <c:v>41779</c:v>
                </c:pt>
                <c:pt idx="304">
                  <c:v>41780</c:v>
                </c:pt>
                <c:pt idx="305">
                  <c:v>41781</c:v>
                </c:pt>
                <c:pt idx="306">
                  <c:v>41782</c:v>
                </c:pt>
                <c:pt idx="307">
                  <c:v>41785</c:v>
                </c:pt>
                <c:pt idx="308">
                  <c:v>41786</c:v>
                </c:pt>
                <c:pt idx="309">
                  <c:v>41787</c:v>
                </c:pt>
                <c:pt idx="310">
                  <c:v>41788</c:v>
                </c:pt>
                <c:pt idx="311">
                  <c:v>41789</c:v>
                </c:pt>
                <c:pt idx="312">
                  <c:v>41793</c:v>
                </c:pt>
                <c:pt idx="313">
                  <c:v>41794</c:v>
                </c:pt>
                <c:pt idx="314">
                  <c:v>41795</c:v>
                </c:pt>
                <c:pt idx="315">
                  <c:v>41796</c:v>
                </c:pt>
                <c:pt idx="316">
                  <c:v>41799</c:v>
                </c:pt>
                <c:pt idx="317">
                  <c:v>41800</c:v>
                </c:pt>
                <c:pt idx="318">
                  <c:v>41801</c:v>
                </c:pt>
                <c:pt idx="319">
                  <c:v>41802</c:v>
                </c:pt>
                <c:pt idx="320">
                  <c:v>41803</c:v>
                </c:pt>
                <c:pt idx="321">
                  <c:v>41806</c:v>
                </c:pt>
                <c:pt idx="322">
                  <c:v>41807</c:v>
                </c:pt>
                <c:pt idx="323">
                  <c:v>41808</c:v>
                </c:pt>
                <c:pt idx="324">
                  <c:v>41809</c:v>
                </c:pt>
                <c:pt idx="325">
                  <c:v>41810</c:v>
                </c:pt>
                <c:pt idx="326">
                  <c:v>41813</c:v>
                </c:pt>
                <c:pt idx="327">
                  <c:v>41814</c:v>
                </c:pt>
                <c:pt idx="328">
                  <c:v>41815</c:v>
                </c:pt>
                <c:pt idx="329">
                  <c:v>41816</c:v>
                </c:pt>
                <c:pt idx="330">
                  <c:v>41817</c:v>
                </c:pt>
                <c:pt idx="331">
                  <c:v>41820</c:v>
                </c:pt>
                <c:pt idx="332">
                  <c:v>41821</c:v>
                </c:pt>
                <c:pt idx="333">
                  <c:v>41822</c:v>
                </c:pt>
                <c:pt idx="334">
                  <c:v>41823</c:v>
                </c:pt>
                <c:pt idx="335">
                  <c:v>41824</c:v>
                </c:pt>
                <c:pt idx="336">
                  <c:v>41827</c:v>
                </c:pt>
                <c:pt idx="337">
                  <c:v>41828</c:v>
                </c:pt>
                <c:pt idx="338">
                  <c:v>41829</c:v>
                </c:pt>
                <c:pt idx="339">
                  <c:v>41830</c:v>
                </c:pt>
                <c:pt idx="340">
                  <c:v>41831</c:v>
                </c:pt>
                <c:pt idx="341">
                  <c:v>41834</c:v>
                </c:pt>
                <c:pt idx="342">
                  <c:v>41835</c:v>
                </c:pt>
                <c:pt idx="343">
                  <c:v>41836</c:v>
                </c:pt>
                <c:pt idx="344">
                  <c:v>41837</c:v>
                </c:pt>
                <c:pt idx="345">
                  <c:v>41838</c:v>
                </c:pt>
                <c:pt idx="346">
                  <c:v>41841</c:v>
                </c:pt>
                <c:pt idx="347">
                  <c:v>41842</c:v>
                </c:pt>
                <c:pt idx="348">
                  <c:v>41843</c:v>
                </c:pt>
                <c:pt idx="349">
                  <c:v>41844</c:v>
                </c:pt>
                <c:pt idx="350">
                  <c:v>41845</c:v>
                </c:pt>
                <c:pt idx="351">
                  <c:v>41848</c:v>
                </c:pt>
                <c:pt idx="352">
                  <c:v>41849</c:v>
                </c:pt>
                <c:pt idx="353">
                  <c:v>41850</c:v>
                </c:pt>
                <c:pt idx="354">
                  <c:v>41851</c:v>
                </c:pt>
                <c:pt idx="355">
                  <c:v>41852</c:v>
                </c:pt>
                <c:pt idx="356">
                  <c:v>41855</c:v>
                </c:pt>
                <c:pt idx="357">
                  <c:v>41856</c:v>
                </c:pt>
                <c:pt idx="358">
                  <c:v>41857</c:v>
                </c:pt>
                <c:pt idx="359">
                  <c:v>41858</c:v>
                </c:pt>
                <c:pt idx="360">
                  <c:v>41859</c:v>
                </c:pt>
                <c:pt idx="361">
                  <c:v>41862</c:v>
                </c:pt>
                <c:pt idx="362">
                  <c:v>41863</c:v>
                </c:pt>
                <c:pt idx="363">
                  <c:v>41864</c:v>
                </c:pt>
                <c:pt idx="364">
                  <c:v>41865</c:v>
                </c:pt>
                <c:pt idx="365">
                  <c:v>41866</c:v>
                </c:pt>
                <c:pt idx="366">
                  <c:v>41869</c:v>
                </c:pt>
                <c:pt idx="367">
                  <c:v>41870</c:v>
                </c:pt>
                <c:pt idx="368">
                  <c:v>41871</c:v>
                </c:pt>
                <c:pt idx="369">
                  <c:v>41872</c:v>
                </c:pt>
              </c:numCache>
            </c:numRef>
          </c:cat>
          <c:val>
            <c:numRef>
              <c:f>油粕期现差!$J$2:$J$371</c:f>
              <c:numCache>
                <c:formatCode>General</c:formatCode>
                <c:ptCount val="370"/>
                <c:pt idx="0">
                  <c:v>#N/A</c:v>
                </c:pt>
                <c:pt idx="1">
                  <c:v>-18</c:v>
                </c:pt>
                <c:pt idx="2">
                  <c:v>-18</c:v>
                </c:pt>
                <c:pt idx="3">
                  <c:v>142</c:v>
                </c:pt>
                <c:pt idx="4">
                  <c:v>64</c:v>
                </c:pt>
                <c:pt idx="5">
                  <c:v>54</c:v>
                </c:pt>
                <c:pt idx="6">
                  <c:v>116</c:v>
                </c:pt>
                <c:pt idx="7">
                  <c:v>-4</c:v>
                </c:pt>
                <c:pt idx="8">
                  <c:v>-40</c:v>
                </c:pt>
                <c:pt idx="9">
                  <c:v>-72</c:v>
                </c:pt>
                <c:pt idx="10">
                  <c:v>-116</c:v>
                </c:pt>
                <c:pt idx="11">
                  <c:v>#N/A</c:v>
                </c:pt>
                <c:pt idx="12">
                  <c:v>#N/A</c:v>
                </c:pt>
                <c:pt idx="13">
                  <c:v>#N/A</c:v>
                </c:pt>
                <c:pt idx="14">
                  <c:v>#N/A</c:v>
                </c:pt>
                <c:pt idx="15">
                  <c:v>114</c:v>
                </c:pt>
                <c:pt idx="16">
                  <c:v>45</c:v>
                </c:pt>
                <c:pt idx="17">
                  <c:v>96</c:v>
                </c:pt>
                <c:pt idx="18">
                  <c:v>125</c:v>
                </c:pt>
                <c:pt idx="19">
                  <c:v>#N/A</c:v>
                </c:pt>
                <c:pt idx="20">
                  <c:v>#N/A</c:v>
                </c:pt>
                <c:pt idx="21">
                  <c:v>288</c:v>
                </c:pt>
                <c:pt idx="22">
                  <c:v>176</c:v>
                </c:pt>
                <c:pt idx="23">
                  <c:v>212</c:v>
                </c:pt>
                <c:pt idx="24">
                  <c:v>198</c:v>
                </c:pt>
                <c:pt idx="25">
                  <c:v>124</c:v>
                </c:pt>
                <c:pt idx="26">
                  <c:v>158</c:v>
                </c:pt>
                <c:pt idx="27">
                  <c:v>134</c:v>
                </c:pt>
                <c:pt idx="28">
                  <c:v>222</c:v>
                </c:pt>
                <c:pt idx="29">
                  <c:v>156</c:v>
                </c:pt>
                <c:pt idx="30">
                  <c:v>200</c:v>
                </c:pt>
                <c:pt idx="31">
                  <c:v>146</c:v>
                </c:pt>
                <c:pt idx="32">
                  <c:v>108</c:v>
                </c:pt>
                <c:pt idx="33">
                  <c:v>142</c:v>
                </c:pt>
                <c:pt idx="34">
                  <c:v>-86</c:v>
                </c:pt>
                <c:pt idx="35">
                  <c:v>100</c:v>
                </c:pt>
                <c:pt idx="36">
                  <c:v>-68</c:v>
                </c:pt>
                <c:pt idx="37">
                  <c:v>-60</c:v>
                </c:pt>
                <c:pt idx="38">
                  <c:v>-66</c:v>
                </c:pt>
                <c:pt idx="39">
                  <c:v>18</c:v>
                </c:pt>
                <c:pt idx="40">
                  <c:v>0</c:v>
                </c:pt>
                <c:pt idx="41">
                  <c:v>24</c:v>
                </c:pt>
                <c:pt idx="42">
                  <c:v>-36</c:v>
                </c:pt>
                <c:pt idx="43">
                  <c:v>64</c:v>
                </c:pt>
                <c:pt idx="44">
                  <c:v>168</c:v>
                </c:pt>
                <c:pt idx="45">
                  <c:v>92</c:v>
                </c:pt>
                <c:pt idx="46">
                  <c:v>-76</c:v>
                </c:pt>
                <c:pt idx="47">
                  <c:v>-58</c:v>
                </c:pt>
                <c:pt idx="48">
                  <c:v>-118</c:v>
                </c:pt>
                <c:pt idx="49">
                  <c:v>-130</c:v>
                </c:pt>
                <c:pt idx="50">
                  <c:v>-122</c:v>
                </c:pt>
                <c:pt idx="51">
                  <c:v>0</c:v>
                </c:pt>
                <c:pt idx="52">
                  <c:v>#N/A</c:v>
                </c:pt>
                <c:pt idx="53">
                  <c:v>#N/A</c:v>
                </c:pt>
                <c:pt idx="54">
                  <c:v>#N/A</c:v>
                </c:pt>
                <c:pt idx="55">
                  <c:v>-64</c:v>
                </c:pt>
                <c:pt idx="56">
                  <c:v>-34</c:v>
                </c:pt>
                <c:pt idx="57">
                  <c:v>-70</c:v>
                </c:pt>
                <c:pt idx="58">
                  <c:v>84</c:v>
                </c:pt>
                <c:pt idx="59">
                  <c:v>88</c:v>
                </c:pt>
                <c:pt idx="60">
                  <c:v>84</c:v>
                </c:pt>
                <c:pt idx="61">
                  <c:v>#N/A</c:v>
                </c:pt>
                <c:pt idx="62">
                  <c:v>94</c:v>
                </c:pt>
                <c:pt idx="63">
                  <c:v>46</c:v>
                </c:pt>
                <c:pt idx="64">
                  <c:v>#N/A</c:v>
                </c:pt>
                <c:pt idx="65">
                  <c:v>-74</c:v>
                </c:pt>
                <c:pt idx="66">
                  <c:v>-12</c:v>
                </c:pt>
                <c:pt idx="67">
                  <c:v>-60</c:v>
                </c:pt>
                <c:pt idx="68">
                  <c:v>-180</c:v>
                </c:pt>
                <c:pt idx="69">
                  <c:v>-44</c:v>
                </c:pt>
                <c:pt idx="70">
                  <c:v>66</c:v>
                </c:pt>
                <c:pt idx="71">
                  <c:v>-60</c:v>
                </c:pt>
                <c:pt idx="72">
                  <c:v>#N/A</c:v>
                </c:pt>
                <c:pt idx="73">
                  <c:v>-80</c:v>
                </c:pt>
                <c:pt idx="74">
                  <c:v>38</c:v>
                </c:pt>
                <c:pt idx="75">
                  <c:v>-56</c:v>
                </c:pt>
                <c:pt idx="76">
                  <c:v>56</c:v>
                </c:pt>
                <c:pt idx="77">
                  <c:v>-10</c:v>
                </c:pt>
                <c:pt idx="78">
                  <c:v>4</c:v>
                </c:pt>
                <c:pt idx="79">
                  <c:v>-28</c:v>
                </c:pt>
                <c:pt idx="80">
                  <c:v>#N/A</c:v>
                </c:pt>
                <c:pt idx="81">
                  <c:v>-4</c:v>
                </c:pt>
                <c:pt idx="82">
                  <c:v>10</c:v>
                </c:pt>
                <c:pt idx="83">
                  <c:v>-22</c:v>
                </c:pt>
                <c:pt idx="84">
                  <c:v>56</c:v>
                </c:pt>
                <c:pt idx="85">
                  <c:v>62</c:v>
                </c:pt>
                <c:pt idx="86">
                  <c:v>60</c:v>
                </c:pt>
                <c:pt idx="87">
                  <c:v>4</c:v>
                </c:pt>
                <c:pt idx="88">
                  <c:v>98</c:v>
                </c:pt>
                <c:pt idx="89">
                  <c:v>42</c:v>
                </c:pt>
                <c:pt idx="90">
                  <c:v>4</c:v>
                </c:pt>
                <c:pt idx="91">
                  <c:v>-56</c:v>
                </c:pt>
                <c:pt idx="92">
                  <c:v>-74</c:v>
                </c:pt>
                <c:pt idx="93">
                  <c:v>-78</c:v>
                </c:pt>
                <c:pt idx="94">
                  <c:v>16</c:v>
                </c:pt>
                <c:pt idx="95">
                  <c:v>-26</c:v>
                </c:pt>
                <c:pt idx="96">
                  <c:v>-88</c:v>
                </c:pt>
                <c:pt idx="97">
                  <c:v>18</c:v>
                </c:pt>
                <c:pt idx="98">
                  <c:v>-52</c:v>
                </c:pt>
                <c:pt idx="99">
                  <c:v>-44</c:v>
                </c:pt>
                <c:pt idx="100">
                  <c:v>-132</c:v>
                </c:pt>
                <c:pt idx="101">
                  <c:v>-90</c:v>
                </c:pt>
                <c:pt idx="102">
                  <c:v>-2</c:v>
                </c:pt>
                <c:pt idx="103">
                  <c:v>4</c:v>
                </c:pt>
                <c:pt idx="104">
                  <c:v>34</c:v>
                </c:pt>
                <c:pt idx="105">
                  <c:v>62</c:v>
                </c:pt>
                <c:pt idx="106">
                  <c:v>-22</c:v>
                </c:pt>
                <c:pt idx="107">
                  <c:v>-86</c:v>
                </c:pt>
                <c:pt idx="108">
                  <c:v>-194</c:v>
                </c:pt>
                <c:pt idx="109">
                  <c:v>-152</c:v>
                </c:pt>
                <c:pt idx="110">
                  <c:v>#N/A</c:v>
                </c:pt>
                <c:pt idx="111">
                  <c:v>-76</c:v>
                </c:pt>
                <c:pt idx="112">
                  <c:v>-110</c:v>
                </c:pt>
                <c:pt idx="113">
                  <c:v>-152</c:v>
                </c:pt>
                <c:pt idx="114">
                  <c:v>-70</c:v>
                </c:pt>
                <c:pt idx="115">
                  <c:v>-106</c:v>
                </c:pt>
                <c:pt idx="116">
                  <c:v>#N/A</c:v>
                </c:pt>
                <c:pt idx="117">
                  <c:v>-94</c:v>
                </c:pt>
                <c:pt idx="118">
                  <c:v>8</c:v>
                </c:pt>
                <c:pt idx="119">
                  <c:v>94</c:v>
                </c:pt>
                <c:pt idx="120">
                  <c:v>#N/A</c:v>
                </c:pt>
                <c:pt idx="121">
                  <c:v>24</c:v>
                </c:pt>
                <c:pt idx="122">
                  <c:v>-60</c:v>
                </c:pt>
                <c:pt idx="123">
                  <c:v>-42</c:v>
                </c:pt>
                <c:pt idx="124">
                  <c:v>-54</c:v>
                </c:pt>
                <c:pt idx="125">
                  <c:v>-4</c:v>
                </c:pt>
                <c:pt idx="126">
                  <c:v>-8</c:v>
                </c:pt>
                <c:pt idx="127">
                  <c:v>116</c:v>
                </c:pt>
                <c:pt idx="128">
                  <c:v>70</c:v>
                </c:pt>
                <c:pt idx="129">
                  <c:v>50</c:v>
                </c:pt>
                <c:pt idx="130">
                  <c:v>-24</c:v>
                </c:pt>
                <c:pt idx="131">
                  <c:v>-44</c:v>
                </c:pt>
                <c:pt idx="132">
                  <c:v>44</c:v>
                </c:pt>
                <c:pt idx="133">
                  <c:v>-74</c:v>
                </c:pt>
                <c:pt idx="134">
                  <c:v>-106</c:v>
                </c:pt>
                <c:pt idx="135">
                  <c:v>-112</c:v>
                </c:pt>
                <c:pt idx="136">
                  <c:v>26</c:v>
                </c:pt>
                <c:pt idx="137">
                  <c:v>24</c:v>
                </c:pt>
                <c:pt idx="138">
                  <c:v>64</c:v>
                </c:pt>
                <c:pt idx="139">
                  <c:v>82</c:v>
                </c:pt>
                <c:pt idx="140">
                  <c:v>-62</c:v>
                </c:pt>
                <c:pt idx="141">
                  <c:v>-80</c:v>
                </c:pt>
                <c:pt idx="142">
                  <c:v>148</c:v>
                </c:pt>
                <c:pt idx="143">
                  <c:v>126</c:v>
                </c:pt>
                <c:pt idx="144">
                  <c:v>78</c:v>
                </c:pt>
                <c:pt idx="145">
                  <c:v>12</c:v>
                </c:pt>
                <c:pt idx="146">
                  <c:v>62</c:v>
                </c:pt>
                <c:pt idx="147">
                  <c:v>112</c:v>
                </c:pt>
                <c:pt idx="148">
                  <c:v>42</c:v>
                </c:pt>
                <c:pt idx="149">
                  <c:v>-30</c:v>
                </c:pt>
                <c:pt idx="150">
                  <c:v>18</c:v>
                </c:pt>
                <c:pt idx="151">
                  <c:v>108</c:v>
                </c:pt>
                <c:pt idx="152">
                  <c:v>#N/A</c:v>
                </c:pt>
                <c:pt idx="153">
                  <c:v>150</c:v>
                </c:pt>
                <c:pt idx="154">
                  <c:v>104</c:v>
                </c:pt>
                <c:pt idx="155">
                  <c:v>#N/A</c:v>
                </c:pt>
                <c:pt idx="156">
                  <c:v>180</c:v>
                </c:pt>
                <c:pt idx="157">
                  <c:v>242</c:v>
                </c:pt>
                <c:pt idx="158">
                  <c:v>16</c:v>
                </c:pt>
                <c:pt idx="159">
                  <c:v>220</c:v>
                </c:pt>
                <c:pt idx="160">
                  <c:v>58</c:v>
                </c:pt>
                <c:pt idx="161">
                  <c:v>118</c:v>
                </c:pt>
                <c:pt idx="162">
                  <c:v>110</c:v>
                </c:pt>
                <c:pt idx="163">
                  <c:v>#N/A</c:v>
                </c:pt>
                <c:pt idx="164">
                  <c:v>44</c:v>
                </c:pt>
                <c:pt idx="165">
                  <c:v>154</c:v>
                </c:pt>
                <c:pt idx="166">
                  <c:v>136</c:v>
                </c:pt>
                <c:pt idx="167">
                  <c:v>112</c:v>
                </c:pt>
                <c:pt idx="168">
                  <c:v>-56</c:v>
                </c:pt>
                <c:pt idx="169">
                  <c:v>-18</c:v>
                </c:pt>
                <c:pt idx="170">
                  <c:v>-82</c:v>
                </c:pt>
                <c:pt idx="171">
                  <c:v>12</c:v>
                </c:pt>
                <c:pt idx="172">
                  <c:v>-108</c:v>
                </c:pt>
                <c:pt idx="173">
                  <c:v>74</c:v>
                </c:pt>
                <c:pt idx="174">
                  <c:v>-16</c:v>
                </c:pt>
                <c:pt idx="175">
                  <c:v>-2</c:v>
                </c:pt>
                <c:pt idx="176">
                  <c:v>154</c:v>
                </c:pt>
                <c:pt idx="177">
                  <c:v>120</c:v>
                </c:pt>
                <c:pt idx="178">
                  <c:v>144</c:v>
                </c:pt>
                <c:pt idx="179">
                  <c:v>-64</c:v>
                </c:pt>
                <c:pt idx="180">
                  <c:v>188</c:v>
                </c:pt>
                <c:pt idx="181">
                  <c:v>18</c:v>
                </c:pt>
                <c:pt idx="182">
                  <c:v>124</c:v>
                </c:pt>
                <c:pt idx="183">
                  <c:v>32</c:v>
                </c:pt>
                <c:pt idx="184">
                  <c:v>44</c:v>
                </c:pt>
                <c:pt idx="185">
                  <c:v>48</c:v>
                </c:pt>
                <c:pt idx="186">
                  <c:v>90</c:v>
                </c:pt>
                <c:pt idx="187">
                  <c:v>270</c:v>
                </c:pt>
                <c:pt idx="188">
                  <c:v>212</c:v>
                </c:pt>
                <c:pt idx="189">
                  <c:v>178</c:v>
                </c:pt>
                <c:pt idx="190">
                  <c:v>68</c:v>
                </c:pt>
                <c:pt idx="191">
                  <c:v>94</c:v>
                </c:pt>
                <c:pt idx="192">
                  <c:v>322</c:v>
                </c:pt>
                <c:pt idx="193">
                  <c:v>344</c:v>
                </c:pt>
                <c:pt idx="194">
                  <c:v>216</c:v>
                </c:pt>
                <c:pt idx="195">
                  <c:v>128</c:v>
                </c:pt>
                <c:pt idx="196">
                  <c:v>48</c:v>
                </c:pt>
                <c:pt idx="197">
                  <c:v>186</c:v>
                </c:pt>
                <c:pt idx="198">
                  <c:v>110</c:v>
                </c:pt>
                <c:pt idx="199">
                  <c:v>76</c:v>
                </c:pt>
                <c:pt idx="200">
                  <c:v>146</c:v>
                </c:pt>
                <c:pt idx="201">
                  <c:v>120</c:v>
                </c:pt>
                <c:pt idx="202">
                  <c:v>184</c:v>
                </c:pt>
                <c:pt idx="203">
                  <c:v>236</c:v>
                </c:pt>
                <c:pt idx="204">
                  <c:v>218</c:v>
                </c:pt>
                <c:pt idx="205">
                  <c:v>296</c:v>
                </c:pt>
                <c:pt idx="206">
                  <c:v>218</c:v>
                </c:pt>
                <c:pt idx="207">
                  <c:v>238</c:v>
                </c:pt>
                <c:pt idx="208">
                  <c:v>222</c:v>
                </c:pt>
                <c:pt idx="209">
                  <c:v>196</c:v>
                </c:pt>
                <c:pt idx="210">
                  <c:v>204</c:v>
                </c:pt>
                <c:pt idx="211">
                  <c:v>356</c:v>
                </c:pt>
                <c:pt idx="212">
                  <c:v>344</c:v>
                </c:pt>
                <c:pt idx="213">
                  <c:v>328</c:v>
                </c:pt>
                <c:pt idx="214">
                  <c:v>242</c:v>
                </c:pt>
                <c:pt idx="215">
                  <c:v>298</c:v>
                </c:pt>
                <c:pt idx="216">
                  <c:v>240</c:v>
                </c:pt>
                <c:pt idx="217">
                  <c:v>268</c:v>
                </c:pt>
                <c:pt idx="218">
                  <c:v>310</c:v>
                </c:pt>
                <c:pt idx="219">
                  <c:v>268</c:v>
                </c:pt>
                <c:pt idx="220">
                  <c:v>276</c:v>
                </c:pt>
                <c:pt idx="221">
                  <c:v>178</c:v>
                </c:pt>
                <c:pt idx="222">
                  <c:v>242</c:v>
                </c:pt>
                <c:pt idx="223">
                  <c:v>250</c:v>
                </c:pt>
                <c:pt idx="224">
                  <c:v>278</c:v>
                </c:pt>
                <c:pt idx="225">
                  <c:v>254</c:v>
                </c:pt>
                <c:pt idx="226">
                  <c:v>288</c:v>
                </c:pt>
                <c:pt idx="227">
                  <c:v>192</c:v>
                </c:pt>
                <c:pt idx="228">
                  <c:v>214</c:v>
                </c:pt>
                <c:pt idx="229">
                  <c:v>202</c:v>
                </c:pt>
                <c:pt idx="230">
                  <c:v>192</c:v>
                </c:pt>
                <c:pt idx="231">
                  <c:v>188</c:v>
                </c:pt>
                <c:pt idx="232">
                  <c:v>134</c:v>
                </c:pt>
                <c:pt idx="233">
                  <c:v>138</c:v>
                </c:pt>
                <c:pt idx="234">
                  <c:v>190</c:v>
                </c:pt>
                <c:pt idx="235">
                  <c:v>244</c:v>
                </c:pt>
                <c:pt idx="236">
                  <c:v>#N/A</c:v>
                </c:pt>
                <c:pt idx="237">
                  <c:v>364</c:v>
                </c:pt>
                <c:pt idx="238">
                  <c:v>-36</c:v>
                </c:pt>
                <c:pt idx="239">
                  <c:v>#N/A</c:v>
                </c:pt>
                <c:pt idx="240">
                  <c:v>-36</c:v>
                </c:pt>
                <c:pt idx="241">
                  <c:v>-18</c:v>
                </c:pt>
                <c:pt idx="242">
                  <c:v>-70</c:v>
                </c:pt>
                <c:pt idx="243">
                  <c:v>-72</c:v>
                </c:pt>
                <c:pt idx="244">
                  <c:v>-244</c:v>
                </c:pt>
                <c:pt idx="245">
                  <c:v>-206</c:v>
                </c:pt>
                <c:pt idx="246">
                  <c:v>-318</c:v>
                </c:pt>
                <c:pt idx="247">
                  <c:v>-260</c:v>
                </c:pt>
                <c:pt idx="248">
                  <c:v>-220</c:v>
                </c:pt>
                <c:pt idx="249">
                  <c:v>-260</c:v>
                </c:pt>
                <c:pt idx="250">
                  <c:v>-210</c:v>
                </c:pt>
                <c:pt idx="251">
                  <c:v>-102</c:v>
                </c:pt>
                <c:pt idx="252">
                  <c:v>-54</c:v>
                </c:pt>
                <c:pt idx="253">
                  <c:v>-10</c:v>
                </c:pt>
                <c:pt idx="254">
                  <c:v>-2</c:v>
                </c:pt>
                <c:pt idx="255">
                  <c:v>86</c:v>
                </c:pt>
                <c:pt idx="256">
                  <c:v>122</c:v>
                </c:pt>
                <c:pt idx="257">
                  <c:v>128</c:v>
                </c:pt>
                <c:pt idx="258">
                  <c:v>234</c:v>
                </c:pt>
                <c:pt idx="259">
                  <c:v>178</c:v>
                </c:pt>
                <c:pt idx="260">
                  <c:v>250</c:v>
                </c:pt>
                <c:pt idx="261">
                  <c:v>224</c:v>
                </c:pt>
                <c:pt idx="262">
                  <c:v>232</c:v>
                </c:pt>
                <c:pt idx="263">
                  <c:v>276</c:v>
                </c:pt>
                <c:pt idx="264">
                  <c:v>144</c:v>
                </c:pt>
                <c:pt idx="265">
                  <c:v>92</c:v>
                </c:pt>
                <c:pt idx="266">
                  <c:v>-16</c:v>
                </c:pt>
                <c:pt idx="267">
                  <c:v>-10</c:v>
                </c:pt>
                <c:pt idx="268">
                  <c:v>60</c:v>
                </c:pt>
                <c:pt idx="269">
                  <c:v>19</c:v>
                </c:pt>
                <c:pt idx="270">
                  <c:v>108</c:v>
                </c:pt>
                <c:pt idx="271">
                  <c:v>-2</c:v>
                </c:pt>
                <c:pt idx="272">
                  <c:v>77</c:v>
                </c:pt>
                <c:pt idx="273">
                  <c:v>-22</c:v>
                </c:pt>
                <c:pt idx="274">
                  <c:v>-1</c:v>
                </c:pt>
                <c:pt idx="275">
                  <c:v>112</c:v>
                </c:pt>
                <c:pt idx="276">
                  <c:v>119</c:v>
                </c:pt>
                <c:pt idx="277">
                  <c:v>34</c:v>
                </c:pt>
                <c:pt idx="278">
                  <c:v>284</c:v>
                </c:pt>
                <c:pt idx="279">
                  <c:v>181</c:v>
                </c:pt>
                <c:pt idx="280">
                  <c:v>226</c:v>
                </c:pt>
                <c:pt idx="281">
                  <c:v>174</c:v>
                </c:pt>
                <c:pt idx="282">
                  <c:v>202</c:v>
                </c:pt>
                <c:pt idx="283">
                  <c:v>210</c:v>
                </c:pt>
                <c:pt idx="284">
                  <c:v>48</c:v>
                </c:pt>
                <c:pt idx="285">
                  <c:v>178</c:v>
                </c:pt>
                <c:pt idx="286">
                  <c:v>178</c:v>
                </c:pt>
                <c:pt idx="287">
                  <c:v>274</c:v>
                </c:pt>
                <c:pt idx="288">
                  <c:v>226</c:v>
                </c:pt>
                <c:pt idx="289">
                  <c:v>336</c:v>
                </c:pt>
                <c:pt idx="290">
                  <c:v>324</c:v>
                </c:pt>
                <c:pt idx="291">
                  <c:v>288</c:v>
                </c:pt>
                <c:pt idx="292">
                  <c:v>216</c:v>
                </c:pt>
                <c:pt idx="293">
                  <c:v>250</c:v>
                </c:pt>
                <c:pt idx="294">
                  <c:v>260</c:v>
                </c:pt>
                <c:pt idx="295">
                  <c:v>178</c:v>
                </c:pt>
                <c:pt idx="296">
                  <c:v>202</c:v>
                </c:pt>
                <c:pt idx="297">
                  <c:v>288</c:v>
                </c:pt>
                <c:pt idx="298">
                  <c:v>248</c:v>
                </c:pt>
                <c:pt idx="299">
                  <c:v>244</c:v>
                </c:pt>
                <c:pt idx="300">
                  <c:v>102</c:v>
                </c:pt>
                <c:pt idx="301">
                  <c:v>72</c:v>
                </c:pt>
                <c:pt idx="302">
                  <c:v>64</c:v>
                </c:pt>
                <c:pt idx="303">
                  <c:v>136</c:v>
                </c:pt>
                <c:pt idx="304">
                  <c:v>-20</c:v>
                </c:pt>
                <c:pt idx="305">
                  <c:v>135</c:v>
                </c:pt>
                <c:pt idx="306">
                  <c:v>0</c:v>
                </c:pt>
                <c:pt idx="307">
                  <c:v>0</c:v>
                </c:pt>
                <c:pt idx="308">
                  <c:v>0</c:v>
                </c:pt>
                <c:pt idx="309">
                  <c:v>0</c:v>
                </c:pt>
                <c:pt idx="310">
                  <c:v>0</c:v>
                </c:pt>
                <c:pt idx="311">
                  <c:v>0</c:v>
                </c:pt>
                <c:pt idx="312">
                  <c:v>0</c:v>
                </c:pt>
                <c:pt idx="313">
                  <c:v>0</c:v>
                </c:pt>
                <c:pt idx="314">
                  <c:v>0</c:v>
                </c:pt>
                <c:pt idx="315">
                  <c:v>0</c:v>
                </c:pt>
                <c:pt idx="316">
                  <c:v>25</c:v>
                </c:pt>
                <c:pt idx="317">
                  <c:v>-50</c:v>
                </c:pt>
                <c:pt idx="318">
                  <c:v>0</c:v>
                </c:pt>
                <c:pt idx="319">
                  <c:v>-40</c:v>
                </c:pt>
                <c:pt idx="320">
                  <c:v>-10</c:v>
                </c:pt>
                <c:pt idx="321">
                  <c:v>-104</c:v>
                </c:pt>
                <c:pt idx="322">
                  <c:v>-186</c:v>
                </c:pt>
                <c:pt idx="323">
                  <c:v>-178</c:v>
                </c:pt>
                <c:pt idx="324">
                  <c:v>-156</c:v>
                </c:pt>
                <c:pt idx="325">
                  <c:v>#N/A</c:v>
                </c:pt>
                <c:pt idx="326">
                  <c:v>-254</c:v>
                </c:pt>
                <c:pt idx="327">
                  <c:v>-200</c:v>
                </c:pt>
                <c:pt idx="328">
                  <c:v>-258</c:v>
                </c:pt>
                <c:pt idx="329">
                  <c:v>-252</c:v>
                </c:pt>
                <c:pt idx="330">
                  <c:v>-204</c:v>
                </c:pt>
                <c:pt idx="331">
                  <c:v>-194</c:v>
                </c:pt>
                <c:pt idx="332">
                  <c:v>-108</c:v>
                </c:pt>
                <c:pt idx="333">
                  <c:v>-180</c:v>
                </c:pt>
                <c:pt idx="334">
                  <c:v>-218</c:v>
                </c:pt>
                <c:pt idx="335">
                  <c:v>-146</c:v>
                </c:pt>
                <c:pt idx="336">
                  <c:v>-326</c:v>
                </c:pt>
                <c:pt idx="337">
                  <c:v>-161</c:v>
                </c:pt>
                <c:pt idx="338">
                  <c:v>-178</c:v>
                </c:pt>
                <c:pt idx="339">
                  <c:v>-188</c:v>
                </c:pt>
                <c:pt idx="340">
                  <c:v>-206</c:v>
                </c:pt>
                <c:pt idx="341">
                  <c:v>-138</c:v>
                </c:pt>
                <c:pt idx="342">
                  <c:v>-98</c:v>
                </c:pt>
                <c:pt idx="343">
                  <c:v>-238</c:v>
                </c:pt>
                <c:pt idx="344">
                  <c:v>-236</c:v>
                </c:pt>
                <c:pt idx="345">
                  <c:v>-206</c:v>
                </c:pt>
                <c:pt idx="346">
                  <c:v>-130</c:v>
                </c:pt>
                <c:pt idx="347">
                  <c:v>-170</c:v>
                </c:pt>
                <c:pt idx="348">
                  <c:v>-128</c:v>
                </c:pt>
                <c:pt idx="349">
                  <c:v>-306</c:v>
                </c:pt>
                <c:pt idx="350">
                  <c:v>-266</c:v>
                </c:pt>
                <c:pt idx="351">
                  <c:v>-176</c:v>
                </c:pt>
                <c:pt idx="352">
                  <c:v>-178</c:v>
                </c:pt>
                <c:pt idx="353">
                  <c:v>-154</c:v>
                </c:pt>
                <c:pt idx="354">
                  <c:v>-160</c:v>
                </c:pt>
                <c:pt idx="355">
                  <c:v>-166</c:v>
                </c:pt>
                <c:pt idx="356">
                  <c:v>-150</c:v>
                </c:pt>
                <c:pt idx="357">
                  <c:v>-232</c:v>
                </c:pt>
                <c:pt idx="358">
                  <c:v>-132</c:v>
                </c:pt>
                <c:pt idx="359">
                  <c:v>-220</c:v>
                </c:pt>
                <c:pt idx="360">
                  <c:v>-160</c:v>
                </c:pt>
                <c:pt idx="361">
                  <c:v>-196</c:v>
                </c:pt>
                <c:pt idx="362">
                  <c:v>-122</c:v>
                </c:pt>
                <c:pt idx="363">
                  <c:v>-112</c:v>
                </c:pt>
                <c:pt idx="364">
                  <c:v>8</c:v>
                </c:pt>
                <c:pt idx="365">
                  <c:v>-82</c:v>
                </c:pt>
                <c:pt idx="366">
                  <c:v>-46</c:v>
                </c:pt>
                <c:pt idx="367">
                  <c:v>-198</c:v>
                </c:pt>
                <c:pt idx="368">
                  <c:v>-150</c:v>
                </c:pt>
                <c:pt idx="369">
                  <c:v>-224</c:v>
                </c:pt>
              </c:numCache>
            </c:numRef>
          </c:val>
          <c:smooth val="0"/>
        </c:ser>
        <c:dLbls>
          <c:showLegendKey val="0"/>
          <c:showVal val="0"/>
          <c:showCatName val="0"/>
          <c:showSerName val="0"/>
          <c:showPercent val="0"/>
          <c:showBubbleSize val="0"/>
        </c:dLbls>
        <c:smooth val="0"/>
        <c:axId val="-1825251728"/>
        <c:axId val="-1825257712"/>
      </c:lineChart>
      <c:catAx>
        <c:axId val="-1825251728"/>
        <c:scaling>
          <c:orientation val="minMax"/>
        </c:scaling>
        <c:delete val="0"/>
        <c:axPos val="b"/>
        <c:numFmt formatCode="yyyy/m/d" sourceLinked="1"/>
        <c:majorTickMark val="none"/>
        <c:minorTickMark val="none"/>
        <c:tickLblPos val="low"/>
        <c:crossAx val="-1825257712"/>
        <c:crosses val="autoZero"/>
        <c:auto val="0"/>
        <c:lblAlgn val="ctr"/>
        <c:lblOffset val="100"/>
        <c:noMultiLvlLbl val="0"/>
      </c:catAx>
      <c:valAx>
        <c:axId val="-1825257712"/>
        <c:scaling>
          <c:orientation val="minMax"/>
        </c:scaling>
        <c:delete val="0"/>
        <c:axPos val="l"/>
        <c:majorGridlines/>
        <c:numFmt formatCode="General" sourceLinked="1"/>
        <c:majorTickMark val="out"/>
        <c:minorTickMark val="none"/>
        <c:tickLblPos val="nextTo"/>
        <c:crossAx val="-182525172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油粕期现差!$G$1</c:f>
              <c:strCache>
                <c:ptCount val="1"/>
                <c:pt idx="0">
                  <c:v>豆粕现货</c:v>
                </c:pt>
              </c:strCache>
            </c:strRef>
          </c:tx>
          <c:marker>
            <c:symbol val="none"/>
          </c:marker>
          <c:cat>
            <c:numRef>
              <c:f>油粕期现差!$D$2:$D$371</c:f>
              <c:numCache>
                <c:formatCode>yyyy/m/d</c:formatCode>
                <c:ptCount val="370"/>
                <c:pt idx="0">
                  <c:v>41295</c:v>
                </c:pt>
                <c:pt idx="1">
                  <c:v>41296</c:v>
                </c:pt>
                <c:pt idx="2">
                  <c:v>41297</c:v>
                </c:pt>
                <c:pt idx="3">
                  <c:v>41298</c:v>
                </c:pt>
                <c:pt idx="4">
                  <c:v>41299</c:v>
                </c:pt>
                <c:pt idx="5">
                  <c:v>41302</c:v>
                </c:pt>
                <c:pt idx="6">
                  <c:v>41303</c:v>
                </c:pt>
                <c:pt idx="7">
                  <c:v>41304</c:v>
                </c:pt>
                <c:pt idx="8">
                  <c:v>41305</c:v>
                </c:pt>
                <c:pt idx="9">
                  <c:v>41306</c:v>
                </c:pt>
                <c:pt idx="10">
                  <c:v>41309</c:v>
                </c:pt>
                <c:pt idx="11">
                  <c:v>41310</c:v>
                </c:pt>
                <c:pt idx="12">
                  <c:v>41311</c:v>
                </c:pt>
                <c:pt idx="13">
                  <c:v>41312</c:v>
                </c:pt>
                <c:pt idx="14">
                  <c:v>41313</c:v>
                </c:pt>
                <c:pt idx="15">
                  <c:v>41323</c:v>
                </c:pt>
                <c:pt idx="16">
                  <c:v>41324</c:v>
                </c:pt>
                <c:pt idx="17">
                  <c:v>41325</c:v>
                </c:pt>
                <c:pt idx="18">
                  <c:v>41326</c:v>
                </c:pt>
                <c:pt idx="19">
                  <c:v>41327</c:v>
                </c:pt>
                <c:pt idx="20">
                  <c:v>41330</c:v>
                </c:pt>
                <c:pt idx="21">
                  <c:v>41331</c:v>
                </c:pt>
                <c:pt idx="22">
                  <c:v>41332</c:v>
                </c:pt>
                <c:pt idx="23">
                  <c:v>41333</c:v>
                </c:pt>
                <c:pt idx="24">
                  <c:v>41334</c:v>
                </c:pt>
                <c:pt idx="25">
                  <c:v>41337</c:v>
                </c:pt>
                <c:pt idx="26">
                  <c:v>41338</c:v>
                </c:pt>
                <c:pt idx="27">
                  <c:v>41339</c:v>
                </c:pt>
                <c:pt idx="28">
                  <c:v>41340</c:v>
                </c:pt>
                <c:pt idx="29">
                  <c:v>41341</c:v>
                </c:pt>
                <c:pt idx="30">
                  <c:v>41344</c:v>
                </c:pt>
                <c:pt idx="31">
                  <c:v>41345</c:v>
                </c:pt>
                <c:pt idx="32">
                  <c:v>41346</c:v>
                </c:pt>
                <c:pt idx="33">
                  <c:v>41347</c:v>
                </c:pt>
                <c:pt idx="34">
                  <c:v>41348</c:v>
                </c:pt>
                <c:pt idx="35">
                  <c:v>41351</c:v>
                </c:pt>
                <c:pt idx="36">
                  <c:v>41352</c:v>
                </c:pt>
                <c:pt idx="37">
                  <c:v>41353</c:v>
                </c:pt>
                <c:pt idx="38">
                  <c:v>41354</c:v>
                </c:pt>
                <c:pt idx="39">
                  <c:v>41355</c:v>
                </c:pt>
                <c:pt idx="40">
                  <c:v>41358</c:v>
                </c:pt>
                <c:pt idx="41">
                  <c:v>41359</c:v>
                </c:pt>
                <c:pt idx="42">
                  <c:v>41360</c:v>
                </c:pt>
                <c:pt idx="43">
                  <c:v>41361</c:v>
                </c:pt>
                <c:pt idx="44">
                  <c:v>41362</c:v>
                </c:pt>
                <c:pt idx="45">
                  <c:v>41365</c:v>
                </c:pt>
                <c:pt idx="46">
                  <c:v>41366</c:v>
                </c:pt>
                <c:pt idx="47">
                  <c:v>41367</c:v>
                </c:pt>
                <c:pt idx="48">
                  <c:v>41372</c:v>
                </c:pt>
                <c:pt idx="49">
                  <c:v>41373</c:v>
                </c:pt>
                <c:pt idx="50">
                  <c:v>41374</c:v>
                </c:pt>
                <c:pt idx="51">
                  <c:v>41375</c:v>
                </c:pt>
                <c:pt idx="52">
                  <c:v>41376</c:v>
                </c:pt>
                <c:pt idx="53">
                  <c:v>41379</c:v>
                </c:pt>
                <c:pt idx="54">
                  <c:v>41380</c:v>
                </c:pt>
                <c:pt idx="55">
                  <c:v>41381</c:v>
                </c:pt>
                <c:pt idx="56">
                  <c:v>41382</c:v>
                </c:pt>
                <c:pt idx="57">
                  <c:v>41383</c:v>
                </c:pt>
                <c:pt idx="58">
                  <c:v>41386</c:v>
                </c:pt>
                <c:pt idx="59">
                  <c:v>41387</c:v>
                </c:pt>
                <c:pt idx="60">
                  <c:v>41388</c:v>
                </c:pt>
                <c:pt idx="61">
                  <c:v>41389</c:v>
                </c:pt>
                <c:pt idx="62">
                  <c:v>41390</c:v>
                </c:pt>
                <c:pt idx="63">
                  <c:v>41396</c:v>
                </c:pt>
                <c:pt idx="64">
                  <c:v>41397</c:v>
                </c:pt>
                <c:pt idx="65">
                  <c:v>41400</c:v>
                </c:pt>
                <c:pt idx="66">
                  <c:v>41401</c:v>
                </c:pt>
                <c:pt idx="67">
                  <c:v>41402</c:v>
                </c:pt>
                <c:pt idx="68">
                  <c:v>41404</c:v>
                </c:pt>
                <c:pt idx="69">
                  <c:v>41408</c:v>
                </c:pt>
                <c:pt idx="70">
                  <c:v>41409</c:v>
                </c:pt>
                <c:pt idx="71">
                  <c:v>41410</c:v>
                </c:pt>
                <c:pt idx="72">
                  <c:v>41411</c:v>
                </c:pt>
                <c:pt idx="73">
                  <c:v>41414</c:v>
                </c:pt>
                <c:pt idx="74">
                  <c:v>41415</c:v>
                </c:pt>
                <c:pt idx="75">
                  <c:v>41416</c:v>
                </c:pt>
                <c:pt idx="76">
                  <c:v>41417</c:v>
                </c:pt>
                <c:pt idx="77">
                  <c:v>41418</c:v>
                </c:pt>
                <c:pt idx="78">
                  <c:v>41421</c:v>
                </c:pt>
                <c:pt idx="79">
                  <c:v>41422</c:v>
                </c:pt>
                <c:pt idx="80">
                  <c:v>41423</c:v>
                </c:pt>
                <c:pt idx="81">
                  <c:v>41424</c:v>
                </c:pt>
                <c:pt idx="82">
                  <c:v>41425</c:v>
                </c:pt>
                <c:pt idx="83">
                  <c:v>41428</c:v>
                </c:pt>
                <c:pt idx="84">
                  <c:v>41429</c:v>
                </c:pt>
                <c:pt idx="85">
                  <c:v>41430</c:v>
                </c:pt>
                <c:pt idx="86">
                  <c:v>41431</c:v>
                </c:pt>
                <c:pt idx="87">
                  <c:v>41432</c:v>
                </c:pt>
                <c:pt idx="88">
                  <c:v>41438</c:v>
                </c:pt>
                <c:pt idx="89">
                  <c:v>41439</c:v>
                </c:pt>
                <c:pt idx="90">
                  <c:v>41442</c:v>
                </c:pt>
                <c:pt idx="91">
                  <c:v>41443</c:v>
                </c:pt>
                <c:pt idx="92">
                  <c:v>41444</c:v>
                </c:pt>
                <c:pt idx="93">
                  <c:v>41445</c:v>
                </c:pt>
                <c:pt idx="94">
                  <c:v>41446</c:v>
                </c:pt>
                <c:pt idx="95">
                  <c:v>41449</c:v>
                </c:pt>
                <c:pt idx="96">
                  <c:v>41450</c:v>
                </c:pt>
                <c:pt idx="97">
                  <c:v>41451</c:v>
                </c:pt>
                <c:pt idx="98">
                  <c:v>41452</c:v>
                </c:pt>
                <c:pt idx="99">
                  <c:v>41453</c:v>
                </c:pt>
                <c:pt idx="100">
                  <c:v>41456</c:v>
                </c:pt>
                <c:pt idx="101">
                  <c:v>41457</c:v>
                </c:pt>
                <c:pt idx="102">
                  <c:v>41458</c:v>
                </c:pt>
                <c:pt idx="103">
                  <c:v>41459</c:v>
                </c:pt>
                <c:pt idx="104">
                  <c:v>41460</c:v>
                </c:pt>
                <c:pt idx="105">
                  <c:v>41463</c:v>
                </c:pt>
                <c:pt idx="106">
                  <c:v>41464</c:v>
                </c:pt>
                <c:pt idx="107">
                  <c:v>41465</c:v>
                </c:pt>
                <c:pt idx="108">
                  <c:v>41466</c:v>
                </c:pt>
                <c:pt idx="109">
                  <c:v>41467</c:v>
                </c:pt>
                <c:pt idx="110">
                  <c:v>41470</c:v>
                </c:pt>
                <c:pt idx="111">
                  <c:v>41471</c:v>
                </c:pt>
                <c:pt idx="112">
                  <c:v>41472</c:v>
                </c:pt>
                <c:pt idx="113">
                  <c:v>41473</c:v>
                </c:pt>
                <c:pt idx="114">
                  <c:v>41474</c:v>
                </c:pt>
                <c:pt idx="115">
                  <c:v>41477</c:v>
                </c:pt>
                <c:pt idx="116">
                  <c:v>41478</c:v>
                </c:pt>
                <c:pt idx="117">
                  <c:v>41479</c:v>
                </c:pt>
                <c:pt idx="118">
                  <c:v>41480</c:v>
                </c:pt>
                <c:pt idx="119">
                  <c:v>41481</c:v>
                </c:pt>
                <c:pt idx="120">
                  <c:v>41484</c:v>
                </c:pt>
                <c:pt idx="121">
                  <c:v>41485</c:v>
                </c:pt>
                <c:pt idx="122">
                  <c:v>41486</c:v>
                </c:pt>
                <c:pt idx="123">
                  <c:v>41487</c:v>
                </c:pt>
                <c:pt idx="124">
                  <c:v>41488</c:v>
                </c:pt>
                <c:pt idx="125">
                  <c:v>41491</c:v>
                </c:pt>
                <c:pt idx="126">
                  <c:v>41492</c:v>
                </c:pt>
                <c:pt idx="127">
                  <c:v>41493</c:v>
                </c:pt>
                <c:pt idx="128">
                  <c:v>41494</c:v>
                </c:pt>
                <c:pt idx="129">
                  <c:v>41495</c:v>
                </c:pt>
                <c:pt idx="130">
                  <c:v>41498</c:v>
                </c:pt>
                <c:pt idx="131">
                  <c:v>41499</c:v>
                </c:pt>
                <c:pt idx="132">
                  <c:v>41500</c:v>
                </c:pt>
                <c:pt idx="133">
                  <c:v>41501</c:v>
                </c:pt>
                <c:pt idx="134">
                  <c:v>41502</c:v>
                </c:pt>
                <c:pt idx="135">
                  <c:v>41505</c:v>
                </c:pt>
                <c:pt idx="136">
                  <c:v>41506</c:v>
                </c:pt>
                <c:pt idx="137">
                  <c:v>41507</c:v>
                </c:pt>
                <c:pt idx="138">
                  <c:v>41508</c:v>
                </c:pt>
                <c:pt idx="139">
                  <c:v>41509</c:v>
                </c:pt>
                <c:pt idx="140">
                  <c:v>41512</c:v>
                </c:pt>
                <c:pt idx="141">
                  <c:v>41513</c:v>
                </c:pt>
                <c:pt idx="142">
                  <c:v>41514</c:v>
                </c:pt>
                <c:pt idx="143">
                  <c:v>41515</c:v>
                </c:pt>
                <c:pt idx="144">
                  <c:v>41516</c:v>
                </c:pt>
                <c:pt idx="145">
                  <c:v>41519</c:v>
                </c:pt>
                <c:pt idx="146">
                  <c:v>41520</c:v>
                </c:pt>
                <c:pt idx="147">
                  <c:v>41521</c:v>
                </c:pt>
                <c:pt idx="148">
                  <c:v>41522</c:v>
                </c:pt>
                <c:pt idx="149">
                  <c:v>41523</c:v>
                </c:pt>
                <c:pt idx="150">
                  <c:v>41526</c:v>
                </c:pt>
                <c:pt idx="151">
                  <c:v>41527</c:v>
                </c:pt>
                <c:pt idx="152">
                  <c:v>41528</c:v>
                </c:pt>
                <c:pt idx="153">
                  <c:v>41529</c:v>
                </c:pt>
                <c:pt idx="154">
                  <c:v>41530</c:v>
                </c:pt>
                <c:pt idx="155">
                  <c:v>41534</c:v>
                </c:pt>
                <c:pt idx="156">
                  <c:v>41535</c:v>
                </c:pt>
                <c:pt idx="157">
                  <c:v>41540</c:v>
                </c:pt>
                <c:pt idx="158">
                  <c:v>41541</c:v>
                </c:pt>
                <c:pt idx="159">
                  <c:v>41542</c:v>
                </c:pt>
                <c:pt idx="160">
                  <c:v>41543</c:v>
                </c:pt>
                <c:pt idx="161">
                  <c:v>41544</c:v>
                </c:pt>
                <c:pt idx="162">
                  <c:v>41547</c:v>
                </c:pt>
                <c:pt idx="163">
                  <c:v>41555</c:v>
                </c:pt>
                <c:pt idx="164">
                  <c:v>41556</c:v>
                </c:pt>
                <c:pt idx="165">
                  <c:v>41557</c:v>
                </c:pt>
                <c:pt idx="166">
                  <c:v>41558</c:v>
                </c:pt>
                <c:pt idx="167">
                  <c:v>41561</c:v>
                </c:pt>
                <c:pt idx="168">
                  <c:v>41562</c:v>
                </c:pt>
                <c:pt idx="169">
                  <c:v>41563</c:v>
                </c:pt>
                <c:pt idx="170">
                  <c:v>41564</c:v>
                </c:pt>
                <c:pt idx="171">
                  <c:v>41565</c:v>
                </c:pt>
                <c:pt idx="172">
                  <c:v>41568</c:v>
                </c:pt>
                <c:pt idx="173">
                  <c:v>41569</c:v>
                </c:pt>
                <c:pt idx="174">
                  <c:v>41570</c:v>
                </c:pt>
                <c:pt idx="175">
                  <c:v>41571</c:v>
                </c:pt>
                <c:pt idx="176">
                  <c:v>41572</c:v>
                </c:pt>
                <c:pt idx="177">
                  <c:v>41575</c:v>
                </c:pt>
                <c:pt idx="178">
                  <c:v>41576</c:v>
                </c:pt>
                <c:pt idx="179">
                  <c:v>41577</c:v>
                </c:pt>
                <c:pt idx="180">
                  <c:v>41578</c:v>
                </c:pt>
                <c:pt idx="181">
                  <c:v>41579</c:v>
                </c:pt>
                <c:pt idx="182">
                  <c:v>41582</c:v>
                </c:pt>
                <c:pt idx="183">
                  <c:v>41583</c:v>
                </c:pt>
                <c:pt idx="184">
                  <c:v>41584</c:v>
                </c:pt>
                <c:pt idx="185">
                  <c:v>41585</c:v>
                </c:pt>
                <c:pt idx="186">
                  <c:v>41586</c:v>
                </c:pt>
                <c:pt idx="187">
                  <c:v>41589</c:v>
                </c:pt>
                <c:pt idx="188">
                  <c:v>41590</c:v>
                </c:pt>
                <c:pt idx="189">
                  <c:v>41591</c:v>
                </c:pt>
                <c:pt idx="190">
                  <c:v>41592</c:v>
                </c:pt>
                <c:pt idx="191">
                  <c:v>41593</c:v>
                </c:pt>
                <c:pt idx="192">
                  <c:v>41596</c:v>
                </c:pt>
                <c:pt idx="193">
                  <c:v>41597</c:v>
                </c:pt>
                <c:pt idx="194">
                  <c:v>41598</c:v>
                </c:pt>
                <c:pt idx="195">
                  <c:v>41599</c:v>
                </c:pt>
                <c:pt idx="196">
                  <c:v>41600</c:v>
                </c:pt>
                <c:pt idx="197">
                  <c:v>41603</c:v>
                </c:pt>
                <c:pt idx="198">
                  <c:v>41604</c:v>
                </c:pt>
                <c:pt idx="199">
                  <c:v>41605</c:v>
                </c:pt>
                <c:pt idx="200">
                  <c:v>41606</c:v>
                </c:pt>
                <c:pt idx="201">
                  <c:v>41607</c:v>
                </c:pt>
                <c:pt idx="202">
                  <c:v>41610</c:v>
                </c:pt>
                <c:pt idx="203">
                  <c:v>41611</c:v>
                </c:pt>
                <c:pt idx="204">
                  <c:v>41612</c:v>
                </c:pt>
                <c:pt idx="205">
                  <c:v>41613</c:v>
                </c:pt>
                <c:pt idx="206">
                  <c:v>41614</c:v>
                </c:pt>
                <c:pt idx="207">
                  <c:v>41617</c:v>
                </c:pt>
                <c:pt idx="208">
                  <c:v>41618</c:v>
                </c:pt>
                <c:pt idx="209">
                  <c:v>41619</c:v>
                </c:pt>
                <c:pt idx="210">
                  <c:v>41620</c:v>
                </c:pt>
                <c:pt idx="211">
                  <c:v>41621</c:v>
                </c:pt>
                <c:pt idx="212">
                  <c:v>41624</c:v>
                </c:pt>
                <c:pt idx="213">
                  <c:v>41625</c:v>
                </c:pt>
                <c:pt idx="214">
                  <c:v>41626</c:v>
                </c:pt>
                <c:pt idx="215">
                  <c:v>41627</c:v>
                </c:pt>
                <c:pt idx="216">
                  <c:v>41628</c:v>
                </c:pt>
                <c:pt idx="217">
                  <c:v>41631</c:v>
                </c:pt>
                <c:pt idx="218">
                  <c:v>41632</c:v>
                </c:pt>
                <c:pt idx="219">
                  <c:v>41633</c:v>
                </c:pt>
                <c:pt idx="220">
                  <c:v>41634</c:v>
                </c:pt>
                <c:pt idx="221">
                  <c:v>41635</c:v>
                </c:pt>
                <c:pt idx="222">
                  <c:v>41638</c:v>
                </c:pt>
                <c:pt idx="223">
                  <c:v>41639</c:v>
                </c:pt>
                <c:pt idx="224">
                  <c:v>41641</c:v>
                </c:pt>
                <c:pt idx="225">
                  <c:v>41645</c:v>
                </c:pt>
                <c:pt idx="226">
                  <c:v>41646</c:v>
                </c:pt>
                <c:pt idx="227">
                  <c:v>41647</c:v>
                </c:pt>
                <c:pt idx="228">
                  <c:v>41648</c:v>
                </c:pt>
                <c:pt idx="229">
                  <c:v>41649</c:v>
                </c:pt>
                <c:pt idx="230">
                  <c:v>41656</c:v>
                </c:pt>
                <c:pt idx="231">
                  <c:v>41659</c:v>
                </c:pt>
                <c:pt idx="232">
                  <c:v>41660</c:v>
                </c:pt>
                <c:pt idx="233">
                  <c:v>41661</c:v>
                </c:pt>
                <c:pt idx="234">
                  <c:v>41662</c:v>
                </c:pt>
                <c:pt idx="235">
                  <c:v>41663</c:v>
                </c:pt>
                <c:pt idx="236">
                  <c:v>41666</c:v>
                </c:pt>
                <c:pt idx="237">
                  <c:v>41667</c:v>
                </c:pt>
                <c:pt idx="238">
                  <c:v>41668</c:v>
                </c:pt>
                <c:pt idx="239">
                  <c:v>41669</c:v>
                </c:pt>
                <c:pt idx="240">
                  <c:v>41677</c:v>
                </c:pt>
                <c:pt idx="241">
                  <c:v>41680</c:v>
                </c:pt>
                <c:pt idx="242">
                  <c:v>41681</c:v>
                </c:pt>
                <c:pt idx="243">
                  <c:v>41682</c:v>
                </c:pt>
                <c:pt idx="244">
                  <c:v>41683</c:v>
                </c:pt>
                <c:pt idx="245">
                  <c:v>41684</c:v>
                </c:pt>
                <c:pt idx="246">
                  <c:v>41687</c:v>
                </c:pt>
                <c:pt idx="247">
                  <c:v>41688</c:v>
                </c:pt>
                <c:pt idx="248">
                  <c:v>41689</c:v>
                </c:pt>
                <c:pt idx="249">
                  <c:v>41690</c:v>
                </c:pt>
                <c:pt idx="250">
                  <c:v>41691</c:v>
                </c:pt>
                <c:pt idx="251">
                  <c:v>41694</c:v>
                </c:pt>
                <c:pt idx="252">
                  <c:v>41695</c:v>
                </c:pt>
                <c:pt idx="253">
                  <c:v>41696</c:v>
                </c:pt>
                <c:pt idx="254">
                  <c:v>41697</c:v>
                </c:pt>
                <c:pt idx="255">
                  <c:v>41698</c:v>
                </c:pt>
                <c:pt idx="256">
                  <c:v>41701</c:v>
                </c:pt>
                <c:pt idx="257">
                  <c:v>41702</c:v>
                </c:pt>
                <c:pt idx="258">
                  <c:v>41703</c:v>
                </c:pt>
                <c:pt idx="259">
                  <c:v>41704</c:v>
                </c:pt>
                <c:pt idx="260">
                  <c:v>41705</c:v>
                </c:pt>
                <c:pt idx="261">
                  <c:v>41708</c:v>
                </c:pt>
                <c:pt idx="262">
                  <c:v>41709</c:v>
                </c:pt>
                <c:pt idx="263">
                  <c:v>41710</c:v>
                </c:pt>
                <c:pt idx="264">
                  <c:v>41711</c:v>
                </c:pt>
                <c:pt idx="265">
                  <c:v>41712</c:v>
                </c:pt>
                <c:pt idx="266">
                  <c:v>41715</c:v>
                </c:pt>
                <c:pt idx="267">
                  <c:v>41716</c:v>
                </c:pt>
                <c:pt idx="268">
                  <c:v>41717</c:v>
                </c:pt>
                <c:pt idx="269">
                  <c:v>41718</c:v>
                </c:pt>
                <c:pt idx="270">
                  <c:v>41719</c:v>
                </c:pt>
                <c:pt idx="271">
                  <c:v>41722</c:v>
                </c:pt>
                <c:pt idx="272">
                  <c:v>41723</c:v>
                </c:pt>
                <c:pt idx="273">
                  <c:v>41724</c:v>
                </c:pt>
                <c:pt idx="274">
                  <c:v>41725</c:v>
                </c:pt>
                <c:pt idx="275">
                  <c:v>41726</c:v>
                </c:pt>
                <c:pt idx="276">
                  <c:v>41729</c:v>
                </c:pt>
                <c:pt idx="277">
                  <c:v>41730</c:v>
                </c:pt>
                <c:pt idx="278">
                  <c:v>41731</c:v>
                </c:pt>
                <c:pt idx="279">
                  <c:v>41732</c:v>
                </c:pt>
                <c:pt idx="280">
                  <c:v>41733</c:v>
                </c:pt>
                <c:pt idx="281">
                  <c:v>41737</c:v>
                </c:pt>
                <c:pt idx="282">
                  <c:v>41738</c:v>
                </c:pt>
                <c:pt idx="283">
                  <c:v>41739</c:v>
                </c:pt>
                <c:pt idx="284">
                  <c:v>41740</c:v>
                </c:pt>
                <c:pt idx="285">
                  <c:v>41743</c:v>
                </c:pt>
                <c:pt idx="286">
                  <c:v>41744</c:v>
                </c:pt>
                <c:pt idx="287">
                  <c:v>41745</c:v>
                </c:pt>
                <c:pt idx="288">
                  <c:v>41746</c:v>
                </c:pt>
                <c:pt idx="289">
                  <c:v>41747</c:v>
                </c:pt>
                <c:pt idx="290">
                  <c:v>41750</c:v>
                </c:pt>
                <c:pt idx="291">
                  <c:v>41751</c:v>
                </c:pt>
                <c:pt idx="292">
                  <c:v>41752</c:v>
                </c:pt>
                <c:pt idx="293">
                  <c:v>41753</c:v>
                </c:pt>
                <c:pt idx="294">
                  <c:v>41754</c:v>
                </c:pt>
                <c:pt idx="295">
                  <c:v>41757</c:v>
                </c:pt>
                <c:pt idx="296">
                  <c:v>41758</c:v>
                </c:pt>
                <c:pt idx="297">
                  <c:v>41759</c:v>
                </c:pt>
                <c:pt idx="298">
                  <c:v>41764</c:v>
                </c:pt>
                <c:pt idx="299">
                  <c:v>41765</c:v>
                </c:pt>
                <c:pt idx="300">
                  <c:v>41766</c:v>
                </c:pt>
                <c:pt idx="301">
                  <c:v>41767</c:v>
                </c:pt>
                <c:pt idx="302">
                  <c:v>41768</c:v>
                </c:pt>
                <c:pt idx="303">
                  <c:v>41779</c:v>
                </c:pt>
                <c:pt idx="304">
                  <c:v>41780</c:v>
                </c:pt>
                <c:pt idx="305">
                  <c:v>41781</c:v>
                </c:pt>
                <c:pt idx="306">
                  <c:v>41782</c:v>
                </c:pt>
                <c:pt idx="307">
                  <c:v>41785</c:v>
                </c:pt>
                <c:pt idx="308">
                  <c:v>41786</c:v>
                </c:pt>
                <c:pt idx="309">
                  <c:v>41787</c:v>
                </c:pt>
                <c:pt idx="310">
                  <c:v>41788</c:v>
                </c:pt>
                <c:pt idx="311">
                  <c:v>41789</c:v>
                </c:pt>
                <c:pt idx="312">
                  <c:v>41793</c:v>
                </c:pt>
                <c:pt idx="313">
                  <c:v>41794</c:v>
                </c:pt>
                <c:pt idx="314">
                  <c:v>41795</c:v>
                </c:pt>
                <c:pt idx="315">
                  <c:v>41796</c:v>
                </c:pt>
                <c:pt idx="316">
                  <c:v>41799</c:v>
                </c:pt>
                <c:pt idx="317">
                  <c:v>41800</c:v>
                </c:pt>
                <c:pt idx="318">
                  <c:v>41801</c:v>
                </c:pt>
                <c:pt idx="319">
                  <c:v>41802</c:v>
                </c:pt>
                <c:pt idx="320">
                  <c:v>41803</c:v>
                </c:pt>
                <c:pt idx="321">
                  <c:v>41806</c:v>
                </c:pt>
                <c:pt idx="322">
                  <c:v>41807</c:v>
                </c:pt>
                <c:pt idx="323">
                  <c:v>41808</c:v>
                </c:pt>
                <c:pt idx="324">
                  <c:v>41809</c:v>
                </c:pt>
                <c:pt idx="325">
                  <c:v>41810</c:v>
                </c:pt>
                <c:pt idx="326">
                  <c:v>41813</c:v>
                </c:pt>
                <c:pt idx="327">
                  <c:v>41814</c:v>
                </c:pt>
                <c:pt idx="328">
                  <c:v>41815</c:v>
                </c:pt>
                <c:pt idx="329">
                  <c:v>41816</c:v>
                </c:pt>
                <c:pt idx="330">
                  <c:v>41817</c:v>
                </c:pt>
                <c:pt idx="331">
                  <c:v>41820</c:v>
                </c:pt>
                <c:pt idx="332">
                  <c:v>41821</c:v>
                </c:pt>
                <c:pt idx="333">
                  <c:v>41822</c:v>
                </c:pt>
                <c:pt idx="334">
                  <c:v>41823</c:v>
                </c:pt>
                <c:pt idx="335">
                  <c:v>41824</c:v>
                </c:pt>
                <c:pt idx="336">
                  <c:v>41827</c:v>
                </c:pt>
                <c:pt idx="337">
                  <c:v>41828</c:v>
                </c:pt>
                <c:pt idx="338">
                  <c:v>41829</c:v>
                </c:pt>
                <c:pt idx="339">
                  <c:v>41830</c:v>
                </c:pt>
                <c:pt idx="340">
                  <c:v>41831</c:v>
                </c:pt>
                <c:pt idx="341">
                  <c:v>41834</c:v>
                </c:pt>
                <c:pt idx="342">
                  <c:v>41835</c:v>
                </c:pt>
                <c:pt idx="343">
                  <c:v>41836</c:v>
                </c:pt>
                <c:pt idx="344">
                  <c:v>41837</c:v>
                </c:pt>
                <c:pt idx="345">
                  <c:v>41838</c:v>
                </c:pt>
                <c:pt idx="346">
                  <c:v>41841</c:v>
                </c:pt>
                <c:pt idx="347">
                  <c:v>41842</c:v>
                </c:pt>
                <c:pt idx="348">
                  <c:v>41843</c:v>
                </c:pt>
                <c:pt idx="349">
                  <c:v>41844</c:v>
                </c:pt>
                <c:pt idx="350">
                  <c:v>41845</c:v>
                </c:pt>
                <c:pt idx="351">
                  <c:v>41848</c:v>
                </c:pt>
                <c:pt idx="352">
                  <c:v>41849</c:v>
                </c:pt>
                <c:pt idx="353">
                  <c:v>41850</c:v>
                </c:pt>
                <c:pt idx="354">
                  <c:v>41851</c:v>
                </c:pt>
                <c:pt idx="355">
                  <c:v>41852</c:v>
                </c:pt>
                <c:pt idx="356">
                  <c:v>41855</c:v>
                </c:pt>
                <c:pt idx="357">
                  <c:v>41856</c:v>
                </c:pt>
                <c:pt idx="358">
                  <c:v>41857</c:v>
                </c:pt>
                <c:pt idx="359">
                  <c:v>41858</c:v>
                </c:pt>
                <c:pt idx="360">
                  <c:v>41859</c:v>
                </c:pt>
                <c:pt idx="361">
                  <c:v>41862</c:v>
                </c:pt>
                <c:pt idx="362">
                  <c:v>41863</c:v>
                </c:pt>
                <c:pt idx="363">
                  <c:v>41864</c:v>
                </c:pt>
                <c:pt idx="364">
                  <c:v>41865</c:v>
                </c:pt>
                <c:pt idx="365">
                  <c:v>41866</c:v>
                </c:pt>
                <c:pt idx="366">
                  <c:v>41869</c:v>
                </c:pt>
                <c:pt idx="367">
                  <c:v>41870</c:v>
                </c:pt>
                <c:pt idx="368">
                  <c:v>41871</c:v>
                </c:pt>
                <c:pt idx="369">
                  <c:v>41872</c:v>
                </c:pt>
              </c:numCache>
            </c:numRef>
          </c:cat>
          <c:val>
            <c:numRef>
              <c:f>油粕期现差!$G$2:$G$371</c:f>
              <c:numCache>
                <c:formatCode>General</c:formatCode>
                <c:ptCount val="370"/>
                <c:pt idx="0">
                  <c:v>#N/A</c:v>
                </c:pt>
                <c:pt idx="1">
                  <c:v>3865</c:v>
                </c:pt>
                <c:pt idx="2">
                  <c:v>3850</c:v>
                </c:pt>
                <c:pt idx="3">
                  <c:v>3860</c:v>
                </c:pt>
                <c:pt idx="4">
                  <c:v>3860</c:v>
                </c:pt>
                <c:pt idx="5">
                  <c:v>3860</c:v>
                </c:pt>
                <c:pt idx="6">
                  <c:v>3850</c:v>
                </c:pt>
                <c:pt idx="7">
                  <c:v>3870</c:v>
                </c:pt>
                <c:pt idx="8">
                  <c:v>3880</c:v>
                </c:pt>
                <c:pt idx="9">
                  <c:v>3860</c:v>
                </c:pt>
                <c:pt idx="10">
                  <c:v>3880</c:v>
                </c:pt>
                <c:pt idx="11">
                  <c:v>#N/A</c:v>
                </c:pt>
                <c:pt idx="12">
                  <c:v>#N/A</c:v>
                </c:pt>
                <c:pt idx="13">
                  <c:v>#N/A</c:v>
                </c:pt>
                <c:pt idx="14">
                  <c:v>#N/A</c:v>
                </c:pt>
                <c:pt idx="15">
                  <c:v>3900</c:v>
                </c:pt>
                <c:pt idx="16">
                  <c:v>3920</c:v>
                </c:pt>
                <c:pt idx="17">
                  <c:v>3940</c:v>
                </c:pt>
                <c:pt idx="18">
                  <c:v>3980</c:v>
                </c:pt>
                <c:pt idx="19">
                  <c:v>#N/A</c:v>
                </c:pt>
                <c:pt idx="20">
                  <c:v>#N/A</c:v>
                </c:pt>
                <c:pt idx="21">
                  <c:v>4020</c:v>
                </c:pt>
                <c:pt idx="22">
                  <c:v>4060</c:v>
                </c:pt>
                <c:pt idx="23">
                  <c:v>4080</c:v>
                </c:pt>
                <c:pt idx="24">
                  <c:v>4070</c:v>
                </c:pt>
                <c:pt idx="25">
                  <c:v>4060</c:v>
                </c:pt>
                <c:pt idx="26">
                  <c:v>4050</c:v>
                </c:pt>
                <c:pt idx="27">
                  <c:v>4030</c:v>
                </c:pt>
                <c:pt idx="28">
                  <c:v>4050</c:v>
                </c:pt>
                <c:pt idx="29">
                  <c:v>4060</c:v>
                </c:pt>
                <c:pt idx="30">
                  <c:v>4080</c:v>
                </c:pt>
                <c:pt idx="31">
                  <c:v>4050</c:v>
                </c:pt>
                <c:pt idx="32">
                  <c:v>4030</c:v>
                </c:pt>
                <c:pt idx="33">
                  <c:v>4050</c:v>
                </c:pt>
                <c:pt idx="34">
                  <c:v>4100</c:v>
                </c:pt>
                <c:pt idx="35">
                  <c:v>4000</c:v>
                </c:pt>
                <c:pt idx="36">
                  <c:v>4000</c:v>
                </c:pt>
                <c:pt idx="37">
                  <c:v>4040</c:v>
                </c:pt>
                <c:pt idx="38">
                  <c:v>4080</c:v>
                </c:pt>
                <c:pt idx="39">
                  <c:v>4050</c:v>
                </c:pt>
                <c:pt idx="40">
                  <c:v>4030</c:v>
                </c:pt>
                <c:pt idx="41">
                  <c:v>4010</c:v>
                </c:pt>
                <c:pt idx="42">
                  <c:v>4000</c:v>
                </c:pt>
                <c:pt idx="43">
                  <c:v>4050</c:v>
                </c:pt>
                <c:pt idx="44">
                  <c:v>4040</c:v>
                </c:pt>
                <c:pt idx="45">
                  <c:v>4000</c:v>
                </c:pt>
                <c:pt idx="46">
                  <c:v>3920</c:v>
                </c:pt>
                <c:pt idx="47">
                  <c:v>3900</c:v>
                </c:pt>
                <c:pt idx="48">
                  <c:v>3880</c:v>
                </c:pt>
                <c:pt idx="49">
                  <c:v>3870</c:v>
                </c:pt>
                <c:pt idx="50">
                  <c:v>3820</c:v>
                </c:pt>
                <c:pt idx="51">
                  <c:v>3820</c:v>
                </c:pt>
                <c:pt idx="52">
                  <c:v>#N/A</c:v>
                </c:pt>
                <c:pt idx="53">
                  <c:v>#N/A</c:v>
                </c:pt>
                <c:pt idx="54">
                  <c:v>#N/A</c:v>
                </c:pt>
                <c:pt idx="55">
                  <c:v>3820</c:v>
                </c:pt>
                <c:pt idx="56">
                  <c:v>3820</c:v>
                </c:pt>
                <c:pt idx="57">
                  <c:v>3820</c:v>
                </c:pt>
                <c:pt idx="58">
                  <c:v>3820</c:v>
                </c:pt>
                <c:pt idx="59">
                  <c:v>3820</c:v>
                </c:pt>
                <c:pt idx="60">
                  <c:v>3820</c:v>
                </c:pt>
                <c:pt idx="61">
                  <c:v>#N/A</c:v>
                </c:pt>
                <c:pt idx="62">
                  <c:v>3810</c:v>
                </c:pt>
                <c:pt idx="63">
                  <c:v>3810</c:v>
                </c:pt>
                <c:pt idx="64">
                  <c:v>#N/A</c:v>
                </c:pt>
                <c:pt idx="65">
                  <c:v>3800</c:v>
                </c:pt>
                <c:pt idx="66">
                  <c:v>3790</c:v>
                </c:pt>
                <c:pt idx="67">
                  <c:v>3800</c:v>
                </c:pt>
                <c:pt idx="68">
                  <c:v>3850</c:v>
                </c:pt>
                <c:pt idx="69">
                  <c:v>3850</c:v>
                </c:pt>
                <c:pt idx="70">
                  <c:v>3850</c:v>
                </c:pt>
                <c:pt idx="71">
                  <c:v>3850</c:v>
                </c:pt>
                <c:pt idx="72">
                  <c:v>#N/A</c:v>
                </c:pt>
                <c:pt idx="73">
                  <c:v>3900</c:v>
                </c:pt>
                <c:pt idx="74">
                  <c:v>3950</c:v>
                </c:pt>
                <c:pt idx="75">
                  <c:v>3960</c:v>
                </c:pt>
                <c:pt idx="76">
                  <c:v>4000</c:v>
                </c:pt>
                <c:pt idx="77">
                  <c:v>4080</c:v>
                </c:pt>
                <c:pt idx="78">
                  <c:v>4050</c:v>
                </c:pt>
                <c:pt idx="79">
                  <c:v>4050</c:v>
                </c:pt>
                <c:pt idx="80">
                  <c:v>#N/A</c:v>
                </c:pt>
                <c:pt idx="81">
                  <c:v>4070</c:v>
                </c:pt>
                <c:pt idx="82">
                  <c:v>4050</c:v>
                </c:pt>
                <c:pt idx="83">
                  <c:v>4100</c:v>
                </c:pt>
                <c:pt idx="84">
                  <c:v>4200</c:v>
                </c:pt>
                <c:pt idx="85">
                  <c:v>4200</c:v>
                </c:pt>
                <c:pt idx="86">
                  <c:v>4200</c:v>
                </c:pt>
                <c:pt idx="87">
                  <c:v>4200</c:v>
                </c:pt>
                <c:pt idx="88">
                  <c:v>4160</c:v>
                </c:pt>
                <c:pt idx="89">
                  <c:v>4120</c:v>
                </c:pt>
                <c:pt idx="90">
                  <c:v>4100</c:v>
                </c:pt>
                <c:pt idx="91">
                  <c:v>4100</c:v>
                </c:pt>
                <c:pt idx="92">
                  <c:v>4050</c:v>
                </c:pt>
                <c:pt idx="93">
                  <c:v>4000</c:v>
                </c:pt>
                <c:pt idx="94">
                  <c:v>3890</c:v>
                </c:pt>
                <c:pt idx="95">
                  <c:v>3880</c:v>
                </c:pt>
                <c:pt idx="96">
                  <c:v>3900</c:v>
                </c:pt>
                <c:pt idx="97">
                  <c:v>3900</c:v>
                </c:pt>
                <c:pt idx="98">
                  <c:v>3900</c:v>
                </c:pt>
                <c:pt idx="99">
                  <c:v>3880</c:v>
                </c:pt>
                <c:pt idx="100">
                  <c:v>3850</c:v>
                </c:pt>
                <c:pt idx="101">
                  <c:v>3850</c:v>
                </c:pt>
                <c:pt idx="102">
                  <c:v>3835</c:v>
                </c:pt>
                <c:pt idx="103">
                  <c:v>3850</c:v>
                </c:pt>
                <c:pt idx="104">
                  <c:v>3850</c:v>
                </c:pt>
                <c:pt idx="105">
                  <c:v>3850</c:v>
                </c:pt>
                <c:pt idx="106">
                  <c:v>3850</c:v>
                </c:pt>
                <c:pt idx="107">
                  <c:v>3880</c:v>
                </c:pt>
                <c:pt idx="108">
                  <c:v>3900</c:v>
                </c:pt>
                <c:pt idx="109">
                  <c:v>3900</c:v>
                </c:pt>
                <c:pt idx="110">
                  <c:v>#N/A</c:v>
                </c:pt>
                <c:pt idx="111">
                  <c:v>3880</c:v>
                </c:pt>
                <c:pt idx="112">
                  <c:v>3900</c:v>
                </c:pt>
                <c:pt idx="113">
                  <c:v>3900</c:v>
                </c:pt>
                <c:pt idx="114">
                  <c:v>3880</c:v>
                </c:pt>
                <c:pt idx="115">
                  <c:v>3850</c:v>
                </c:pt>
                <c:pt idx="116">
                  <c:v>#N/A</c:v>
                </c:pt>
                <c:pt idx="117">
                  <c:v>3850</c:v>
                </c:pt>
                <c:pt idx="118">
                  <c:v>3850</c:v>
                </c:pt>
                <c:pt idx="119">
                  <c:v>3820</c:v>
                </c:pt>
                <c:pt idx="120">
                  <c:v>#N/A</c:v>
                </c:pt>
                <c:pt idx="121">
                  <c:v>3820</c:v>
                </c:pt>
                <c:pt idx="122">
                  <c:v>3930</c:v>
                </c:pt>
                <c:pt idx="123">
                  <c:v>3880</c:v>
                </c:pt>
                <c:pt idx="124">
                  <c:v>3780</c:v>
                </c:pt>
                <c:pt idx="125">
                  <c:v>3800</c:v>
                </c:pt>
                <c:pt idx="126">
                  <c:v>3750</c:v>
                </c:pt>
                <c:pt idx="127">
                  <c:v>3750</c:v>
                </c:pt>
                <c:pt idx="128">
                  <c:v>3750</c:v>
                </c:pt>
                <c:pt idx="129">
                  <c:v>3770</c:v>
                </c:pt>
                <c:pt idx="130">
                  <c:v>3770</c:v>
                </c:pt>
                <c:pt idx="131">
                  <c:v>3850</c:v>
                </c:pt>
                <c:pt idx="132">
                  <c:v>3860</c:v>
                </c:pt>
                <c:pt idx="133">
                  <c:v>3890</c:v>
                </c:pt>
                <c:pt idx="134">
                  <c:v>3920</c:v>
                </c:pt>
                <c:pt idx="135">
                  <c:v>3950</c:v>
                </c:pt>
                <c:pt idx="136">
                  <c:v>3980</c:v>
                </c:pt>
                <c:pt idx="137">
                  <c:v>4050</c:v>
                </c:pt>
                <c:pt idx="138">
                  <c:v>4050</c:v>
                </c:pt>
                <c:pt idx="139">
                  <c:v>4100</c:v>
                </c:pt>
                <c:pt idx="140">
                  <c:v>4150</c:v>
                </c:pt>
                <c:pt idx="141">
                  <c:v>4300</c:v>
                </c:pt>
                <c:pt idx="142">
                  <c:v>4230</c:v>
                </c:pt>
                <c:pt idx="143">
                  <c:v>4230</c:v>
                </c:pt>
                <c:pt idx="144">
                  <c:v>4180</c:v>
                </c:pt>
                <c:pt idx="145">
                  <c:v>4200</c:v>
                </c:pt>
                <c:pt idx="146">
                  <c:v>4300</c:v>
                </c:pt>
                <c:pt idx="147">
                  <c:v>4245</c:v>
                </c:pt>
                <c:pt idx="148">
                  <c:v>4270</c:v>
                </c:pt>
                <c:pt idx="149">
                  <c:v>4220</c:v>
                </c:pt>
                <c:pt idx="150">
                  <c:v>4210</c:v>
                </c:pt>
                <c:pt idx="151">
                  <c:v>4250</c:v>
                </c:pt>
                <c:pt idx="152">
                  <c:v>#N/A</c:v>
                </c:pt>
                <c:pt idx="153">
                  <c:v>4230</c:v>
                </c:pt>
                <c:pt idx="154">
                  <c:v>4300</c:v>
                </c:pt>
                <c:pt idx="155">
                  <c:v>#N/A</c:v>
                </c:pt>
                <c:pt idx="156">
                  <c:v>4260</c:v>
                </c:pt>
                <c:pt idx="157">
                  <c:v>4240</c:v>
                </c:pt>
                <c:pt idx="158">
                  <c:v>4250</c:v>
                </c:pt>
                <c:pt idx="159">
                  <c:v>4300</c:v>
                </c:pt>
                <c:pt idx="160">
                  <c:v>4300</c:v>
                </c:pt>
                <c:pt idx="161">
                  <c:v>4365</c:v>
                </c:pt>
                <c:pt idx="162">
                  <c:v>4350</c:v>
                </c:pt>
                <c:pt idx="163">
                  <c:v>#N/A</c:v>
                </c:pt>
                <c:pt idx="164">
                  <c:v>4420</c:v>
                </c:pt>
                <c:pt idx="165">
                  <c:v>4440</c:v>
                </c:pt>
                <c:pt idx="166">
                  <c:v>4450</c:v>
                </c:pt>
                <c:pt idx="167">
                  <c:v>4420</c:v>
                </c:pt>
                <c:pt idx="168">
                  <c:v>4380</c:v>
                </c:pt>
                <c:pt idx="169">
                  <c:v>4350</c:v>
                </c:pt>
                <c:pt idx="170">
                  <c:v>4350</c:v>
                </c:pt>
                <c:pt idx="171">
                  <c:v>4380</c:v>
                </c:pt>
                <c:pt idx="172">
                  <c:v>4320</c:v>
                </c:pt>
                <c:pt idx="173">
                  <c:v>4350</c:v>
                </c:pt>
                <c:pt idx="174">
                  <c:v>4270</c:v>
                </c:pt>
                <c:pt idx="175">
                  <c:v>4250</c:v>
                </c:pt>
                <c:pt idx="176">
                  <c:v>4300</c:v>
                </c:pt>
                <c:pt idx="177">
                  <c:v>4270</c:v>
                </c:pt>
                <c:pt idx="178">
                  <c:v>4250</c:v>
                </c:pt>
                <c:pt idx="179">
                  <c:v>4210</c:v>
                </c:pt>
                <c:pt idx="180">
                  <c:v>4230</c:v>
                </c:pt>
                <c:pt idx="181">
                  <c:v>4250</c:v>
                </c:pt>
                <c:pt idx="182">
                  <c:v>4200</c:v>
                </c:pt>
                <c:pt idx="183">
                  <c:v>4200</c:v>
                </c:pt>
                <c:pt idx="184">
                  <c:v>4180</c:v>
                </c:pt>
                <c:pt idx="185">
                  <c:v>4200</c:v>
                </c:pt>
                <c:pt idx="186">
                  <c:v>4180</c:v>
                </c:pt>
                <c:pt idx="187">
                  <c:v>4220</c:v>
                </c:pt>
                <c:pt idx="188">
                  <c:v>4220</c:v>
                </c:pt>
                <c:pt idx="189">
                  <c:v>4220</c:v>
                </c:pt>
                <c:pt idx="190">
                  <c:v>4180</c:v>
                </c:pt>
                <c:pt idx="191">
                  <c:v>4180</c:v>
                </c:pt>
                <c:pt idx="192">
                  <c:v>4150</c:v>
                </c:pt>
                <c:pt idx="193">
                  <c:v>4150</c:v>
                </c:pt>
                <c:pt idx="194">
                  <c:v>4150</c:v>
                </c:pt>
                <c:pt idx="195">
                  <c:v>4150</c:v>
                </c:pt>
                <c:pt idx="196">
                  <c:v>4130</c:v>
                </c:pt>
                <c:pt idx="197">
                  <c:v>4150</c:v>
                </c:pt>
                <c:pt idx="198">
                  <c:v>4150</c:v>
                </c:pt>
                <c:pt idx="199">
                  <c:v>4130</c:v>
                </c:pt>
                <c:pt idx="200">
                  <c:v>4150</c:v>
                </c:pt>
                <c:pt idx="201">
                  <c:v>4140</c:v>
                </c:pt>
                <c:pt idx="202">
                  <c:v>4200</c:v>
                </c:pt>
                <c:pt idx="203">
                  <c:v>4160</c:v>
                </c:pt>
                <c:pt idx="204">
                  <c:v>4140</c:v>
                </c:pt>
                <c:pt idx="205">
                  <c:v>4140</c:v>
                </c:pt>
                <c:pt idx="206">
                  <c:v>4120</c:v>
                </c:pt>
                <c:pt idx="207">
                  <c:v>4070</c:v>
                </c:pt>
                <c:pt idx="208">
                  <c:v>4070</c:v>
                </c:pt>
                <c:pt idx="209">
                  <c:v>4060</c:v>
                </c:pt>
                <c:pt idx="210">
                  <c:v>4140</c:v>
                </c:pt>
                <c:pt idx="211">
                  <c:v>4060</c:v>
                </c:pt>
                <c:pt idx="212">
                  <c:v>4050</c:v>
                </c:pt>
                <c:pt idx="213">
                  <c:v>4050</c:v>
                </c:pt>
                <c:pt idx="214">
                  <c:v>4050</c:v>
                </c:pt>
                <c:pt idx="215">
                  <c:v>4050</c:v>
                </c:pt>
                <c:pt idx="216">
                  <c:v>4030</c:v>
                </c:pt>
                <c:pt idx="217">
                  <c:v>3920</c:v>
                </c:pt>
                <c:pt idx="218">
                  <c:v>3940</c:v>
                </c:pt>
                <c:pt idx="219">
                  <c:v>3940</c:v>
                </c:pt>
                <c:pt idx="220">
                  <c:v>3960</c:v>
                </c:pt>
                <c:pt idx="221">
                  <c:v>3900</c:v>
                </c:pt>
                <c:pt idx="222">
                  <c:v>3900</c:v>
                </c:pt>
                <c:pt idx="223">
                  <c:v>3900</c:v>
                </c:pt>
                <c:pt idx="224">
                  <c:v>3890</c:v>
                </c:pt>
                <c:pt idx="225">
                  <c:v>3860</c:v>
                </c:pt>
                <c:pt idx="226">
                  <c:v>3830</c:v>
                </c:pt>
                <c:pt idx="227">
                  <c:v>3820</c:v>
                </c:pt>
                <c:pt idx="228">
                  <c:v>3830</c:v>
                </c:pt>
                <c:pt idx="229">
                  <c:v>3800</c:v>
                </c:pt>
                <c:pt idx="230">
                  <c:v>3760</c:v>
                </c:pt>
                <c:pt idx="231">
                  <c:v>3780</c:v>
                </c:pt>
                <c:pt idx="232">
                  <c:v>3790</c:v>
                </c:pt>
                <c:pt idx="233">
                  <c:v>3800</c:v>
                </c:pt>
                <c:pt idx="234">
                  <c:v>3780</c:v>
                </c:pt>
                <c:pt idx="235">
                  <c:v>3850</c:v>
                </c:pt>
                <c:pt idx="236">
                  <c:v>#N/A</c:v>
                </c:pt>
                <c:pt idx="237">
                  <c:v>3770</c:v>
                </c:pt>
                <c:pt idx="238">
                  <c:v>3850</c:v>
                </c:pt>
                <c:pt idx="239">
                  <c:v>#N/A</c:v>
                </c:pt>
                <c:pt idx="240">
                  <c:v>3850</c:v>
                </c:pt>
                <c:pt idx="241">
                  <c:v>3850</c:v>
                </c:pt>
                <c:pt idx="242">
                  <c:v>3850</c:v>
                </c:pt>
                <c:pt idx="243">
                  <c:v>3830</c:v>
                </c:pt>
                <c:pt idx="244">
                  <c:v>3800</c:v>
                </c:pt>
                <c:pt idx="245">
                  <c:v>3830</c:v>
                </c:pt>
                <c:pt idx="246">
                  <c:v>3800</c:v>
                </c:pt>
                <c:pt idx="247">
                  <c:v>3800</c:v>
                </c:pt>
                <c:pt idx="248">
                  <c:v>3800</c:v>
                </c:pt>
                <c:pt idx="249">
                  <c:v>3800</c:v>
                </c:pt>
                <c:pt idx="250">
                  <c:v>3800</c:v>
                </c:pt>
                <c:pt idx="251">
                  <c:v>3780</c:v>
                </c:pt>
                <c:pt idx="252">
                  <c:v>3780</c:v>
                </c:pt>
                <c:pt idx="253">
                  <c:v>3700</c:v>
                </c:pt>
                <c:pt idx="254">
                  <c:v>3700</c:v>
                </c:pt>
                <c:pt idx="255">
                  <c:v>3650</c:v>
                </c:pt>
                <c:pt idx="256">
                  <c:v>3680</c:v>
                </c:pt>
                <c:pt idx="257">
                  <c:v>3600</c:v>
                </c:pt>
                <c:pt idx="258">
                  <c:v>3580</c:v>
                </c:pt>
                <c:pt idx="259">
                  <c:v>3530</c:v>
                </c:pt>
                <c:pt idx="260">
                  <c:v>3540</c:v>
                </c:pt>
                <c:pt idx="261">
                  <c:v>3520</c:v>
                </c:pt>
                <c:pt idx="262">
                  <c:v>3500</c:v>
                </c:pt>
                <c:pt idx="263">
                  <c:v>3500</c:v>
                </c:pt>
                <c:pt idx="264">
                  <c:v>3460</c:v>
                </c:pt>
                <c:pt idx="265">
                  <c:v>3460</c:v>
                </c:pt>
                <c:pt idx="266">
                  <c:v>3460</c:v>
                </c:pt>
                <c:pt idx="267">
                  <c:v>3640</c:v>
                </c:pt>
                <c:pt idx="268">
                  <c:v>3467</c:v>
                </c:pt>
                <c:pt idx="269">
                  <c:v>3467</c:v>
                </c:pt>
                <c:pt idx="270">
                  <c:v>3492</c:v>
                </c:pt>
                <c:pt idx="271">
                  <c:v>3481</c:v>
                </c:pt>
                <c:pt idx="272">
                  <c:v>3500</c:v>
                </c:pt>
                <c:pt idx="273">
                  <c:v>3500</c:v>
                </c:pt>
                <c:pt idx="274">
                  <c:v>3514</c:v>
                </c:pt>
                <c:pt idx="275">
                  <c:v>3750</c:v>
                </c:pt>
                <c:pt idx="276">
                  <c:v>3525</c:v>
                </c:pt>
                <c:pt idx="277">
                  <c:v>3630</c:v>
                </c:pt>
                <c:pt idx="278">
                  <c:v>3650</c:v>
                </c:pt>
                <c:pt idx="279">
                  <c:v>3680</c:v>
                </c:pt>
                <c:pt idx="280">
                  <c:v>3682</c:v>
                </c:pt>
                <c:pt idx="281">
                  <c:v>3695</c:v>
                </c:pt>
                <c:pt idx="282">
                  <c:v>3675</c:v>
                </c:pt>
                <c:pt idx="283">
                  <c:v>3680</c:v>
                </c:pt>
                <c:pt idx="284">
                  <c:v>3650</c:v>
                </c:pt>
                <c:pt idx="285">
                  <c:v>3650</c:v>
                </c:pt>
                <c:pt idx="286">
                  <c:v>3630</c:v>
                </c:pt>
                <c:pt idx="287">
                  <c:v>3625</c:v>
                </c:pt>
                <c:pt idx="288">
                  <c:v>3700</c:v>
                </c:pt>
                <c:pt idx="289">
                  <c:v>3770</c:v>
                </c:pt>
                <c:pt idx="290">
                  <c:v>3650</c:v>
                </c:pt>
                <c:pt idx="291">
                  <c:v>3705</c:v>
                </c:pt>
                <c:pt idx="292">
                  <c:v>3670</c:v>
                </c:pt>
                <c:pt idx="293">
                  <c:v>3670</c:v>
                </c:pt>
                <c:pt idx="294">
                  <c:v>3700</c:v>
                </c:pt>
                <c:pt idx="295">
                  <c:v>3860</c:v>
                </c:pt>
                <c:pt idx="296">
                  <c:v>3860</c:v>
                </c:pt>
                <c:pt idx="297">
                  <c:v>3880</c:v>
                </c:pt>
                <c:pt idx="298">
                  <c:v>3850</c:v>
                </c:pt>
                <c:pt idx="299">
                  <c:v>3820</c:v>
                </c:pt>
                <c:pt idx="300">
                  <c:v>3800</c:v>
                </c:pt>
                <c:pt idx="301">
                  <c:v>3780</c:v>
                </c:pt>
                <c:pt idx="302">
                  <c:v>3780</c:v>
                </c:pt>
                <c:pt idx="303">
                  <c:v>3870</c:v>
                </c:pt>
                <c:pt idx="304">
                  <c:v>3880</c:v>
                </c:pt>
                <c:pt idx="305">
                  <c:v>3950</c:v>
                </c:pt>
                <c:pt idx="306">
                  <c:v>3970</c:v>
                </c:pt>
                <c:pt idx="307">
                  <c:v>3975</c:v>
                </c:pt>
                <c:pt idx="308">
                  <c:v>3950</c:v>
                </c:pt>
                <c:pt idx="309">
                  <c:v>3920</c:v>
                </c:pt>
                <c:pt idx="310">
                  <c:v>3900</c:v>
                </c:pt>
                <c:pt idx="311">
                  <c:v>3900</c:v>
                </c:pt>
                <c:pt idx="312">
                  <c:v>3900</c:v>
                </c:pt>
                <c:pt idx="313">
                  <c:v>3900</c:v>
                </c:pt>
                <c:pt idx="314">
                  <c:v>3900</c:v>
                </c:pt>
                <c:pt idx="315">
                  <c:v>3880</c:v>
                </c:pt>
                <c:pt idx="316">
                  <c:v>3830</c:v>
                </c:pt>
                <c:pt idx="317">
                  <c:v>3810</c:v>
                </c:pt>
                <c:pt idx="318">
                  <c:v>3820</c:v>
                </c:pt>
                <c:pt idx="319">
                  <c:v>3820</c:v>
                </c:pt>
                <c:pt idx="320">
                  <c:v>3800</c:v>
                </c:pt>
                <c:pt idx="321">
                  <c:v>3800</c:v>
                </c:pt>
                <c:pt idx="322">
                  <c:v>3820</c:v>
                </c:pt>
                <c:pt idx="323">
                  <c:v>3800</c:v>
                </c:pt>
                <c:pt idx="324">
                  <c:v>3800</c:v>
                </c:pt>
                <c:pt idx="325">
                  <c:v>#N/A</c:v>
                </c:pt>
                <c:pt idx="326">
                  <c:v>3780</c:v>
                </c:pt>
                <c:pt idx="327">
                  <c:v>3760</c:v>
                </c:pt>
                <c:pt idx="328">
                  <c:v>3780</c:v>
                </c:pt>
                <c:pt idx="329">
                  <c:v>3750</c:v>
                </c:pt>
                <c:pt idx="330">
                  <c:v>3780</c:v>
                </c:pt>
                <c:pt idx="331">
                  <c:v>3755</c:v>
                </c:pt>
                <c:pt idx="332">
                  <c:v>3750</c:v>
                </c:pt>
                <c:pt idx="333">
                  <c:v>3700</c:v>
                </c:pt>
                <c:pt idx="334">
                  <c:v>3700</c:v>
                </c:pt>
                <c:pt idx="335">
                  <c:v>3680</c:v>
                </c:pt>
                <c:pt idx="336">
                  <c:v>3650</c:v>
                </c:pt>
                <c:pt idx="337">
                  <c:v>3642</c:v>
                </c:pt>
                <c:pt idx="338">
                  <c:v>3600</c:v>
                </c:pt>
                <c:pt idx="339">
                  <c:v>3600</c:v>
                </c:pt>
                <c:pt idx="340">
                  <c:v>3550</c:v>
                </c:pt>
                <c:pt idx="341">
                  <c:v>3550</c:v>
                </c:pt>
                <c:pt idx="342">
                  <c:v>3570</c:v>
                </c:pt>
                <c:pt idx="343">
                  <c:v>3570</c:v>
                </c:pt>
                <c:pt idx="344">
                  <c:v>3580</c:v>
                </c:pt>
                <c:pt idx="345">
                  <c:v>3550</c:v>
                </c:pt>
                <c:pt idx="346">
                  <c:v>3510</c:v>
                </c:pt>
                <c:pt idx="347">
                  <c:v>3550</c:v>
                </c:pt>
                <c:pt idx="348">
                  <c:v>3510</c:v>
                </c:pt>
                <c:pt idx="349">
                  <c:v>3550</c:v>
                </c:pt>
                <c:pt idx="350">
                  <c:v>3550</c:v>
                </c:pt>
                <c:pt idx="351">
                  <c:v>3580</c:v>
                </c:pt>
                <c:pt idx="352">
                  <c:v>3600</c:v>
                </c:pt>
                <c:pt idx="353">
                  <c:v>3600</c:v>
                </c:pt>
                <c:pt idx="354">
                  <c:v>3600</c:v>
                </c:pt>
                <c:pt idx="355">
                  <c:v>3600</c:v>
                </c:pt>
                <c:pt idx="356">
                  <c:v>3600</c:v>
                </c:pt>
                <c:pt idx="357">
                  <c:v>3580</c:v>
                </c:pt>
                <c:pt idx="358">
                  <c:v>3580</c:v>
                </c:pt>
                <c:pt idx="359">
                  <c:v>3650</c:v>
                </c:pt>
                <c:pt idx="360">
                  <c:v>3630</c:v>
                </c:pt>
                <c:pt idx="361">
                  <c:v>3650</c:v>
                </c:pt>
                <c:pt idx="362">
                  <c:v>3650</c:v>
                </c:pt>
                <c:pt idx="363">
                  <c:v>3570</c:v>
                </c:pt>
                <c:pt idx="364">
                  <c:v>3530</c:v>
                </c:pt>
                <c:pt idx="365">
                  <c:v>3530</c:v>
                </c:pt>
                <c:pt idx="366">
                  <c:v>3520</c:v>
                </c:pt>
                <c:pt idx="367">
                  <c:v>3550</c:v>
                </c:pt>
                <c:pt idx="368">
                  <c:v>3550</c:v>
                </c:pt>
                <c:pt idx="369">
                  <c:v>3500</c:v>
                </c:pt>
              </c:numCache>
            </c:numRef>
          </c:val>
          <c:smooth val="0"/>
        </c:ser>
        <c:ser>
          <c:idx val="1"/>
          <c:order val="1"/>
          <c:tx>
            <c:strRef>
              <c:f>油粕期现差!$H$1</c:f>
              <c:strCache>
                <c:ptCount val="1"/>
                <c:pt idx="0">
                  <c:v>豆油现货</c:v>
                </c:pt>
              </c:strCache>
            </c:strRef>
          </c:tx>
          <c:marker>
            <c:symbol val="none"/>
          </c:marker>
          <c:cat>
            <c:numRef>
              <c:f>油粕期现差!$D$2:$D$371</c:f>
              <c:numCache>
                <c:formatCode>yyyy/m/d</c:formatCode>
                <c:ptCount val="370"/>
                <c:pt idx="0">
                  <c:v>41295</c:v>
                </c:pt>
                <c:pt idx="1">
                  <c:v>41296</c:v>
                </c:pt>
                <c:pt idx="2">
                  <c:v>41297</c:v>
                </c:pt>
                <c:pt idx="3">
                  <c:v>41298</c:v>
                </c:pt>
                <c:pt idx="4">
                  <c:v>41299</c:v>
                </c:pt>
                <c:pt idx="5">
                  <c:v>41302</c:v>
                </c:pt>
                <c:pt idx="6">
                  <c:v>41303</c:v>
                </c:pt>
                <c:pt idx="7">
                  <c:v>41304</c:v>
                </c:pt>
                <c:pt idx="8">
                  <c:v>41305</c:v>
                </c:pt>
                <c:pt idx="9">
                  <c:v>41306</c:v>
                </c:pt>
                <c:pt idx="10">
                  <c:v>41309</c:v>
                </c:pt>
                <c:pt idx="11">
                  <c:v>41310</c:v>
                </c:pt>
                <c:pt idx="12">
                  <c:v>41311</c:v>
                </c:pt>
                <c:pt idx="13">
                  <c:v>41312</c:v>
                </c:pt>
                <c:pt idx="14">
                  <c:v>41313</c:v>
                </c:pt>
                <c:pt idx="15">
                  <c:v>41323</c:v>
                </c:pt>
                <c:pt idx="16">
                  <c:v>41324</c:v>
                </c:pt>
                <c:pt idx="17">
                  <c:v>41325</c:v>
                </c:pt>
                <c:pt idx="18">
                  <c:v>41326</c:v>
                </c:pt>
                <c:pt idx="19">
                  <c:v>41327</c:v>
                </c:pt>
                <c:pt idx="20">
                  <c:v>41330</c:v>
                </c:pt>
                <c:pt idx="21">
                  <c:v>41331</c:v>
                </c:pt>
                <c:pt idx="22">
                  <c:v>41332</c:v>
                </c:pt>
                <c:pt idx="23">
                  <c:v>41333</c:v>
                </c:pt>
                <c:pt idx="24">
                  <c:v>41334</c:v>
                </c:pt>
                <c:pt idx="25">
                  <c:v>41337</c:v>
                </c:pt>
                <c:pt idx="26">
                  <c:v>41338</c:v>
                </c:pt>
                <c:pt idx="27">
                  <c:v>41339</c:v>
                </c:pt>
                <c:pt idx="28">
                  <c:v>41340</c:v>
                </c:pt>
                <c:pt idx="29">
                  <c:v>41341</c:v>
                </c:pt>
                <c:pt idx="30">
                  <c:v>41344</c:v>
                </c:pt>
                <c:pt idx="31">
                  <c:v>41345</c:v>
                </c:pt>
                <c:pt idx="32">
                  <c:v>41346</c:v>
                </c:pt>
                <c:pt idx="33">
                  <c:v>41347</c:v>
                </c:pt>
                <c:pt idx="34">
                  <c:v>41348</c:v>
                </c:pt>
                <c:pt idx="35">
                  <c:v>41351</c:v>
                </c:pt>
                <c:pt idx="36">
                  <c:v>41352</c:v>
                </c:pt>
                <c:pt idx="37">
                  <c:v>41353</c:v>
                </c:pt>
                <c:pt idx="38">
                  <c:v>41354</c:v>
                </c:pt>
                <c:pt idx="39">
                  <c:v>41355</c:v>
                </c:pt>
                <c:pt idx="40">
                  <c:v>41358</c:v>
                </c:pt>
                <c:pt idx="41">
                  <c:v>41359</c:v>
                </c:pt>
                <c:pt idx="42">
                  <c:v>41360</c:v>
                </c:pt>
                <c:pt idx="43">
                  <c:v>41361</c:v>
                </c:pt>
                <c:pt idx="44">
                  <c:v>41362</c:v>
                </c:pt>
                <c:pt idx="45">
                  <c:v>41365</c:v>
                </c:pt>
                <c:pt idx="46">
                  <c:v>41366</c:v>
                </c:pt>
                <c:pt idx="47">
                  <c:v>41367</c:v>
                </c:pt>
                <c:pt idx="48">
                  <c:v>41372</c:v>
                </c:pt>
                <c:pt idx="49">
                  <c:v>41373</c:v>
                </c:pt>
                <c:pt idx="50">
                  <c:v>41374</c:v>
                </c:pt>
                <c:pt idx="51">
                  <c:v>41375</c:v>
                </c:pt>
                <c:pt idx="52">
                  <c:v>41376</c:v>
                </c:pt>
                <c:pt idx="53">
                  <c:v>41379</c:v>
                </c:pt>
                <c:pt idx="54">
                  <c:v>41380</c:v>
                </c:pt>
                <c:pt idx="55">
                  <c:v>41381</c:v>
                </c:pt>
                <c:pt idx="56">
                  <c:v>41382</c:v>
                </c:pt>
                <c:pt idx="57">
                  <c:v>41383</c:v>
                </c:pt>
                <c:pt idx="58">
                  <c:v>41386</c:v>
                </c:pt>
                <c:pt idx="59">
                  <c:v>41387</c:v>
                </c:pt>
                <c:pt idx="60">
                  <c:v>41388</c:v>
                </c:pt>
                <c:pt idx="61">
                  <c:v>41389</c:v>
                </c:pt>
                <c:pt idx="62">
                  <c:v>41390</c:v>
                </c:pt>
                <c:pt idx="63">
                  <c:v>41396</c:v>
                </c:pt>
                <c:pt idx="64">
                  <c:v>41397</c:v>
                </c:pt>
                <c:pt idx="65">
                  <c:v>41400</c:v>
                </c:pt>
                <c:pt idx="66">
                  <c:v>41401</c:v>
                </c:pt>
                <c:pt idx="67">
                  <c:v>41402</c:v>
                </c:pt>
                <c:pt idx="68">
                  <c:v>41404</c:v>
                </c:pt>
                <c:pt idx="69">
                  <c:v>41408</c:v>
                </c:pt>
                <c:pt idx="70">
                  <c:v>41409</c:v>
                </c:pt>
                <c:pt idx="71">
                  <c:v>41410</c:v>
                </c:pt>
                <c:pt idx="72">
                  <c:v>41411</c:v>
                </c:pt>
                <c:pt idx="73">
                  <c:v>41414</c:v>
                </c:pt>
                <c:pt idx="74">
                  <c:v>41415</c:v>
                </c:pt>
                <c:pt idx="75">
                  <c:v>41416</c:v>
                </c:pt>
                <c:pt idx="76">
                  <c:v>41417</c:v>
                </c:pt>
                <c:pt idx="77">
                  <c:v>41418</c:v>
                </c:pt>
                <c:pt idx="78">
                  <c:v>41421</c:v>
                </c:pt>
                <c:pt idx="79">
                  <c:v>41422</c:v>
                </c:pt>
                <c:pt idx="80">
                  <c:v>41423</c:v>
                </c:pt>
                <c:pt idx="81">
                  <c:v>41424</c:v>
                </c:pt>
                <c:pt idx="82">
                  <c:v>41425</c:v>
                </c:pt>
                <c:pt idx="83">
                  <c:v>41428</c:v>
                </c:pt>
                <c:pt idx="84">
                  <c:v>41429</c:v>
                </c:pt>
                <c:pt idx="85">
                  <c:v>41430</c:v>
                </c:pt>
                <c:pt idx="86">
                  <c:v>41431</c:v>
                </c:pt>
                <c:pt idx="87">
                  <c:v>41432</c:v>
                </c:pt>
                <c:pt idx="88">
                  <c:v>41438</c:v>
                </c:pt>
                <c:pt idx="89">
                  <c:v>41439</c:v>
                </c:pt>
                <c:pt idx="90">
                  <c:v>41442</c:v>
                </c:pt>
                <c:pt idx="91">
                  <c:v>41443</c:v>
                </c:pt>
                <c:pt idx="92">
                  <c:v>41444</c:v>
                </c:pt>
                <c:pt idx="93">
                  <c:v>41445</c:v>
                </c:pt>
                <c:pt idx="94">
                  <c:v>41446</c:v>
                </c:pt>
                <c:pt idx="95">
                  <c:v>41449</c:v>
                </c:pt>
                <c:pt idx="96">
                  <c:v>41450</c:v>
                </c:pt>
                <c:pt idx="97">
                  <c:v>41451</c:v>
                </c:pt>
                <c:pt idx="98">
                  <c:v>41452</c:v>
                </c:pt>
                <c:pt idx="99">
                  <c:v>41453</c:v>
                </c:pt>
                <c:pt idx="100">
                  <c:v>41456</c:v>
                </c:pt>
                <c:pt idx="101">
                  <c:v>41457</c:v>
                </c:pt>
                <c:pt idx="102">
                  <c:v>41458</c:v>
                </c:pt>
                <c:pt idx="103">
                  <c:v>41459</c:v>
                </c:pt>
                <c:pt idx="104">
                  <c:v>41460</c:v>
                </c:pt>
                <c:pt idx="105">
                  <c:v>41463</c:v>
                </c:pt>
                <c:pt idx="106">
                  <c:v>41464</c:v>
                </c:pt>
                <c:pt idx="107">
                  <c:v>41465</c:v>
                </c:pt>
                <c:pt idx="108">
                  <c:v>41466</c:v>
                </c:pt>
                <c:pt idx="109">
                  <c:v>41467</c:v>
                </c:pt>
                <c:pt idx="110">
                  <c:v>41470</c:v>
                </c:pt>
                <c:pt idx="111">
                  <c:v>41471</c:v>
                </c:pt>
                <c:pt idx="112">
                  <c:v>41472</c:v>
                </c:pt>
                <c:pt idx="113">
                  <c:v>41473</c:v>
                </c:pt>
                <c:pt idx="114">
                  <c:v>41474</c:v>
                </c:pt>
                <c:pt idx="115">
                  <c:v>41477</c:v>
                </c:pt>
                <c:pt idx="116">
                  <c:v>41478</c:v>
                </c:pt>
                <c:pt idx="117">
                  <c:v>41479</c:v>
                </c:pt>
                <c:pt idx="118">
                  <c:v>41480</c:v>
                </c:pt>
                <c:pt idx="119">
                  <c:v>41481</c:v>
                </c:pt>
                <c:pt idx="120">
                  <c:v>41484</c:v>
                </c:pt>
                <c:pt idx="121">
                  <c:v>41485</c:v>
                </c:pt>
                <c:pt idx="122">
                  <c:v>41486</c:v>
                </c:pt>
                <c:pt idx="123">
                  <c:v>41487</c:v>
                </c:pt>
                <c:pt idx="124">
                  <c:v>41488</c:v>
                </c:pt>
                <c:pt idx="125">
                  <c:v>41491</c:v>
                </c:pt>
                <c:pt idx="126">
                  <c:v>41492</c:v>
                </c:pt>
                <c:pt idx="127">
                  <c:v>41493</c:v>
                </c:pt>
                <c:pt idx="128">
                  <c:v>41494</c:v>
                </c:pt>
                <c:pt idx="129">
                  <c:v>41495</c:v>
                </c:pt>
                <c:pt idx="130">
                  <c:v>41498</c:v>
                </c:pt>
                <c:pt idx="131">
                  <c:v>41499</c:v>
                </c:pt>
                <c:pt idx="132">
                  <c:v>41500</c:v>
                </c:pt>
                <c:pt idx="133">
                  <c:v>41501</c:v>
                </c:pt>
                <c:pt idx="134">
                  <c:v>41502</c:v>
                </c:pt>
                <c:pt idx="135">
                  <c:v>41505</c:v>
                </c:pt>
                <c:pt idx="136">
                  <c:v>41506</c:v>
                </c:pt>
                <c:pt idx="137">
                  <c:v>41507</c:v>
                </c:pt>
                <c:pt idx="138">
                  <c:v>41508</c:v>
                </c:pt>
                <c:pt idx="139">
                  <c:v>41509</c:v>
                </c:pt>
                <c:pt idx="140">
                  <c:v>41512</c:v>
                </c:pt>
                <c:pt idx="141">
                  <c:v>41513</c:v>
                </c:pt>
                <c:pt idx="142">
                  <c:v>41514</c:v>
                </c:pt>
                <c:pt idx="143">
                  <c:v>41515</c:v>
                </c:pt>
                <c:pt idx="144">
                  <c:v>41516</c:v>
                </c:pt>
                <c:pt idx="145">
                  <c:v>41519</c:v>
                </c:pt>
                <c:pt idx="146">
                  <c:v>41520</c:v>
                </c:pt>
                <c:pt idx="147">
                  <c:v>41521</c:v>
                </c:pt>
                <c:pt idx="148">
                  <c:v>41522</c:v>
                </c:pt>
                <c:pt idx="149">
                  <c:v>41523</c:v>
                </c:pt>
                <c:pt idx="150">
                  <c:v>41526</c:v>
                </c:pt>
                <c:pt idx="151">
                  <c:v>41527</c:v>
                </c:pt>
                <c:pt idx="152">
                  <c:v>41528</c:v>
                </c:pt>
                <c:pt idx="153">
                  <c:v>41529</c:v>
                </c:pt>
                <c:pt idx="154">
                  <c:v>41530</c:v>
                </c:pt>
                <c:pt idx="155">
                  <c:v>41534</c:v>
                </c:pt>
                <c:pt idx="156">
                  <c:v>41535</c:v>
                </c:pt>
                <c:pt idx="157">
                  <c:v>41540</c:v>
                </c:pt>
                <c:pt idx="158">
                  <c:v>41541</c:v>
                </c:pt>
                <c:pt idx="159">
                  <c:v>41542</c:v>
                </c:pt>
                <c:pt idx="160">
                  <c:v>41543</c:v>
                </c:pt>
                <c:pt idx="161">
                  <c:v>41544</c:v>
                </c:pt>
                <c:pt idx="162">
                  <c:v>41547</c:v>
                </c:pt>
                <c:pt idx="163">
                  <c:v>41555</c:v>
                </c:pt>
                <c:pt idx="164">
                  <c:v>41556</c:v>
                </c:pt>
                <c:pt idx="165">
                  <c:v>41557</c:v>
                </c:pt>
                <c:pt idx="166">
                  <c:v>41558</c:v>
                </c:pt>
                <c:pt idx="167">
                  <c:v>41561</c:v>
                </c:pt>
                <c:pt idx="168">
                  <c:v>41562</c:v>
                </c:pt>
                <c:pt idx="169">
                  <c:v>41563</c:v>
                </c:pt>
                <c:pt idx="170">
                  <c:v>41564</c:v>
                </c:pt>
                <c:pt idx="171">
                  <c:v>41565</c:v>
                </c:pt>
                <c:pt idx="172">
                  <c:v>41568</c:v>
                </c:pt>
                <c:pt idx="173">
                  <c:v>41569</c:v>
                </c:pt>
                <c:pt idx="174">
                  <c:v>41570</c:v>
                </c:pt>
                <c:pt idx="175">
                  <c:v>41571</c:v>
                </c:pt>
                <c:pt idx="176">
                  <c:v>41572</c:v>
                </c:pt>
                <c:pt idx="177">
                  <c:v>41575</c:v>
                </c:pt>
                <c:pt idx="178">
                  <c:v>41576</c:v>
                </c:pt>
                <c:pt idx="179">
                  <c:v>41577</c:v>
                </c:pt>
                <c:pt idx="180">
                  <c:v>41578</c:v>
                </c:pt>
                <c:pt idx="181">
                  <c:v>41579</c:v>
                </c:pt>
                <c:pt idx="182">
                  <c:v>41582</c:v>
                </c:pt>
                <c:pt idx="183">
                  <c:v>41583</c:v>
                </c:pt>
                <c:pt idx="184">
                  <c:v>41584</c:v>
                </c:pt>
                <c:pt idx="185">
                  <c:v>41585</c:v>
                </c:pt>
                <c:pt idx="186">
                  <c:v>41586</c:v>
                </c:pt>
                <c:pt idx="187">
                  <c:v>41589</c:v>
                </c:pt>
                <c:pt idx="188">
                  <c:v>41590</c:v>
                </c:pt>
                <c:pt idx="189">
                  <c:v>41591</c:v>
                </c:pt>
                <c:pt idx="190">
                  <c:v>41592</c:v>
                </c:pt>
                <c:pt idx="191">
                  <c:v>41593</c:v>
                </c:pt>
                <c:pt idx="192">
                  <c:v>41596</c:v>
                </c:pt>
                <c:pt idx="193">
                  <c:v>41597</c:v>
                </c:pt>
                <c:pt idx="194">
                  <c:v>41598</c:v>
                </c:pt>
                <c:pt idx="195">
                  <c:v>41599</c:v>
                </c:pt>
                <c:pt idx="196">
                  <c:v>41600</c:v>
                </c:pt>
                <c:pt idx="197">
                  <c:v>41603</c:v>
                </c:pt>
                <c:pt idx="198">
                  <c:v>41604</c:v>
                </c:pt>
                <c:pt idx="199">
                  <c:v>41605</c:v>
                </c:pt>
                <c:pt idx="200">
                  <c:v>41606</c:v>
                </c:pt>
                <c:pt idx="201">
                  <c:v>41607</c:v>
                </c:pt>
                <c:pt idx="202">
                  <c:v>41610</c:v>
                </c:pt>
                <c:pt idx="203">
                  <c:v>41611</c:v>
                </c:pt>
                <c:pt idx="204">
                  <c:v>41612</c:v>
                </c:pt>
                <c:pt idx="205">
                  <c:v>41613</c:v>
                </c:pt>
                <c:pt idx="206">
                  <c:v>41614</c:v>
                </c:pt>
                <c:pt idx="207">
                  <c:v>41617</c:v>
                </c:pt>
                <c:pt idx="208">
                  <c:v>41618</c:v>
                </c:pt>
                <c:pt idx="209">
                  <c:v>41619</c:v>
                </c:pt>
                <c:pt idx="210">
                  <c:v>41620</c:v>
                </c:pt>
                <c:pt idx="211">
                  <c:v>41621</c:v>
                </c:pt>
                <c:pt idx="212">
                  <c:v>41624</c:v>
                </c:pt>
                <c:pt idx="213">
                  <c:v>41625</c:v>
                </c:pt>
                <c:pt idx="214">
                  <c:v>41626</c:v>
                </c:pt>
                <c:pt idx="215">
                  <c:v>41627</c:v>
                </c:pt>
                <c:pt idx="216">
                  <c:v>41628</c:v>
                </c:pt>
                <c:pt idx="217">
                  <c:v>41631</c:v>
                </c:pt>
                <c:pt idx="218">
                  <c:v>41632</c:v>
                </c:pt>
                <c:pt idx="219">
                  <c:v>41633</c:v>
                </c:pt>
                <c:pt idx="220">
                  <c:v>41634</c:v>
                </c:pt>
                <c:pt idx="221">
                  <c:v>41635</c:v>
                </c:pt>
                <c:pt idx="222">
                  <c:v>41638</c:v>
                </c:pt>
                <c:pt idx="223">
                  <c:v>41639</c:v>
                </c:pt>
                <c:pt idx="224">
                  <c:v>41641</c:v>
                </c:pt>
                <c:pt idx="225">
                  <c:v>41645</c:v>
                </c:pt>
                <c:pt idx="226">
                  <c:v>41646</c:v>
                </c:pt>
                <c:pt idx="227">
                  <c:v>41647</c:v>
                </c:pt>
                <c:pt idx="228">
                  <c:v>41648</c:v>
                </c:pt>
                <c:pt idx="229">
                  <c:v>41649</c:v>
                </c:pt>
                <c:pt idx="230">
                  <c:v>41656</c:v>
                </c:pt>
                <c:pt idx="231">
                  <c:v>41659</c:v>
                </c:pt>
                <c:pt idx="232">
                  <c:v>41660</c:v>
                </c:pt>
                <c:pt idx="233">
                  <c:v>41661</c:v>
                </c:pt>
                <c:pt idx="234">
                  <c:v>41662</c:v>
                </c:pt>
                <c:pt idx="235">
                  <c:v>41663</c:v>
                </c:pt>
                <c:pt idx="236">
                  <c:v>41666</c:v>
                </c:pt>
                <c:pt idx="237">
                  <c:v>41667</c:v>
                </c:pt>
                <c:pt idx="238">
                  <c:v>41668</c:v>
                </c:pt>
                <c:pt idx="239">
                  <c:v>41669</c:v>
                </c:pt>
                <c:pt idx="240">
                  <c:v>41677</c:v>
                </c:pt>
                <c:pt idx="241">
                  <c:v>41680</c:v>
                </c:pt>
                <c:pt idx="242">
                  <c:v>41681</c:v>
                </c:pt>
                <c:pt idx="243">
                  <c:v>41682</c:v>
                </c:pt>
                <c:pt idx="244">
                  <c:v>41683</c:v>
                </c:pt>
                <c:pt idx="245">
                  <c:v>41684</c:v>
                </c:pt>
                <c:pt idx="246">
                  <c:v>41687</c:v>
                </c:pt>
                <c:pt idx="247">
                  <c:v>41688</c:v>
                </c:pt>
                <c:pt idx="248">
                  <c:v>41689</c:v>
                </c:pt>
                <c:pt idx="249">
                  <c:v>41690</c:v>
                </c:pt>
                <c:pt idx="250">
                  <c:v>41691</c:v>
                </c:pt>
                <c:pt idx="251">
                  <c:v>41694</c:v>
                </c:pt>
                <c:pt idx="252">
                  <c:v>41695</c:v>
                </c:pt>
                <c:pt idx="253">
                  <c:v>41696</c:v>
                </c:pt>
                <c:pt idx="254">
                  <c:v>41697</c:v>
                </c:pt>
                <c:pt idx="255">
                  <c:v>41698</c:v>
                </c:pt>
                <c:pt idx="256">
                  <c:v>41701</c:v>
                </c:pt>
                <c:pt idx="257">
                  <c:v>41702</c:v>
                </c:pt>
                <c:pt idx="258">
                  <c:v>41703</c:v>
                </c:pt>
                <c:pt idx="259">
                  <c:v>41704</c:v>
                </c:pt>
                <c:pt idx="260">
                  <c:v>41705</c:v>
                </c:pt>
                <c:pt idx="261">
                  <c:v>41708</c:v>
                </c:pt>
                <c:pt idx="262">
                  <c:v>41709</c:v>
                </c:pt>
                <c:pt idx="263">
                  <c:v>41710</c:v>
                </c:pt>
                <c:pt idx="264">
                  <c:v>41711</c:v>
                </c:pt>
                <c:pt idx="265">
                  <c:v>41712</c:v>
                </c:pt>
                <c:pt idx="266">
                  <c:v>41715</c:v>
                </c:pt>
                <c:pt idx="267">
                  <c:v>41716</c:v>
                </c:pt>
                <c:pt idx="268">
                  <c:v>41717</c:v>
                </c:pt>
                <c:pt idx="269">
                  <c:v>41718</c:v>
                </c:pt>
                <c:pt idx="270">
                  <c:v>41719</c:v>
                </c:pt>
                <c:pt idx="271">
                  <c:v>41722</c:v>
                </c:pt>
                <c:pt idx="272">
                  <c:v>41723</c:v>
                </c:pt>
                <c:pt idx="273">
                  <c:v>41724</c:v>
                </c:pt>
                <c:pt idx="274">
                  <c:v>41725</c:v>
                </c:pt>
                <c:pt idx="275">
                  <c:v>41726</c:v>
                </c:pt>
                <c:pt idx="276">
                  <c:v>41729</c:v>
                </c:pt>
                <c:pt idx="277">
                  <c:v>41730</c:v>
                </c:pt>
                <c:pt idx="278">
                  <c:v>41731</c:v>
                </c:pt>
                <c:pt idx="279">
                  <c:v>41732</c:v>
                </c:pt>
                <c:pt idx="280">
                  <c:v>41733</c:v>
                </c:pt>
                <c:pt idx="281">
                  <c:v>41737</c:v>
                </c:pt>
                <c:pt idx="282">
                  <c:v>41738</c:v>
                </c:pt>
                <c:pt idx="283">
                  <c:v>41739</c:v>
                </c:pt>
                <c:pt idx="284">
                  <c:v>41740</c:v>
                </c:pt>
                <c:pt idx="285">
                  <c:v>41743</c:v>
                </c:pt>
                <c:pt idx="286">
                  <c:v>41744</c:v>
                </c:pt>
                <c:pt idx="287">
                  <c:v>41745</c:v>
                </c:pt>
                <c:pt idx="288">
                  <c:v>41746</c:v>
                </c:pt>
                <c:pt idx="289">
                  <c:v>41747</c:v>
                </c:pt>
                <c:pt idx="290">
                  <c:v>41750</c:v>
                </c:pt>
                <c:pt idx="291">
                  <c:v>41751</c:v>
                </c:pt>
                <c:pt idx="292">
                  <c:v>41752</c:v>
                </c:pt>
                <c:pt idx="293">
                  <c:v>41753</c:v>
                </c:pt>
                <c:pt idx="294">
                  <c:v>41754</c:v>
                </c:pt>
                <c:pt idx="295">
                  <c:v>41757</c:v>
                </c:pt>
                <c:pt idx="296">
                  <c:v>41758</c:v>
                </c:pt>
                <c:pt idx="297">
                  <c:v>41759</c:v>
                </c:pt>
                <c:pt idx="298">
                  <c:v>41764</c:v>
                </c:pt>
                <c:pt idx="299">
                  <c:v>41765</c:v>
                </c:pt>
                <c:pt idx="300">
                  <c:v>41766</c:v>
                </c:pt>
                <c:pt idx="301">
                  <c:v>41767</c:v>
                </c:pt>
                <c:pt idx="302">
                  <c:v>41768</c:v>
                </c:pt>
                <c:pt idx="303">
                  <c:v>41779</c:v>
                </c:pt>
                <c:pt idx="304">
                  <c:v>41780</c:v>
                </c:pt>
                <c:pt idx="305">
                  <c:v>41781</c:v>
                </c:pt>
                <c:pt idx="306">
                  <c:v>41782</c:v>
                </c:pt>
                <c:pt idx="307">
                  <c:v>41785</c:v>
                </c:pt>
                <c:pt idx="308">
                  <c:v>41786</c:v>
                </c:pt>
                <c:pt idx="309">
                  <c:v>41787</c:v>
                </c:pt>
                <c:pt idx="310">
                  <c:v>41788</c:v>
                </c:pt>
                <c:pt idx="311">
                  <c:v>41789</c:v>
                </c:pt>
                <c:pt idx="312">
                  <c:v>41793</c:v>
                </c:pt>
                <c:pt idx="313">
                  <c:v>41794</c:v>
                </c:pt>
                <c:pt idx="314">
                  <c:v>41795</c:v>
                </c:pt>
                <c:pt idx="315">
                  <c:v>41796</c:v>
                </c:pt>
                <c:pt idx="316">
                  <c:v>41799</c:v>
                </c:pt>
                <c:pt idx="317">
                  <c:v>41800</c:v>
                </c:pt>
                <c:pt idx="318">
                  <c:v>41801</c:v>
                </c:pt>
                <c:pt idx="319">
                  <c:v>41802</c:v>
                </c:pt>
                <c:pt idx="320">
                  <c:v>41803</c:v>
                </c:pt>
                <c:pt idx="321">
                  <c:v>41806</c:v>
                </c:pt>
                <c:pt idx="322">
                  <c:v>41807</c:v>
                </c:pt>
                <c:pt idx="323">
                  <c:v>41808</c:v>
                </c:pt>
                <c:pt idx="324">
                  <c:v>41809</c:v>
                </c:pt>
                <c:pt idx="325">
                  <c:v>41810</c:v>
                </c:pt>
                <c:pt idx="326">
                  <c:v>41813</c:v>
                </c:pt>
                <c:pt idx="327">
                  <c:v>41814</c:v>
                </c:pt>
                <c:pt idx="328">
                  <c:v>41815</c:v>
                </c:pt>
                <c:pt idx="329">
                  <c:v>41816</c:v>
                </c:pt>
                <c:pt idx="330">
                  <c:v>41817</c:v>
                </c:pt>
                <c:pt idx="331">
                  <c:v>41820</c:v>
                </c:pt>
                <c:pt idx="332">
                  <c:v>41821</c:v>
                </c:pt>
                <c:pt idx="333">
                  <c:v>41822</c:v>
                </c:pt>
                <c:pt idx="334">
                  <c:v>41823</c:v>
                </c:pt>
                <c:pt idx="335">
                  <c:v>41824</c:v>
                </c:pt>
                <c:pt idx="336">
                  <c:v>41827</c:v>
                </c:pt>
                <c:pt idx="337">
                  <c:v>41828</c:v>
                </c:pt>
                <c:pt idx="338">
                  <c:v>41829</c:v>
                </c:pt>
                <c:pt idx="339">
                  <c:v>41830</c:v>
                </c:pt>
                <c:pt idx="340">
                  <c:v>41831</c:v>
                </c:pt>
                <c:pt idx="341">
                  <c:v>41834</c:v>
                </c:pt>
                <c:pt idx="342">
                  <c:v>41835</c:v>
                </c:pt>
                <c:pt idx="343">
                  <c:v>41836</c:v>
                </c:pt>
                <c:pt idx="344">
                  <c:v>41837</c:v>
                </c:pt>
                <c:pt idx="345">
                  <c:v>41838</c:v>
                </c:pt>
                <c:pt idx="346">
                  <c:v>41841</c:v>
                </c:pt>
                <c:pt idx="347">
                  <c:v>41842</c:v>
                </c:pt>
                <c:pt idx="348">
                  <c:v>41843</c:v>
                </c:pt>
                <c:pt idx="349">
                  <c:v>41844</c:v>
                </c:pt>
                <c:pt idx="350">
                  <c:v>41845</c:v>
                </c:pt>
                <c:pt idx="351">
                  <c:v>41848</c:v>
                </c:pt>
                <c:pt idx="352">
                  <c:v>41849</c:v>
                </c:pt>
                <c:pt idx="353">
                  <c:v>41850</c:v>
                </c:pt>
                <c:pt idx="354">
                  <c:v>41851</c:v>
                </c:pt>
                <c:pt idx="355">
                  <c:v>41852</c:v>
                </c:pt>
                <c:pt idx="356">
                  <c:v>41855</c:v>
                </c:pt>
                <c:pt idx="357">
                  <c:v>41856</c:v>
                </c:pt>
                <c:pt idx="358">
                  <c:v>41857</c:v>
                </c:pt>
                <c:pt idx="359">
                  <c:v>41858</c:v>
                </c:pt>
                <c:pt idx="360">
                  <c:v>41859</c:v>
                </c:pt>
                <c:pt idx="361">
                  <c:v>41862</c:v>
                </c:pt>
                <c:pt idx="362">
                  <c:v>41863</c:v>
                </c:pt>
                <c:pt idx="363">
                  <c:v>41864</c:v>
                </c:pt>
                <c:pt idx="364">
                  <c:v>41865</c:v>
                </c:pt>
                <c:pt idx="365">
                  <c:v>41866</c:v>
                </c:pt>
                <c:pt idx="366">
                  <c:v>41869</c:v>
                </c:pt>
                <c:pt idx="367">
                  <c:v>41870</c:v>
                </c:pt>
                <c:pt idx="368">
                  <c:v>41871</c:v>
                </c:pt>
                <c:pt idx="369">
                  <c:v>41872</c:v>
                </c:pt>
              </c:numCache>
            </c:numRef>
          </c:cat>
          <c:val>
            <c:numRef>
              <c:f>油粕期现差!$H$2:$H$371</c:f>
              <c:numCache>
                <c:formatCode>General</c:formatCode>
                <c:ptCount val="370"/>
                <c:pt idx="0">
                  <c:v>#N/A</c:v>
                </c:pt>
                <c:pt idx="1">
                  <c:v>8830</c:v>
                </c:pt>
                <c:pt idx="2">
                  <c:v>8830</c:v>
                </c:pt>
                <c:pt idx="3">
                  <c:v>8830</c:v>
                </c:pt>
                <c:pt idx="4">
                  <c:v>8800</c:v>
                </c:pt>
                <c:pt idx="5">
                  <c:v>8800</c:v>
                </c:pt>
                <c:pt idx="6">
                  <c:v>8800</c:v>
                </c:pt>
                <c:pt idx="7">
                  <c:v>8730</c:v>
                </c:pt>
                <c:pt idx="8">
                  <c:v>8780</c:v>
                </c:pt>
                <c:pt idx="9">
                  <c:v>8780</c:v>
                </c:pt>
                <c:pt idx="10">
                  <c:v>8780</c:v>
                </c:pt>
                <c:pt idx="11">
                  <c:v>#N/A</c:v>
                </c:pt>
                <c:pt idx="12">
                  <c:v>#N/A</c:v>
                </c:pt>
                <c:pt idx="13">
                  <c:v>#N/A</c:v>
                </c:pt>
                <c:pt idx="14">
                  <c:v>#N/A</c:v>
                </c:pt>
                <c:pt idx="15">
                  <c:v>8760</c:v>
                </c:pt>
                <c:pt idx="16">
                  <c:v>8755</c:v>
                </c:pt>
                <c:pt idx="17">
                  <c:v>8850</c:v>
                </c:pt>
                <c:pt idx="18">
                  <c:v>8755</c:v>
                </c:pt>
                <c:pt idx="19">
                  <c:v>#N/A</c:v>
                </c:pt>
                <c:pt idx="20">
                  <c:v>#N/A</c:v>
                </c:pt>
                <c:pt idx="21">
                  <c:v>8600</c:v>
                </c:pt>
                <c:pt idx="22">
                  <c:v>8500</c:v>
                </c:pt>
                <c:pt idx="23">
                  <c:v>8500</c:v>
                </c:pt>
                <c:pt idx="24">
                  <c:v>8450</c:v>
                </c:pt>
                <c:pt idx="25">
                  <c:v>8450</c:v>
                </c:pt>
                <c:pt idx="26">
                  <c:v>8480</c:v>
                </c:pt>
                <c:pt idx="27">
                  <c:v>8480</c:v>
                </c:pt>
                <c:pt idx="28">
                  <c:v>8480</c:v>
                </c:pt>
                <c:pt idx="29">
                  <c:v>8480</c:v>
                </c:pt>
                <c:pt idx="30">
                  <c:v>8400</c:v>
                </c:pt>
                <c:pt idx="31">
                  <c:v>8300</c:v>
                </c:pt>
                <c:pt idx="32">
                  <c:v>8150</c:v>
                </c:pt>
                <c:pt idx="33">
                  <c:v>8150</c:v>
                </c:pt>
                <c:pt idx="34">
                  <c:v>8050</c:v>
                </c:pt>
                <c:pt idx="35">
                  <c:v>8150</c:v>
                </c:pt>
                <c:pt idx="36">
                  <c:v>8040</c:v>
                </c:pt>
                <c:pt idx="37">
                  <c:v>8040</c:v>
                </c:pt>
                <c:pt idx="38">
                  <c:v>8080</c:v>
                </c:pt>
                <c:pt idx="39">
                  <c:v>8100</c:v>
                </c:pt>
                <c:pt idx="40">
                  <c:v>8100</c:v>
                </c:pt>
                <c:pt idx="41">
                  <c:v>8100</c:v>
                </c:pt>
                <c:pt idx="42">
                  <c:v>8100</c:v>
                </c:pt>
                <c:pt idx="43">
                  <c:v>8100</c:v>
                </c:pt>
                <c:pt idx="44">
                  <c:v>8100</c:v>
                </c:pt>
                <c:pt idx="45">
                  <c:v>7900</c:v>
                </c:pt>
                <c:pt idx="46">
                  <c:v>7800</c:v>
                </c:pt>
                <c:pt idx="47">
                  <c:v>7800</c:v>
                </c:pt>
                <c:pt idx="48">
                  <c:v>7800</c:v>
                </c:pt>
                <c:pt idx="49">
                  <c:v>7800</c:v>
                </c:pt>
                <c:pt idx="50">
                  <c:v>7850</c:v>
                </c:pt>
                <c:pt idx="51">
                  <c:v>7850</c:v>
                </c:pt>
                <c:pt idx="52">
                  <c:v>#N/A</c:v>
                </c:pt>
                <c:pt idx="53">
                  <c:v>#N/A</c:v>
                </c:pt>
                <c:pt idx="54">
                  <c:v>#N/A</c:v>
                </c:pt>
                <c:pt idx="55">
                  <c:v>7580</c:v>
                </c:pt>
                <c:pt idx="56">
                  <c:v>7550</c:v>
                </c:pt>
                <c:pt idx="57">
                  <c:v>7550</c:v>
                </c:pt>
                <c:pt idx="58">
                  <c:v>7500</c:v>
                </c:pt>
                <c:pt idx="59">
                  <c:v>7500</c:v>
                </c:pt>
                <c:pt idx="60">
                  <c:v>7400</c:v>
                </c:pt>
                <c:pt idx="61">
                  <c:v>#N/A</c:v>
                </c:pt>
                <c:pt idx="62">
                  <c:v>7400</c:v>
                </c:pt>
                <c:pt idx="63">
                  <c:v>7230</c:v>
                </c:pt>
                <c:pt idx="64">
                  <c:v>#N/A</c:v>
                </c:pt>
                <c:pt idx="65">
                  <c:v>7300</c:v>
                </c:pt>
                <c:pt idx="66">
                  <c:v>7350</c:v>
                </c:pt>
                <c:pt idx="67">
                  <c:v>7350</c:v>
                </c:pt>
                <c:pt idx="68">
                  <c:v>7350</c:v>
                </c:pt>
                <c:pt idx="69">
                  <c:v>7450</c:v>
                </c:pt>
                <c:pt idx="70">
                  <c:v>7400</c:v>
                </c:pt>
                <c:pt idx="71">
                  <c:v>7350</c:v>
                </c:pt>
                <c:pt idx="72">
                  <c:v>#N/A</c:v>
                </c:pt>
                <c:pt idx="73">
                  <c:v>7400</c:v>
                </c:pt>
                <c:pt idx="74">
                  <c:v>7480</c:v>
                </c:pt>
                <c:pt idx="75">
                  <c:v>7480</c:v>
                </c:pt>
                <c:pt idx="76">
                  <c:v>7520</c:v>
                </c:pt>
                <c:pt idx="77">
                  <c:v>7520</c:v>
                </c:pt>
                <c:pt idx="78">
                  <c:v>7520</c:v>
                </c:pt>
                <c:pt idx="79">
                  <c:v>7470</c:v>
                </c:pt>
                <c:pt idx="80">
                  <c:v>#N/A</c:v>
                </c:pt>
                <c:pt idx="81">
                  <c:v>7480</c:v>
                </c:pt>
                <c:pt idx="82">
                  <c:v>7490</c:v>
                </c:pt>
                <c:pt idx="83">
                  <c:v>7500</c:v>
                </c:pt>
                <c:pt idx="84">
                  <c:v>7470</c:v>
                </c:pt>
                <c:pt idx="85">
                  <c:v>7470</c:v>
                </c:pt>
                <c:pt idx="86">
                  <c:v>7470</c:v>
                </c:pt>
                <c:pt idx="87">
                  <c:v>7500</c:v>
                </c:pt>
                <c:pt idx="88">
                  <c:v>7520</c:v>
                </c:pt>
                <c:pt idx="89">
                  <c:v>7450</c:v>
                </c:pt>
                <c:pt idx="90">
                  <c:v>7450</c:v>
                </c:pt>
                <c:pt idx="91">
                  <c:v>7430</c:v>
                </c:pt>
                <c:pt idx="92">
                  <c:v>7400</c:v>
                </c:pt>
                <c:pt idx="93">
                  <c:v>7410</c:v>
                </c:pt>
                <c:pt idx="94">
                  <c:v>7350</c:v>
                </c:pt>
                <c:pt idx="95">
                  <c:v>7350</c:v>
                </c:pt>
                <c:pt idx="96">
                  <c:v>7350</c:v>
                </c:pt>
                <c:pt idx="97">
                  <c:v>7350</c:v>
                </c:pt>
                <c:pt idx="98">
                  <c:v>7250</c:v>
                </c:pt>
                <c:pt idx="99">
                  <c:v>7250</c:v>
                </c:pt>
                <c:pt idx="100">
                  <c:v>7250</c:v>
                </c:pt>
                <c:pt idx="101">
                  <c:v>7270</c:v>
                </c:pt>
                <c:pt idx="102">
                  <c:v>7320</c:v>
                </c:pt>
                <c:pt idx="103">
                  <c:v>7350</c:v>
                </c:pt>
                <c:pt idx="104">
                  <c:v>7350</c:v>
                </c:pt>
                <c:pt idx="105">
                  <c:v>7300</c:v>
                </c:pt>
                <c:pt idx="106">
                  <c:v>7250</c:v>
                </c:pt>
                <c:pt idx="107">
                  <c:v>7200</c:v>
                </c:pt>
                <c:pt idx="108">
                  <c:v>7160</c:v>
                </c:pt>
                <c:pt idx="109">
                  <c:v>7130</c:v>
                </c:pt>
                <c:pt idx="110">
                  <c:v>#N/A</c:v>
                </c:pt>
                <c:pt idx="111">
                  <c:v>7130</c:v>
                </c:pt>
                <c:pt idx="112">
                  <c:v>7130</c:v>
                </c:pt>
                <c:pt idx="113">
                  <c:v>7120</c:v>
                </c:pt>
                <c:pt idx="114">
                  <c:v>7150</c:v>
                </c:pt>
                <c:pt idx="115">
                  <c:v>7150</c:v>
                </c:pt>
                <c:pt idx="116">
                  <c:v>#N/A</c:v>
                </c:pt>
                <c:pt idx="117">
                  <c:v>7150</c:v>
                </c:pt>
                <c:pt idx="118">
                  <c:v>7150</c:v>
                </c:pt>
                <c:pt idx="119">
                  <c:v>7080</c:v>
                </c:pt>
                <c:pt idx="120">
                  <c:v>#N/A</c:v>
                </c:pt>
                <c:pt idx="121">
                  <c:v>7000</c:v>
                </c:pt>
                <c:pt idx="122">
                  <c:v>6970</c:v>
                </c:pt>
                <c:pt idx="123">
                  <c:v>6970</c:v>
                </c:pt>
                <c:pt idx="124">
                  <c:v>6980</c:v>
                </c:pt>
                <c:pt idx="125">
                  <c:v>6990</c:v>
                </c:pt>
                <c:pt idx="126">
                  <c:v>7000</c:v>
                </c:pt>
                <c:pt idx="127">
                  <c:v>7000</c:v>
                </c:pt>
                <c:pt idx="128">
                  <c:v>6970</c:v>
                </c:pt>
                <c:pt idx="129">
                  <c:v>6970</c:v>
                </c:pt>
                <c:pt idx="130">
                  <c:v>6950</c:v>
                </c:pt>
                <c:pt idx="131">
                  <c:v>7100</c:v>
                </c:pt>
                <c:pt idx="132">
                  <c:v>7120</c:v>
                </c:pt>
                <c:pt idx="133">
                  <c:v>7050</c:v>
                </c:pt>
                <c:pt idx="134">
                  <c:v>7080</c:v>
                </c:pt>
                <c:pt idx="135">
                  <c:v>7120</c:v>
                </c:pt>
                <c:pt idx="136">
                  <c:v>7160</c:v>
                </c:pt>
                <c:pt idx="137">
                  <c:v>7150</c:v>
                </c:pt>
                <c:pt idx="138">
                  <c:v>7160</c:v>
                </c:pt>
                <c:pt idx="139">
                  <c:v>7160</c:v>
                </c:pt>
                <c:pt idx="140">
                  <c:v>7300</c:v>
                </c:pt>
                <c:pt idx="141">
                  <c:v>7330</c:v>
                </c:pt>
                <c:pt idx="142">
                  <c:v>7480</c:v>
                </c:pt>
                <c:pt idx="143">
                  <c:v>7350</c:v>
                </c:pt>
                <c:pt idx="144">
                  <c:v>7250</c:v>
                </c:pt>
                <c:pt idx="145">
                  <c:v>7300</c:v>
                </c:pt>
                <c:pt idx="146">
                  <c:v>7350</c:v>
                </c:pt>
                <c:pt idx="147">
                  <c:v>7300</c:v>
                </c:pt>
                <c:pt idx="148">
                  <c:v>7230</c:v>
                </c:pt>
                <c:pt idx="149">
                  <c:v>7280</c:v>
                </c:pt>
                <c:pt idx="150">
                  <c:v>7330</c:v>
                </c:pt>
                <c:pt idx="151">
                  <c:v>7300</c:v>
                </c:pt>
                <c:pt idx="152">
                  <c:v>#N/A</c:v>
                </c:pt>
                <c:pt idx="153">
                  <c:v>7350</c:v>
                </c:pt>
                <c:pt idx="154">
                  <c:v>7300</c:v>
                </c:pt>
                <c:pt idx="155">
                  <c:v>#N/A</c:v>
                </c:pt>
                <c:pt idx="156">
                  <c:v>7250</c:v>
                </c:pt>
                <c:pt idx="157">
                  <c:v>7280</c:v>
                </c:pt>
                <c:pt idx="158">
                  <c:v>7100</c:v>
                </c:pt>
                <c:pt idx="159">
                  <c:v>7280</c:v>
                </c:pt>
                <c:pt idx="160">
                  <c:v>7100</c:v>
                </c:pt>
                <c:pt idx="161">
                  <c:v>7100</c:v>
                </c:pt>
                <c:pt idx="162">
                  <c:v>7070</c:v>
                </c:pt>
                <c:pt idx="163">
                  <c:v>#N/A</c:v>
                </c:pt>
                <c:pt idx="164">
                  <c:v>7100</c:v>
                </c:pt>
                <c:pt idx="165">
                  <c:v>7250</c:v>
                </c:pt>
                <c:pt idx="166">
                  <c:v>7200</c:v>
                </c:pt>
                <c:pt idx="167">
                  <c:v>7170</c:v>
                </c:pt>
                <c:pt idx="168">
                  <c:v>7030</c:v>
                </c:pt>
                <c:pt idx="169">
                  <c:v>7100</c:v>
                </c:pt>
                <c:pt idx="170">
                  <c:v>7100</c:v>
                </c:pt>
                <c:pt idx="171">
                  <c:v>7180</c:v>
                </c:pt>
                <c:pt idx="172">
                  <c:v>7150</c:v>
                </c:pt>
                <c:pt idx="173">
                  <c:v>7250</c:v>
                </c:pt>
                <c:pt idx="174">
                  <c:v>7200</c:v>
                </c:pt>
                <c:pt idx="175">
                  <c:v>7200</c:v>
                </c:pt>
                <c:pt idx="176">
                  <c:v>7290</c:v>
                </c:pt>
                <c:pt idx="177">
                  <c:v>7250</c:v>
                </c:pt>
                <c:pt idx="178">
                  <c:v>7200</c:v>
                </c:pt>
                <c:pt idx="179">
                  <c:v>7150</c:v>
                </c:pt>
                <c:pt idx="180">
                  <c:v>7400</c:v>
                </c:pt>
                <c:pt idx="181">
                  <c:v>7320</c:v>
                </c:pt>
                <c:pt idx="182">
                  <c:v>7450</c:v>
                </c:pt>
                <c:pt idx="183">
                  <c:v>7300</c:v>
                </c:pt>
                <c:pt idx="184">
                  <c:v>7250</c:v>
                </c:pt>
                <c:pt idx="185">
                  <c:v>7250</c:v>
                </c:pt>
                <c:pt idx="186">
                  <c:v>7250</c:v>
                </c:pt>
                <c:pt idx="187">
                  <c:v>7400</c:v>
                </c:pt>
                <c:pt idx="188">
                  <c:v>7400</c:v>
                </c:pt>
                <c:pt idx="189">
                  <c:v>7400</c:v>
                </c:pt>
                <c:pt idx="190">
                  <c:v>7350</c:v>
                </c:pt>
                <c:pt idx="191">
                  <c:v>7350</c:v>
                </c:pt>
                <c:pt idx="192">
                  <c:v>7500</c:v>
                </c:pt>
                <c:pt idx="193">
                  <c:v>7500</c:v>
                </c:pt>
                <c:pt idx="194">
                  <c:v>7400</c:v>
                </c:pt>
                <c:pt idx="195">
                  <c:v>7400</c:v>
                </c:pt>
                <c:pt idx="196">
                  <c:v>7350</c:v>
                </c:pt>
                <c:pt idx="197">
                  <c:v>7500</c:v>
                </c:pt>
                <c:pt idx="198">
                  <c:v>7350</c:v>
                </c:pt>
                <c:pt idx="199">
                  <c:v>7350</c:v>
                </c:pt>
                <c:pt idx="200">
                  <c:v>7400</c:v>
                </c:pt>
                <c:pt idx="201">
                  <c:v>7450</c:v>
                </c:pt>
                <c:pt idx="202">
                  <c:v>7500</c:v>
                </c:pt>
                <c:pt idx="203">
                  <c:v>7500</c:v>
                </c:pt>
                <c:pt idx="204">
                  <c:v>7480</c:v>
                </c:pt>
                <c:pt idx="205">
                  <c:v>7500</c:v>
                </c:pt>
                <c:pt idx="206">
                  <c:v>7450</c:v>
                </c:pt>
                <c:pt idx="207">
                  <c:v>7460</c:v>
                </c:pt>
                <c:pt idx="208">
                  <c:v>7450</c:v>
                </c:pt>
                <c:pt idx="209">
                  <c:v>7450</c:v>
                </c:pt>
                <c:pt idx="210">
                  <c:v>7400</c:v>
                </c:pt>
                <c:pt idx="211">
                  <c:v>7400</c:v>
                </c:pt>
                <c:pt idx="212">
                  <c:v>7350</c:v>
                </c:pt>
                <c:pt idx="213">
                  <c:v>7350</c:v>
                </c:pt>
                <c:pt idx="214">
                  <c:v>7250</c:v>
                </c:pt>
                <c:pt idx="215">
                  <c:v>7250</c:v>
                </c:pt>
                <c:pt idx="216">
                  <c:v>7200</c:v>
                </c:pt>
                <c:pt idx="217">
                  <c:v>7250</c:v>
                </c:pt>
                <c:pt idx="218">
                  <c:v>7250</c:v>
                </c:pt>
                <c:pt idx="219">
                  <c:v>7150</c:v>
                </c:pt>
                <c:pt idx="220">
                  <c:v>7150</c:v>
                </c:pt>
                <c:pt idx="221">
                  <c:v>7100</c:v>
                </c:pt>
                <c:pt idx="222">
                  <c:v>7150</c:v>
                </c:pt>
                <c:pt idx="223">
                  <c:v>7100</c:v>
                </c:pt>
                <c:pt idx="224">
                  <c:v>7200</c:v>
                </c:pt>
                <c:pt idx="225">
                  <c:v>6950</c:v>
                </c:pt>
                <c:pt idx="226">
                  <c:v>6900</c:v>
                </c:pt>
                <c:pt idx="227">
                  <c:v>6800</c:v>
                </c:pt>
                <c:pt idx="228">
                  <c:v>6850</c:v>
                </c:pt>
                <c:pt idx="229">
                  <c:v>6850</c:v>
                </c:pt>
                <c:pt idx="230">
                  <c:v>6800</c:v>
                </c:pt>
                <c:pt idx="231">
                  <c:v>6890</c:v>
                </c:pt>
                <c:pt idx="232">
                  <c:v>6800</c:v>
                </c:pt>
                <c:pt idx="233">
                  <c:v>6800</c:v>
                </c:pt>
                <c:pt idx="234">
                  <c:v>6850</c:v>
                </c:pt>
                <c:pt idx="235">
                  <c:v>6850</c:v>
                </c:pt>
                <c:pt idx="236">
                  <c:v>#N/A</c:v>
                </c:pt>
                <c:pt idx="237">
                  <c:v>6800</c:v>
                </c:pt>
                <c:pt idx="238">
                  <c:v>6800</c:v>
                </c:pt>
                <c:pt idx="239">
                  <c:v>#N/A</c:v>
                </c:pt>
                <c:pt idx="240">
                  <c:v>6800</c:v>
                </c:pt>
                <c:pt idx="241">
                  <c:v>6800</c:v>
                </c:pt>
                <c:pt idx="242">
                  <c:v>6850</c:v>
                </c:pt>
                <c:pt idx="243">
                  <c:v>6850</c:v>
                </c:pt>
                <c:pt idx="244">
                  <c:v>6850</c:v>
                </c:pt>
                <c:pt idx="245">
                  <c:v>6900</c:v>
                </c:pt>
                <c:pt idx="246">
                  <c:v>6880</c:v>
                </c:pt>
                <c:pt idx="247">
                  <c:v>6900</c:v>
                </c:pt>
                <c:pt idx="248">
                  <c:v>7000</c:v>
                </c:pt>
                <c:pt idx="249">
                  <c:v>6900</c:v>
                </c:pt>
                <c:pt idx="250">
                  <c:v>6950</c:v>
                </c:pt>
                <c:pt idx="251">
                  <c:v>6950</c:v>
                </c:pt>
                <c:pt idx="252">
                  <c:v>6950</c:v>
                </c:pt>
                <c:pt idx="253">
                  <c:v>6950</c:v>
                </c:pt>
                <c:pt idx="254">
                  <c:v>7000</c:v>
                </c:pt>
                <c:pt idx="255">
                  <c:v>6950</c:v>
                </c:pt>
                <c:pt idx="256">
                  <c:v>6950</c:v>
                </c:pt>
                <c:pt idx="257">
                  <c:v>7000</c:v>
                </c:pt>
                <c:pt idx="258">
                  <c:v>7100</c:v>
                </c:pt>
                <c:pt idx="259">
                  <c:v>7100</c:v>
                </c:pt>
                <c:pt idx="260">
                  <c:v>7200</c:v>
                </c:pt>
                <c:pt idx="261">
                  <c:v>7150</c:v>
                </c:pt>
                <c:pt idx="262">
                  <c:v>7150</c:v>
                </c:pt>
                <c:pt idx="263">
                  <c:v>7200</c:v>
                </c:pt>
                <c:pt idx="264">
                  <c:v>7200</c:v>
                </c:pt>
                <c:pt idx="265">
                  <c:v>7070</c:v>
                </c:pt>
                <c:pt idx="266">
                  <c:v>7050</c:v>
                </c:pt>
                <c:pt idx="267">
                  <c:v>7030</c:v>
                </c:pt>
                <c:pt idx="268">
                  <c:v>7098</c:v>
                </c:pt>
                <c:pt idx="269">
                  <c:v>7057</c:v>
                </c:pt>
                <c:pt idx="270">
                  <c:v>7102</c:v>
                </c:pt>
                <c:pt idx="271">
                  <c:v>6990</c:v>
                </c:pt>
                <c:pt idx="272">
                  <c:v>7007</c:v>
                </c:pt>
                <c:pt idx="273">
                  <c:v>7010</c:v>
                </c:pt>
                <c:pt idx="274">
                  <c:v>7075</c:v>
                </c:pt>
                <c:pt idx="275">
                  <c:v>7150</c:v>
                </c:pt>
                <c:pt idx="276">
                  <c:v>7077</c:v>
                </c:pt>
                <c:pt idx="277">
                  <c:v>7050</c:v>
                </c:pt>
                <c:pt idx="278">
                  <c:v>7250</c:v>
                </c:pt>
                <c:pt idx="279">
                  <c:v>7127</c:v>
                </c:pt>
                <c:pt idx="280">
                  <c:v>7200</c:v>
                </c:pt>
                <c:pt idx="281">
                  <c:v>7200</c:v>
                </c:pt>
                <c:pt idx="282">
                  <c:v>7200</c:v>
                </c:pt>
                <c:pt idx="283">
                  <c:v>7200</c:v>
                </c:pt>
                <c:pt idx="284">
                  <c:v>6900</c:v>
                </c:pt>
                <c:pt idx="285">
                  <c:v>7000</c:v>
                </c:pt>
                <c:pt idx="286">
                  <c:v>7000</c:v>
                </c:pt>
                <c:pt idx="287">
                  <c:v>7050</c:v>
                </c:pt>
                <c:pt idx="288">
                  <c:v>7050</c:v>
                </c:pt>
                <c:pt idx="289">
                  <c:v>7100</c:v>
                </c:pt>
                <c:pt idx="290">
                  <c:v>7050</c:v>
                </c:pt>
                <c:pt idx="291">
                  <c:v>7050</c:v>
                </c:pt>
                <c:pt idx="292">
                  <c:v>7050</c:v>
                </c:pt>
                <c:pt idx="293">
                  <c:v>7050</c:v>
                </c:pt>
                <c:pt idx="294">
                  <c:v>7050</c:v>
                </c:pt>
                <c:pt idx="295">
                  <c:v>7000</c:v>
                </c:pt>
                <c:pt idx="296">
                  <c:v>7000</c:v>
                </c:pt>
                <c:pt idx="297">
                  <c:v>7050</c:v>
                </c:pt>
                <c:pt idx="298">
                  <c:v>6950</c:v>
                </c:pt>
                <c:pt idx="299">
                  <c:v>6950</c:v>
                </c:pt>
                <c:pt idx="300">
                  <c:v>6850</c:v>
                </c:pt>
                <c:pt idx="301">
                  <c:v>6800</c:v>
                </c:pt>
                <c:pt idx="302">
                  <c:v>6800</c:v>
                </c:pt>
                <c:pt idx="303">
                  <c:v>6830</c:v>
                </c:pt>
                <c:pt idx="304">
                  <c:v>6650</c:v>
                </c:pt>
                <c:pt idx="305">
                  <c:v>6800</c:v>
                </c:pt>
                <c:pt idx="306">
                  <c:v>6850</c:v>
                </c:pt>
                <c:pt idx="307">
                  <c:v>6850</c:v>
                </c:pt>
                <c:pt idx="308">
                  <c:v>6850</c:v>
                </c:pt>
                <c:pt idx="309">
                  <c:v>6800</c:v>
                </c:pt>
                <c:pt idx="310">
                  <c:v>6850</c:v>
                </c:pt>
                <c:pt idx="311">
                  <c:v>6680</c:v>
                </c:pt>
                <c:pt idx="312">
                  <c:v>6680</c:v>
                </c:pt>
                <c:pt idx="313">
                  <c:v>6720</c:v>
                </c:pt>
                <c:pt idx="314">
                  <c:v>6750</c:v>
                </c:pt>
                <c:pt idx="315">
                  <c:v>6700</c:v>
                </c:pt>
                <c:pt idx="316">
                  <c:v>6750</c:v>
                </c:pt>
                <c:pt idx="317">
                  <c:v>6700</c:v>
                </c:pt>
                <c:pt idx="318">
                  <c:v>6700</c:v>
                </c:pt>
                <c:pt idx="319">
                  <c:v>6660</c:v>
                </c:pt>
                <c:pt idx="320">
                  <c:v>6650</c:v>
                </c:pt>
                <c:pt idx="321">
                  <c:v>6750</c:v>
                </c:pt>
                <c:pt idx="322">
                  <c:v>6650</c:v>
                </c:pt>
                <c:pt idx="323">
                  <c:v>6650</c:v>
                </c:pt>
                <c:pt idx="324">
                  <c:v>6700</c:v>
                </c:pt>
                <c:pt idx="325">
                  <c:v>#N/A</c:v>
                </c:pt>
                <c:pt idx="326">
                  <c:v>6780</c:v>
                </c:pt>
                <c:pt idx="327">
                  <c:v>6850</c:v>
                </c:pt>
                <c:pt idx="328">
                  <c:v>6780</c:v>
                </c:pt>
                <c:pt idx="329">
                  <c:v>6800</c:v>
                </c:pt>
                <c:pt idx="330">
                  <c:v>6800</c:v>
                </c:pt>
                <c:pt idx="331">
                  <c:v>6750</c:v>
                </c:pt>
                <c:pt idx="332">
                  <c:v>6660</c:v>
                </c:pt>
                <c:pt idx="333">
                  <c:v>6600</c:v>
                </c:pt>
                <c:pt idx="334">
                  <c:v>6550</c:v>
                </c:pt>
                <c:pt idx="335">
                  <c:v>6580</c:v>
                </c:pt>
                <c:pt idx="336">
                  <c:v>6350</c:v>
                </c:pt>
                <c:pt idx="337">
                  <c:v>6503</c:v>
                </c:pt>
                <c:pt idx="338">
                  <c:v>6400</c:v>
                </c:pt>
                <c:pt idx="339">
                  <c:v>6400</c:v>
                </c:pt>
                <c:pt idx="340">
                  <c:v>6350</c:v>
                </c:pt>
                <c:pt idx="341">
                  <c:v>6350</c:v>
                </c:pt>
                <c:pt idx="342">
                  <c:v>6350</c:v>
                </c:pt>
                <c:pt idx="343">
                  <c:v>6250</c:v>
                </c:pt>
                <c:pt idx="344">
                  <c:v>6250</c:v>
                </c:pt>
                <c:pt idx="345">
                  <c:v>6250</c:v>
                </c:pt>
                <c:pt idx="346">
                  <c:v>6300</c:v>
                </c:pt>
                <c:pt idx="347">
                  <c:v>6250</c:v>
                </c:pt>
                <c:pt idx="348">
                  <c:v>6250</c:v>
                </c:pt>
                <c:pt idx="349">
                  <c:v>6100</c:v>
                </c:pt>
                <c:pt idx="350">
                  <c:v>6130</c:v>
                </c:pt>
                <c:pt idx="351">
                  <c:v>6250</c:v>
                </c:pt>
                <c:pt idx="352">
                  <c:v>6300</c:v>
                </c:pt>
                <c:pt idx="353">
                  <c:v>6300</c:v>
                </c:pt>
                <c:pt idx="354">
                  <c:v>6300</c:v>
                </c:pt>
                <c:pt idx="355">
                  <c:v>6250</c:v>
                </c:pt>
                <c:pt idx="356">
                  <c:v>6250</c:v>
                </c:pt>
                <c:pt idx="357">
                  <c:v>6170</c:v>
                </c:pt>
                <c:pt idx="358">
                  <c:v>6250</c:v>
                </c:pt>
                <c:pt idx="359">
                  <c:v>6190</c:v>
                </c:pt>
                <c:pt idx="360">
                  <c:v>6250</c:v>
                </c:pt>
                <c:pt idx="361">
                  <c:v>6200</c:v>
                </c:pt>
                <c:pt idx="362">
                  <c:v>6200</c:v>
                </c:pt>
                <c:pt idx="363">
                  <c:v>6200</c:v>
                </c:pt>
                <c:pt idx="364">
                  <c:v>6120</c:v>
                </c:pt>
                <c:pt idx="365">
                  <c:v>5950</c:v>
                </c:pt>
                <c:pt idx="366">
                  <c:v>5950</c:v>
                </c:pt>
                <c:pt idx="367">
                  <c:v>5800</c:v>
                </c:pt>
                <c:pt idx="368">
                  <c:v>5830</c:v>
                </c:pt>
                <c:pt idx="369">
                  <c:v>5800</c:v>
                </c:pt>
              </c:numCache>
            </c:numRef>
          </c:val>
          <c:smooth val="0"/>
        </c:ser>
        <c:ser>
          <c:idx val="2"/>
          <c:order val="2"/>
          <c:tx>
            <c:strRef>
              <c:f>油粕期现差!$I$1</c:f>
              <c:strCache>
                <c:ptCount val="1"/>
                <c:pt idx="0">
                  <c:v>粕差</c:v>
                </c:pt>
              </c:strCache>
            </c:strRef>
          </c:tx>
          <c:marker>
            <c:symbol val="none"/>
          </c:marker>
          <c:cat>
            <c:numRef>
              <c:f>油粕期现差!$D$2:$D$371</c:f>
              <c:numCache>
                <c:formatCode>yyyy/m/d</c:formatCode>
                <c:ptCount val="370"/>
                <c:pt idx="0">
                  <c:v>41295</c:v>
                </c:pt>
                <c:pt idx="1">
                  <c:v>41296</c:v>
                </c:pt>
                <c:pt idx="2">
                  <c:v>41297</c:v>
                </c:pt>
                <c:pt idx="3">
                  <c:v>41298</c:v>
                </c:pt>
                <c:pt idx="4">
                  <c:v>41299</c:v>
                </c:pt>
                <c:pt idx="5">
                  <c:v>41302</c:v>
                </c:pt>
                <c:pt idx="6">
                  <c:v>41303</c:v>
                </c:pt>
                <c:pt idx="7">
                  <c:v>41304</c:v>
                </c:pt>
                <c:pt idx="8">
                  <c:v>41305</c:v>
                </c:pt>
                <c:pt idx="9">
                  <c:v>41306</c:v>
                </c:pt>
                <c:pt idx="10">
                  <c:v>41309</c:v>
                </c:pt>
                <c:pt idx="11">
                  <c:v>41310</c:v>
                </c:pt>
                <c:pt idx="12">
                  <c:v>41311</c:v>
                </c:pt>
                <c:pt idx="13">
                  <c:v>41312</c:v>
                </c:pt>
                <c:pt idx="14">
                  <c:v>41313</c:v>
                </c:pt>
                <c:pt idx="15">
                  <c:v>41323</c:v>
                </c:pt>
                <c:pt idx="16">
                  <c:v>41324</c:v>
                </c:pt>
                <c:pt idx="17">
                  <c:v>41325</c:v>
                </c:pt>
                <c:pt idx="18">
                  <c:v>41326</c:v>
                </c:pt>
                <c:pt idx="19">
                  <c:v>41327</c:v>
                </c:pt>
                <c:pt idx="20">
                  <c:v>41330</c:v>
                </c:pt>
                <c:pt idx="21">
                  <c:v>41331</c:v>
                </c:pt>
                <c:pt idx="22">
                  <c:v>41332</c:v>
                </c:pt>
                <c:pt idx="23">
                  <c:v>41333</c:v>
                </c:pt>
                <c:pt idx="24">
                  <c:v>41334</c:v>
                </c:pt>
                <c:pt idx="25">
                  <c:v>41337</c:v>
                </c:pt>
                <c:pt idx="26">
                  <c:v>41338</c:v>
                </c:pt>
                <c:pt idx="27">
                  <c:v>41339</c:v>
                </c:pt>
                <c:pt idx="28">
                  <c:v>41340</c:v>
                </c:pt>
                <c:pt idx="29">
                  <c:v>41341</c:v>
                </c:pt>
                <c:pt idx="30">
                  <c:v>41344</c:v>
                </c:pt>
                <c:pt idx="31">
                  <c:v>41345</c:v>
                </c:pt>
                <c:pt idx="32">
                  <c:v>41346</c:v>
                </c:pt>
                <c:pt idx="33">
                  <c:v>41347</c:v>
                </c:pt>
                <c:pt idx="34">
                  <c:v>41348</c:v>
                </c:pt>
                <c:pt idx="35">
                  <c:v>41351</c:v>
                </c:pt>
                <c:pt idx="36">
                  <c:v>41352</c:v>
                </c:pt>
                <c:pt idx="37">
                  <c:v>41353</c:v>
                </c:pt>
                <c:pt idx="38">
                  <c:v>41354</c:v>
                </c:pt>
                <c:pt idx="39">
                  <c:v>41355</c:v>
                </c:pt>
                <c:pt idx="40">
                  <c:v>41358</c:v>
                </c:pt>
                <c:pt idx="41">
                  <c:v>41359</c:v>
                </c:pt>
                <c:pt idx="42">
                  <c:v>41360</c:v>
                </c:pt>
                <c:pt idx="43">
                  <c:v>41361</c:v>
                </c:pt>
                <c:pt idx="44">
                  <c:v>41362</c:v>
                </c:pt>
                <c:pt idx="45">
                  <c:v>41365</c:v>
                </c:pt>
                <c:pt idx="46">
                  <c:v>41366</c:v>
                </c:pt>
                <c:pt idx="47">
                  <c:v>41367</c:v>
                </c:pt>
                <c:pt idx="48">
                  <c:v>41372</c:v>
                </c:pt>
                <c:pt idx="49">
                  <c:v>41373</c:v>
                </c:pt>
                <c:pt idx="50">
                  <c:v>41374</c:v>
                </c:pt>
                <c:pt idx="51">
                  <c:v>41375</c:v>
                </c:pt>
                <c:pt idx="52">
                  <c:v>41376</c:v>
                </c:pt>
                <c:pt idx="53">
                  <c:v>41379</c:v>
                </c:pt>
                <c:pt idx="54">
                  <c:v>41380</c:v>
                </c:pt>
                <c:pt idx="55">
                  <c:v>41381</c:v>
                </c:pt>
                <c:pt idx="56">
                  <c:v>41382</c:v>
                </c:pt>
                <c:pt idx="57">
                  <c:v>41383</c:v>
                </c:pt>
                <c:pt idx="58">
                  <c:v>41386</c:v>
                </c:pt>
                <c:pt idx="59">
                  <c:v>41387</c:v>
                </c:pt>
                <c:pt idx="60">
                  <c:v>41388</c:v>
                </c:pt>
                <c:pt idx="61">
                  <c:v>41389</c:v>
                </c:pt>
                <c:pt idx="62">
                  <c:v>41390</c:v>
                </c:pt>
                <c:pt idx="63">
                  <c:v>41396</c:v>
                </c:pt>
                <c:pt idx="64">
                  <c:v>41397</c:v>
                </c:pt>
                <c:pt idx="65">
                  <c:v>41400</c:v>
                </c:pt>
                <c:pt idx="66">
                  <c:v>41401</c:v>
                </c:pt>
                <c:pt idx="67">
                  <c:v>41402</c:v>
                </c:pt>
                <c:pt idx="68">
                  <c:v>41404</c:v>
                </c:pt>
                <c:pt idx="69">
                  <c:v>41408</c:v>
                </c:pt>
                <c:pt idx="70">
                  <c:v>41409</c:v>
                </c:pt>
                <c:pt idx="71">
                  <c:v>41410</c:v>
                </c:pt>
                <c:pt idx="72">
                  <c:v>41411</c:v>
                </c:pt>
                <c:pt idx="73">
                  <c:v>41414</c:v>
                </c:pt>
                <c:pt idx="74">
                  <c:v>41415</c:v>
                </c:pt>
                <c:pt idx="75">
                  <c:v>41416</c:v>
                </c:pt>
                <c:pt idx="76">
                  <c:v>41417</c:v>
                </c:pt>
                <c:pt idx="77">
                  <c:v>41418</c:v>
                </c:pt>
                <c:pt idx="78">
                  <c:v>41421</c:v>
                </c:pt>
                <c:pt idx="79">
                  <c:v>41422</c:v>
                </c:pt>
                <c:pt idx="80">
                  <c:v>41423</c:v>
                </c:pt>
                <c:pt idx="81">
                  <c:v>41424</c:v>
                </c:pt>
                <c:pt idx="82">
                  <c:v>41425</c:v>
                </c:pt>
                <c:pt idx="83">
                  <c:v>41428</c:v>
                </c:pt>
                <c:pt idx="84">
                  <c:v>41429</c:v>
                </c:pt>
                <c:pt idx="85">
                  <c:v>41430</c:v>
                </c:pt>
                <c:pt idx="86">
                  <c:v>41431</c:v>
                </c:pt>
                <c:pt idx="87">
                  <c:v>41432</c:v>
                </c:pt>
                <c:pt idx="88">
                  <c:v>41438</c:v>
                </c:pt>
                <c:pt idx="89">
                  <c:v>41439</c:v>
                </c:pt>
                <c:pt idx="90">
                  <c:v>41442</c:v>
                </c:pt>
                <c:pt idx="91">
                  <c:v>41443</c:v>
                </c:pt>
                <c:pt idx="92">
                  <c:v>41444</c:v>
                </c:pt>
                <c:pt idx="93">
                  <c:v>41445</c:v>
                </c:pt>
                <c:pt idx="94">
                  <c:v>41446</c:v>
                </c:pt>
                <c:pt idx="95">
                  <c:v>41449</c:v>
                </c:pt>
                <c:pt idx="96">
                  <c:v>41450</c:v>
                </c:pt>
                <c:pt idx="97">
                  <c:v>41451</c:v>
                </c:pt>
                <c:pt idx="98">
                  <c:v>41452</c:v>
                </c:pt>
                <c:pt idx="99">
                  <c:v>41453</c:v>
                </c:pt>
                <c:pt idx="100">
                  <c:v>41456</c:v>
                </c:pt>
                <c:pt idx="101">
                  <c:v>41457</c:v>
                </c:pt>
                <c:pt idx="102">
                  <c:v>41458</c:v>
                </c:pt>
                <c:pt idx="103">
                  <c:v>41459</c:v>
                </c:pt>
                <c:pt idx="104">
                  <c:v>41460</c:v>
                </c:pt>
                <c:pt idx="105">
                  <c:v>41463</c:v>
                </c:pt>
                <c:pt idx="106">
                  <c:v>41464</c:v>
                </c:pt>
                <c:pt idx="107">
                  <c:v>41465</c:v>
                </c:pt>
                <c:pt idx="108">
                  <c:v>41466</c:v>
                </c:pt>
                <c:pt idx="109">
                  <c:v>41467</c:v>
                </c:pt>
                <c:pt idx="110">
                  <c:v>41470</c:v>
                </c:pt>
                <c:pt idx="111">
                  <c:v>41471</c:v>
                </c:pt>
                <c:pt idx="112">
                  <c:v>41472</c:v>
                </c:pt>
                <c:pt idx="113">
                  <c:v>41473</c:v>
                </c:pt>
                <c:pt idx="114">
                  <c:v>41474</c:v>
                </c:pt>
                <c:pt idx="115">
                  <c:v>41477</c:v>
                </c:pt>
                <c:pt idx="116">
                  <c:v>41478</c:v>
                </c:pt>
                <c:pt idx="117">
                  <c:v>41479</c:v>
                </c:pt>
                <c:pt idx="118">
                  <c:v>41480</c:v>
                </c:pt>
                <c:pt idx="119">
                  <c:v>41481</c:v>
                </c:pt>
                <c:pt idx="120">
                  <c:v>41484</c:v>
                </c:pt>
                <c:pt idx="121">
                  <c:v>41485</c:v>
                </c:pt>
                <c:pt idx="122">
                  <c:v>41486</c:v>
                </c:pt>
                <c:pt idx="123">
                  <c:v>41487</c:v>
                </c:pt>
                <c:pt idx="124">
                  <c:v>41488</c:v>
                </c:pt>
                <c:pt idx="125">
                  <c:v>41491</c:v>
                </c:pt>
                <c:pt idx="126">
                  <c:v>41492</c:v>
                </c:pt>
                <c:pt idx="127">
                  <c:v>41493</c:v>
                </c:pt>
                <c:pt idx="128">
                  <c:v>41494</c:v>
                </c:pt>
                <c:pt idx="129">
                  <c:v>41495</c:v>
                </c:pt>
                <c:pt idx="130">
                  <c:v>41498</c:v>
                </c:pt>
                <c:pt idx="131">
                  <c:v>41499</c:v>
                </c:pt>
                <c:pt idx="132">
                  <c:v>41500</c:v>
                </c:pt>
                <c:pt idx="133">
                  <c:v>41501</c:v>
                </c:pt>
                <c:pt idx="134">
                  <c:v>41502</c:v>
                </c:pt>
                <c:pt idx="135">
                  <c:v>41505</c:v>
                </c:pt>
                <c:pt idx="136">
                  <c:v>41506</c:v>
                </c:pt>
                <c:pt idx="137">
                  <c:v>41507</c:v>
                </c:pt>
                <c:pt idx="138">
                  <c:v>41508</c:v>
                </c:pt>
                <c:pt idx="139">
                  <c:v>41509</c:v>
                </c:pt>
                <c:pt idx="140">
                  <c:v>41512</c:v>
                </c:pt>
                <c:pt idx="141">
                  <c:v>41513</c:v>
                </c:pt>
                <c:pt idx="142">
                  <c:v>41514</c:v>
                </c:pt>
                <c:pt idx="143">
                  <c:v>41515</c:v>
                </c:pt>
                <c:pt idx="144">
                  <c:v>41516</c:v>
                </c:pt>
                <c:pt idx="145">
                  <c:v>41519</c:v>
                </c:pt>
                <c:pt idx="146">
                  <c:v>41520</c:v>
                </c:pt>
                <c:pt idx="147">
                  <c:v>41521</c:v>
                </c:pt>
                <c:pt idx="148">
                  <c:v>41522</c:v>
                </c:pt>
                <c:pt idx="149">
                  <c:v>41523</c:v>
                </c:pt>
                <c:pt idx="150">
                  <c:v>41526</c:v>
                </c:pt>
                <c:pt idx="151">
                  <c:v>41527</c:v>
                </c:pt>
                <c:pt idx="152">
                  <c:v>41528</c:v>
                </c:pt>
                <c:pt idx="153">
                  <c:v>41529</c:v>
                </c:pt>
                <c:pt idx="154">
                  <c:v>41530</c:v>
                </c:pt>
                <c:pt idx="155">
                  <c:v>41534</c:v>
                </c:pt>
                <c:pt idx="156">
                  <c:v>41535</c:v>
                </c:pt>
                <c:pt idx="157">
                  <c:v>41540</c:v>
                </c:pt>
                <c:pt idx="158">
                  <c:v>41541</c:v>
                </c:pt>
                <c:pt idx="159">
                  <c:v>41542</c:v>
                </c:pt>
                <c:pt idx="160">
                  <c:v>41543</c:v>
                </c:pt>
                <c:pt idx="161">
                  <c:v>41544</c:v>
                </c:pt>
                <c:pt idx="162">
                  <c:v>41547</c:v>
                </c:pt>
                <c:pt idx="163">
                  <c:v>41555</c:v>
                </c:pt>
                <c:pt idx="164">
                  <c:v>41556</c:v>
                </c:pt>
                <c:pt idx="165">
                  <c:v>41557</c:v>
                </c:pt>
                <c:pt idx="166">
                  <c:v>41558</c:v>
                </c:pt>
                <c:pt idx="167">
                  <c:v>41561</c:v>
                </c:pt>
                <c:pt idx="168">
                  <c:v>41562</c:v>
                </c:pt>
                <c:pt idx="169">
                  <c:v>41563</c:v>
                </c:pt>
                <c:pt idx="170">
                  <c:v>41564</c:v>
                </c:pt>
                <c:pt idx="171">
                  <c:v>41565</c:v>
                </c:pt>
                <c:pt idx="172">
                  <c:v>41568</c:v>
                </c:pt>
                <c:pt idx="173">
                  <c:v>41569</c:v>
                </c:pt>
                <c:pt idx="174">
                  <c:v>41570</c:v>
                </c:pt>
                <c:pt idx="175">
                  <c:v>41571</c:v>
                </c:pt>
                <c:pt idx="176">
                  <c:v>41572</c:v>
                </c:pt>
                <c:pt idx="177">
                  <c:v>41575</c:v>
                </c:pt>
                <c:pt idx="178">
                  <c:v>41576</c:v>
                </c:pt>
                <c:pt idx="179">
                  <c:v>41577</c:v>
                </c:pt>
                <c:pt idx="180">
                  <c:v>41578</c:v>
                </c:pt>
                <c:pt idx="181">
                  <c:v>41579</c:v>
                </c:pt>
                <c:pt idx="182">
                  <c:v>41582</c:v>
                </c:pt>
                <c:pt idx="183">
                  <c:v>41583</c:v>
                </c:pt>
                <c:pt idx="184">
                  <c:v>41584</c:v>
                </c:pt>
                <c:pt idx="185">
                  <c:v>41585</c:v>
                </c:pt>
                <c:pt idx="186">
                  <c:v>41586</c:v>
                </c:pt>
                <c:pt idx="187">
                  <c:v>41589</c:v>
                </c:pt>
                <c:pt idx="188">
                  <c:v>41590</c:v>
                </c:pt>
                <c:pt idx="189">
                  <c:v>41591</c:v>
                </c:pt>
                <c:pt idx="190">
                  <c:v>41592</c:v>
                </c:pt>
                <c:pt idx="191">
                  <c:v>41593</c:v>
                </c:pt>
                <c:pt idx="192">
                  <c:v>41596</c:v>
                </c:pt>
                <c:pt idx="193">
                  <c:v>41597</c:v>
                </c:pt>
                <c:pt idx="194">
                  <c:v>41598</c:v>
                </c:pt>
                <c:pt idx="195">
                  <c:v>41599</c:v>
                </c:pt>
                <c:pt idx="196">
                  <c:v>41600</c:v>
                </c:pt>
                <c:pt idx="197">
                  <c:v>41603</c:v>
                </c:pt>
                <c:pt idx="198">
                  <c:v>41604</c:v>
                </c:pt>
                <c:pt idx="199">
                  <c:v>41605</c:v>
                </c:pt>
                <c:pt idx="200">
                  <c:v>41606</c:v>
                </c:pt>
                <c:pt idx="201">
                  <c:v>41607</c:v>
                </c:pt>
                <c:pt idx="202">
                  <c:v>41610</c:v>
                </c:pt>
                <c:pt idx="203">
                  <c:v>41611</c:v>
                </c:pt>
                <c:pt idx="204">
                  <c:v>41612</c:v>
                </c:pt>
                <c:pt idx="205">
                  <c:v>41613</c:v>
                </c:pt>
                <c:pt idx="206">
                  <c:v>41614</c:v>
                </c:pt>
                <c:pt idx="207">
                  <c:v>41617</c:v>
                </c:pt>
                <c:pt idx="208">
                  <c:v>41618</c:v>
                </c:pt>
                <c:pt idx="209">
                  <c:v>41619</c:v>
                </c:pt>
                <c:pt idx="210">
                  <c:v>41620</c:v>
                </c:pt>
                <c:pt idx="211">
                  <c:v>41621</c:v>
                </c:pt>
                <c:pt idx="212">
                  <c:v>41624</c:v>
                </c:pt>
                <c:pt idx="213">
                  <c:v>41625</c:v>
                </c:pt>
                <c:pt idx="214">
                  <c:v>41626</c:v>
                </c:pt>
                <c:pt idx="215">
                  <c:v>41627</c:v>
                </c:pt>
                <c:pt idx="216">
                  <c:v>41628</c:v>
                </c:pt>
                <c:pt idx="217">
                  <c:v>41631</c:v>
                </c:pt>
                <c:pt idx="218">
                  <c:v>41632</c:v>
                </c:pt>
                <c:pt idx="219">
                  <c:v>41633</c:v>
                </c:pt>
                <c:pt idx="220">
                  <c:v>41634</c:v>
                </c:pt>
                <c:pt idx="221">
                  <c:v>41635</c:v>
                </c:pt>
                <c:pt idx="222">
                  <c:v>41638</c:v>
                </c:pt>
                <c:pt idx="223">
                  <c:v>41639</c:v>
                </c:pt>
                <c:pt idx="224">
                  <c:v>41641</c:v>
                </c:pt>
                <c:pt idx="225">
                  <c:v>41645</c:v>
                </c:pt>
                <c:pt idx="226">
                  <c:v>41646</c:v>
                </c:pt>
                <c:pt idx="227">
                  <c:v>41647</c:v>
                </c:pt>
                <c:pt idx="228">
                  <c:v>41648</c:v>
                </c:pt>
                <c:pt idx="229">
                  <c:v>41649</c:v>
                </c:pt>
                <c:pt idx="230">
                  <c:v>41656</c:v>
                </c:pt>
                <c:pt idx="231">
                  <c:v>41659</c:v>
                </c:pt>
                <c:pt idx="232">
                  <c:v>41660</c:v>
                </c:pt>
                <c:pt idx="233">
                  <c:v>41661</c:v>
                </c:pt>
                <c:pt idx="234">
                  <c:v>41662</c:v>
                </c:pt>
                <c:pt idx="235">
                  <c:v>41663</c:v>
                </c:pt>
                <c:pt idx="236">
                  <c:v>41666</c:v>
                </c:pt>
                <c:pt idx="237">
                  <c:v>41667</c:v>
                </c:pt>
                <c:pt idx="238">
                  <c:v>41668</c:v>
                </c:pt>
                <c:pt idx="239">
                  <c:v>41669</c:v>
                </c:pt>
                <c:pt idx="240">
                  <c:v>41677</c:v>
                </c:pt>
                <c:pt idx="241">
                  <c:v>41680</c:v>
                </c:pt>
                <c:pt idx="242">
                  <c:v>41681</c:v>
                </c:pt>
                <c:pt idx="243">
                  <c:v>41682</c:v>
                </c:pt>
                <c:pt idx="244">
                  <c:v>41683</c:v>
                </c:pt>
                <c:pt idx="245">
                  <c:v>41684</c:v>
                </c:pt>
                <c:pt idx="246">
                  <c:v>41687</c:v>
                </c:pt>
                <c:pt idx="247">
                  <c:v>41688</c:v>
                </c:pt>
                <c:pt idx="248">
                  <c:v>41689</c:v>
                </c:pt>
                <c:pt idx="249">
                  <c:v>41690</c:v>
                </c:pt>
                <c:pt idx="250">
                  <c:v>41691</c:v>
                </c:pt>
                <c:pt idx="251">
                  <c:v>41694</c:v>
                </c:pt>
                <c:pt idx="252">
                  <c:v>41695</c:v>
                </c:pt>
                <c:pt idx="253">
                  <c:v>41696</c:v>
                </c:pt>
                <c:pt idx="254">
                  <c:v>41697</c:v>
                </c:pt>
                <c:pt idx="255">
                  <c:v>41698</c:v>
                </c:pt>
                <c:pt idx="256">
                  <c:v>41701</c:v>
                </c:pt>
                <c:pt idx="257">
                  <c:v>41702</c:v>
                </c:pt>
                <c:pt idx="258">
                  <c:v>41703</c:v>
                </c:pt>
                <c:pt idx="259">
                  <c:v>41704</c:v>
                </c:pt>
                <c:pt idx="260">
                  <c:v>41705</c:v>
                </c:pt>
                <c:pt idx="261">
                  <c:v>41708</c:v>
                </c:pt>
                <c:pt idx="262">
                  <c:v>41709</c:v>
                </c:pt>
                <c:pt idx="263">
                  <c:v>41710</c:v>
                </c:pt>
                <c:pt idx="264">
                  <c:v>41711</c:v>
                </c:pt>
                <c:pt idx="265">
                  <c:v>41712</c:v>
                </c:pt>
                <c:pt idx="266">
                  <c:v>41715</c:v>
                </c:pt>
                <c:pt idx="267">
                  <c:v>41716</c:v>
                </c:pt>
                <c:pt idx="268">
                  <c:v>41717</c:v>
                </c:pt>
                <c:pt idx="269">
                  <c:v>41718</c:v>
                </c:pt>
                <c:pt idx="270">
                  <c:v>41719</c:v>
                </c:pt>
                <c:pt idx="271">
                  <c:v>41722</c:v>
                </c:pt>
                <c:pt idx="272">
                  <c:v>41723</c:v>
                </c:pt>
                <c:pt idx="273">
                  <c:v>41724</c:v>
                </c:pt>
                <c:pt idx="274">
                  <c:v>41725</c:v>
                </c:pt>
                <c:pt idx="275">
                  <c:v>41726</c:v>
                </c:pt>
                <c:pt idx="276">
                  <c:v>41729</c:v>
                </c:pt>
                <c:pt idx="277">
                  <c:v>41730</c:v>
                </c:pt>
                <c:pt idx="278">
                  <c:v>41731</c:v>
                </c:pt>
                <c:pt idx="279">
                  <c:v>41732</c:v>
                </c:pt>
                <c:pt idx="280">
                  <c:v>41733</c:v>
                </c:pt>
                <c:pt idx="281">
                  <c:v>41737</c:v>
                </c:pt>
                <c:pt idx="282">
                  <c:v>41738</c:v>
                </c:pt>
                <c:pt idx="283">
                  <c:v>41739</c:v>
                </c:pt>
                <c:pt idx="284">
                  <c:v>41740</c:v>
                </c:pt>
                <c:pt idx="285">
                  <c:v>41743</c:v>
                </c:pt>
                <c:pt idx="286">
                  <c:v>41744</c:v>
                </c:pt>
                <c:pt idx="287">
                  <c:v>41745</c:v>
                </c:pt>
                <c:pt idx="288">
                  <c:v>41746</c:v>
                </c:pt>
                <c:pt idx="289">
                  <c:v>41747</c:v>
                </c:pt>
                <c:pt idx="290">
                  <c:v>41750</c:v>
                </c:pt>
                <c:pt idx="291">
                  <c:v>41751</c:v>
                </c:pt>
                <c:pt idx="292">
                  <c:v>41752</c:v>
                </c:pt>
                <c:pt idx="293">
                  <c:v>41753</c:v>
                </c:pt>
                <c:pt idx="294">
                  <c:v>41754</c:v>
                </c:pt>
                <c:pt idx="295">
                  <c:v>41757</c:v>
                </c:pt>
                <c:pt idx="296">
                  <c:v>41758</c:v>
                </c:pt>
                <c:pt idx="297">
                  <c:v>41759</c:v>
                </c:pt>
                <c:pt idx="298">
                  <c:v>41764</c:v>
                </c:pt>
                <c:pt idx="299">
                  <c:v>41765</c:v>
                </c:pt>
                <c:pt idx="300">
                  <c:v>41766</c:v>
                </c:pt>
                <c:pt idx="301">
                  <c:v>41767</c:v>
                </c:pt>
                <c:pt idx="302">
                  <c:v>41768</c:v>
                </c:pt>
                <c:pt idx="303">
                  <c:v>41779</c:v>
                </c:pt>
                <c:pt idx="304">
                  <c:v>41780</c:v>
                </c:pt>
                <c:pt idx="305">
                  <c:v>41781</c:v>
                </c:pt>
                <c:pt idx="306">
                  <c:v>41782</c:v>
                </c:pt>
                <c:pt idx="307">
                  <c:v>41785</c:v>
                </c:pt>
                <c:pt idx="308">
                  <c:v>41786</c:v>
                </c:pt>
                <c:pt idx="309">
                  <c:v>41787</c:v>
                </c:pt>
                <c:pt idx="310">
                  <c:v>41788</c:v>
                </c:pt>
                <c:pt idx="311">
                  <c:v>41789</c:v>
                </c:pt>
                <c:pt idx="312">
                  <c:v>41793</c:v>
                </c:pt>
                <c:pt idx="313">
                  <c:v>41794</c:v>
                </c:pt>
                <c:pt idx="314">
                  <c:v>41795</c:v>
                </c:pt>
                <c:pt idx="315">
                  <c:v>41796</c:v>
                </c:pt>
                <c:pt idx="316">
                  <c:v>41799</c:v>
                </c:pt>
                <c:pt idx="317">
                  <c:v>41800</c:v>
                </c:pt>
                <c:pt idx="318">
                  <c:v>41801</c:v>
                </c:pt>
                <c:pt idx="319">
                  <c:v>41802</c:v>
                </c:pt>
                <c:pt idx="320">
                  <c:v>41803</c:v>
                </c:pt>
                <c:pt idx="321">
                  <c:v>41806</c:v>
                </c:pt>
                <c:pt idx="322">
                  <c:v>41807</c:v>
                </c:pt>
                <c:pt idx="323">
                  <c:v>41808</c:v>
                </c:pt>
                <c:pt idx="324">
                  <c:v>41809</c:v>
                </c:pt>
                <c:pt idx="325">
                  <c:v>41810</c:v>
                </c:pt>
                <c:pt idx="326">
                  <c:v>41813</c:v>
                </c:pt>
                <c:pt idx="327">
                  <c:v>41814</c:v>
                </c:pt>
                <c:pt idx="328">
                  <c:v>41815</c:v>
                </c:pt>
                <c:pt idx="329">
                  <c:v>41816</c:v>
                </c:pt>
                <c:pt idx="330">
                  <c:v>41817</c:v>
                </c:pt>
                <c:pt idx="331">
                  <c:v>41820</c:v>
                </c:pt>
                <c:pt idx="332">
                  <c:v>41821</c:v>
                </c:pt>
                <c:pt idx="333">
                  <c:v>41822</c:v>
                </c:pt>
                <c:pt idx="334">
                  <c:v>41823</c:v>
                </c:pt>
                <c:pt idx="335">
                  <c:v>41824</c:v>
                </c:pt>
                <c:pt idx="336">
                  <c:v>41827</c:v>
                </c:pt>
                <c:pt idx="337">
                  <c:v>41828</c:v>
                </c:pt>
                <c:pt idx="338">
                  <c:v>41829</c:v>
                </c:pt>
                <c:pt idx="339">
                  <c:v>41830</c:v>
                </c:pt>
                <c:pt idx="340">
                  <c:v>41831</c:v>
                </c:pt>
                <c:pt idx="341">
                  <c:v>41834</c:v>
                </c:pt>
                <c:pt idx="342">
                  <c:v>41835</c:v>
                </c:pt>
                <c:pt idx="343">
                  <c:v>41836</c:v>
                </c:pt>
                <c:pt idx="344">
                  <c:v>41837</c:v>
                </c:pt>
                <c:pt idx="345">
                  <c:v>41838</c:v>
                </c:pt>
                <c:pt idx="346">
                  <c:v>41841</c:v>
                </c:pt>
                <c:pt idx="347">
                  <c:v>41842</c:v>
                </c:pt>
                <c:pt idx="348">
                  <c:v>41843</c:v>
                </c:pt>
                <c:pt idx="349">
                  <c:v>41844</c:v>
                </c:pt>
                <c:pt idx="350">
                  <c:v>41845</c:v>
                </c:pt>
                <c:pt idx="351">
                  <c:v>41848</c:v>
                </c:pt>
                <c:pt idx="352">
                  <c:v>41849</c:v>
                </c:pt>
                <c:pt idx="353">
                  <c:v>41850</c:v>
                </c:pt>
                <c:pt idx="354">
                  <c:v>41851</c:v>
                </c:pt>
                <c:pt idx="355">
                  <c:v>41852</c:v>
                </c:pt>
                <c:pt idx="356">
                  <c:v>41855</c:v>
                </c:pt>
                <c:pt idx="357">
                  <c:v>41856</c:v>
                </c:pt>
                <c:pt idx="358">
                  <c:v>41857</c:v>
                </c:pt>
                <c:pt idx="359">
                  <c:v>41858</c:v>
                </c:pt>
                <c:pt idx="360">
                  <c:v>41859</c:v>
                </c:pt>
                <c:pt idx="361">
                  <c:v>41862</c:v>
                </c:pt>
                <c:pt idx="362">
                  <c:v>41863</c:v>
                </c:pt>
                <c:pt idx="363">
                  <c:v>41864</c:v>
                </c:pt>
                <c:pt idx="364">
                  <c:v>41865</c:v>
                </c:pt>
                <c:pt idx="365">
                  <c:v>41866</c:v>
                </c:pt>
                <c:pt idx="366">
                  <c:v>41869</c:v>
                </c:pt>
                <c:pt idx="367">
                  <c:v>41870</c:v>
                </c:pt>
                <c:pt idx="368">
                  <c:v>41871</c:v>
                </c:pt>
                <c:pt idx="369">
                  <c:v>41872</c:v>
                </c:pt>
              </c:numCache>
            </c:numRef>
          </c:cat>
          <c:val>
            <c:numRef>
              <c:f>油粕期现差!$I$2:$I$371</c:f>
              <c:numCache>
                <c:formatCode>General</c:formatCode>
                <c:ptCount val="370"/>
                <c:pt idx="0">
                  <c:v>#N/A</c:v>
                </c:pt>
                <c:pt idx="1">
                  <c:v>568</c:v>
                </c:pt>
                <c:pt idx="2">
                  <c:v>559</c:v>
                </c:pt>
                <c:pt idx="3">
                  <c:v>643</c:v>
                </c:pt>
                <c:pt idx="4">
                  <c:v>626</c:v>
                </c:pt>
                <c:pt idx="5">
                  <c:v>584</c:v>
                </c:pt>
                <c:pt idx="6">
                  <c:v>589</c:v>
                </c:pt>
                <c:pt idx="7">
                  <c:v>546</c:v>
                </c:pt>
                <c:pt idx="8">
                  <c:v>526</c:v>
                </c:pt>
                <c:pt idx="9">
                  <c:v>477</c:v>
                </c:pt>
                <c:pt idx="10">
                  <c:v>508</c:v>
                </c:pt>
                <c:pt idx="11">
                  <c:v>#N/A</c:v>
                </c:pt>
                <c:pt idx="12">
                  <c:v>#N/A</c:v>
                </c:pt>
                <c:pt idx="13">
                  <c:v>#N/A</c:v>
                </c:pt>
                <c:pt idx="14">
                  <c:v>#N/A</c:v>
                </c:pt>
                <c:pt idx="15">
                  <c:v>614</c:v>
                </c:pt>
                <c:pt idx="16">
                  <c:v>613</c:v>
                </c:pt>
                <c:pt idx="17">
                  <c:v>596</c:v>
                </c:pt>
                <c:pt idx="18">
                  <c:v>629</c:v>
                </c:pt>
                <c:pt idx="19">
                  <c:v>#N/A</c:v>
                </c:pt>
                <c:pt idx="20">
                  <c:v>#N/A</c:v>
                </c:pt>
                <c:pt idx="21">
                  <c:v>703</c:v>
                </c:pt>
                <c:pt idx="22">
                  <c:v>723</c:v>
                </c:pt>
                <c:pt idx="23">
                  <c:v>731</c:v>
                </c:pt>
                <c:pt idx="24">
                  <c:v>682</c:v>
                </c:pt>
                <c:pt idx="25">
                  <c:v>695</c:v>
                </c:pt>
                <c:pt idx="26">
                  <c:v>637</c:v>
                </c:pt>
                <c:pt idx="27">
                  <c:v>632</c:v>
                </c:pt>
                <c:pt idx="28">
                  <c:v>648</c:v>
                </c:pt>
                <c:pt idx="29">
                  <c:v>638</c:v>
                </c:pt>
                <c:pt idx="30">
                  <c:v>693</c:v>
                </c:pt>
                <c:pt idx="31">
                  <c:v>707</c:v>
                </c:pt>
                <c:pt idx="32">
                  <c:v>687</c:v>
                </c:pt>
                <c:pt idx="33">
                  <c:v>777</c:v>
                </c:pt>
                <c:pt idx="34">
                  <c:v>812</c:v>
                </c:pt>
                <c:pt idx="35">
                  <c:v>798</c:v>
                </c:pt>
                <c:pt idx="36">
                  <c:v>790</c:v>
                </c:pt>
                <c:pt idx="37">
                  <c:v>787</c:v>
                </c:pt>
                <c:pt idx="38">
                  <c:v>808</c:v>
                </c:pt>
                <c:pt idx="39">
                  <c:v>783</c:v>
                </c:pt>
                <c:pt idx="40">
                  <c:v>772</c:v>
                </c:pt>
                <c:pt idx="41">
                  <c:v>735</c:v>
                </c:pt>
                <c:pt idx="42">
                  <c:v>709</c:v>
                </c:pt>
                <c:pt idx="43">
                  <c:v>765</c:v>
                </c:pt>
                <c:pt idx="44">
                  <c:v>811</c:v>
                </c:pt>
                <c:pt idx="45">
                  <c:v>805</c:v>
                </c:pt>
                <c:pt idx="46">
                  <c:v>715</c:v>
                </c:pt>
                <c:pt idx="47">
                  <c:v>770</c:v>
                </c:pt>
                <c:pt idx="48">
                  <c:v>767</c:v>
                </c:pt>
                <c:pt idx="49">
                  <c:v>756</c:v>
                </c:pt>
                <c:pt idx="50">
                  <c:v>682</c:v>
                </c:pt>
                <c:pt idx="51">
                  <c:v>706</c:v>
                </c:pt>
                <c:pt idx="52">
                  <c:v>#N/A</c:v>
                </c:pt>
                <c:pt idx="53">
                  <c:v>#N/A</c:v>
                </c:pt>
                <c:pt idx="54">
                  <c:v>#N/A</c:v>
                </c:pt>
                <c:pt idx="55">
                  <c:v>653</c:v>
                </c:pt>
                <c:pt idx="56">
                  <c:v>624</c:v>
                </c:pt>
                <c:pt idx="57">
                  <c:v>634</c:v>
                </c:pt>
                <c:pt idx="58">
                  <c:v>677</c:v>
                </c:pt>
                <c:pt idx="59">
                  <c:v>665</c:v>
                </c:pt>
                <c:pt idx="60">
                  <c:v>713</c:v>
                </c:pt>
                <c:pt idx="61">
                  <c:v>#N/A</c:v>
                </c:pt>
                <c:pt idx="62">
                  <c:v>638</c:v>
                </c:pt>
                <c:pt idx="63">
                  <c:v>598</c:v>
                </c:pt>
                <c:pt idx="64">
                  <c:v>#N/A</c:v>
                </c:pt>
                <c:pt idx="65">
                  <c:v>594</c:v>
                </c:pt>
                <c:pt idx="66">
                  <c:v>600</c:v>
                </c:pt>
                <c:pt idx="67">
                  <c:v>557</c:v>
                </c:pt>
                <c:pt idx="68">
                  <c:v>587</c:v>
                </c:pt>
                <c:pt idx="69">
                  <c:v>585</c:v>
                </c:pt>
                <c:pt idx="70">
                  <c:v>601</c:v>
                </c:pt>
                <c:pt idx="71">
                  <c:v>601</c:v>
                </c:pt>
                <c:pt idx="72">
                  <c:v>#N/A</c:v>
                </c:pt>
                <c:pt idx="73">
                  <c:v>597</c:v>
                </c:pt>
                <c:pt idx="74">
                  <c:v>631</c:v>
                </c:pt>
                <c:pt idx="75">
                  <c:v>639</c:v>
                </c:pt>
                <c:pt idx="76">
                  <c:v>664</c:v>
                </c:pt>
                <c:pt idx="77">
                  <c:v>747</c:v>
                </c:pt>
                <c:pt idx="78">
                  <c:v>730</c:v>
                </c:pt>
                <c:pt idx="79">
                  <c:v>722</c:v>
                </c:pt>
                <c:pt idx="80">
                  <c:v>#N/A</c:v>
                </c:pt>
                <c:pt idx="81">
                  <c:v>670</c:v>
                </c:pt>
                <c:pt idx="82">
                  <c:v>840</c:v>
                </c:pt>
                <c:pt idx="83">
                  <c:v>807</c:v>
                </c:pt>
                <c:pt idx="84">
                  <c:v>964</c:v>
                </c:pt>
                <c:pt idx="85">
                  <c:v>934</c:v>
                </c:pt>
                <c:pt idx="86">
                  <c:v>973</c:v>
                </c:pt>
                <c:pt idx="87">
                  <c:v>967</c:v>
                </c:pt>
                <c:pt idx="88">
                  <c:v>944</c:v>
                </c:pt>
                <c:pt idx="89">
                  <c:v>882</c:v>
                </c:pt>
                <c:pt idx="90">
                  <c:v>886</c:v>
                </c:pt>
                <c:pt idx="91">
                  <c:v>880</c:v>
                </c:pt>
                <c:pt idx="92">
                  <c:v>840</c:v>
                </c:pt>
                <c:pt idx="93">
                  <c:v>783</c:v>
                </c:pt>
                <c:pt idx="94">
                  <c:v>751</c:v>
                </c:pt>
                <c:pt idx="95">
                  <c:v>766</c:v>
                </c:pt>
                <c:pt idx="96">
                  <c:v>739</c:v>
                </c:pt>
                <c:pt idx="97">
                  <c:v>750</c:v>
                </c:pt>
                <c:pt idx="98">
                  <c:v>722</c:v>
                </c:pt>
                <c:pt idx="99">
                  <c:v>726</c:v>
                </c:pt>
                <c:pt idx="100">
                  <c:v>735</c:v>
                </c:pt>
                <c:pt idx="101">
                  <c:v>711</c:v>
                </c:pt>
                <c:pt idx="102">
                  <c:v>663</c:v>
                </c:pt>
                <c:pt idx="103">
                  <c:v>684</c:v>
                </c:pt>
                <c:pt idx="104">
                  <c:v>669</c:v>
                </c:pt>
                <c:pt idx="105">
                  <c:v>710</c:v>
                </c:pt>
                <c:pt idx="106">
                  <c:v>616</c:v>
                </c:pt>
                <c:pt idx="107">
                  <c:v>639</c:v>
                </c:pt>
                <c:pt idx="108">
                  <c:v>648</c:v>
                </c:pt>
                <c:pt idx="109">
                  <c:v>646</c:v>
                </c:pt>
                <c:pt idx="110">
                  <c:v>#N/A</c:v>
                </c:pt>
                <c:pt idx="111">
                  <c:v>613</c:v>
                </c:pt>
                <c:pt idx="112">
                  <c:v>629</c:v>
                </c:pt>
                <c:pt idx="113">
                  <c:v>605</c:v>
                </c:pt>
                <c:pt idx="114">
                  <c:v>621</c:v>
                </c:pt>
                <c:pt idx="115">
                  <c:v>605</c:v>
                </c:pt>
                <c:pt idx="116">
                  <c:v>#N/A</c:v>
                </c:pt>
                <c:pt idx="117">
                  <c:v>561</c:v>
                </c:pt>
                <c:pt idx="118">
                  <c:v>588</c:v>
                </c:pt>
                <c:pt idx="119">
                  <c:v>664</c:v>
                </c:pt>
                <c:pt idx="120">
                  <c:v>#N/A</c:v>
                </c:pt>
                <c:pt idx="121">
                  <c:v>662</c:v>
                </c:pt>
                <c:pt idx="122">
                  <c:v>782</c:v>
                </c:pt>
                <c:pt idx="123">
                  <c:v>711</c:v>
                </c:pt>
                <c:pt idx="124">
                  <c:v>636</c:v>
                </c:pt>
                <c:pt idx="125">
                  <c:v>664</c:v>
                </c:pt>
                <c:pt idx="126">
                  <c:v>602</c:v>
                </c:pt>
                <c:pt idx="127">
                  <c:v>625</c:v>
                </c:pt>
                <c:pt idx="128">
                  <c:v>596</c:v>
                </c:pt>
                <c:pt idx="129">
                  <c:v>590</c:v>
                </c:pt>
                <c:pt idx="130">
                  <c:v>564</c:v>
                </c:pt>
                <c:pt idx="131">
                  <c:v>568</c:v>
                </c:pt>
                <c:pt idx="132">
                  <c:v>594</c:v>
                </c:pt>
                <c:pt idx="133">
                  <c:v>571</c:v>
                </c:pt>
                <c:pt idx="134">
                  <c:v>564</c:v>
                </c:pt>
                <c:pt idx="135">
                  <c:v>556</c:v>
                </c:pt>
                <c:pt idx="136">
                  <c:v>571</c:v>
                </c:pt>
                <c:pt idx="137">
                  <c:v>642</c:v>
                </c:pt>
                <c:pt idx="138">
                  <c:v>611</c:v>
                </c:pt>
                <c:pt idx="139">
                  <c:v>677</c:v>
                </c:pt>
                <c:pt idx="140">
                  <c:v>595</c:v>
                </c:pt>
                <c:pt idx="141">
                  <c:v>624</c:v>
                </c:pt>
                <c:pt idx="142">
                  <c:v>581</c:v>
                </c:pt>
                <c:pt idx="143">
                  <c:v>608</c:v>
                </c:pt>
                <c:pt idx="144">
                  <c:v>624</c:v>
                </c:pt>
                <c:pt idx="145">
                  <c:v>542</c:v>
                </c:pt>
                <c:pt idx="146">
                  <c:v>651</c:v>
                </c:pt>
                <c:pt idx="147">
                  <c:v>636</c:v>
                </c:pt>
                <c:pt idx="148">
                  <c:v>688</c:v>
                </c:pt>
                <c:pt idx="149">
                  <c:v>568</c:v>
                </c:pt>
                <c:pt idx="150">
                  <c:v>574</c:v>
                </c:pt>
                <c:pt idx="151">
                  <c:v>669</c:v>
                </c:pt>
                <c:pt idx="152">
                  <c:v>#N/A</c:v>
                </c:pt>
                <c:pt idx="153">
                  <c:v>602</c:v>
                </c:pt>
                <c:pt idx="154">
                  <c:v>577</c:v>
                </c:pt>
                <c:pt idx="155">
                  <c:v>#N/A</c:v>
                </c:pt>
                <c:pt idx="156">
                  <c:v>631</c:v>
                </c:pt>
                <c:pt idx="157">
                  <c:v>655</c:v>
                </c:pt>
                <c:pt idx="158">
                  <c:v>620</c:v>
                </c:pt>
                <c:pt idx="159">
                  <c:v>652</c:v>
                </c:pt>
                <c:pt idx="160">
                  <c:v>641</c:v>
                </c:pt>
                <c:pt idx="161">
                  <c:v>673</c:v>
                </c:pt>
                <c:pt idx="162">
                  <c:v>639</c:v>
                </c:pt>
                <c:pt idx="163">
                  <c:v>#N/A</c:v>
                </c:pt>
                <c:pt idx="164">
                  <c:v>668</c:v>
                </c:pt>
                <c:pt idx="165">
                  <c:v>730</c:v>
                </c:pt>
                <c:pt idx="166">
                  <c:v>795</c:v>
                </c:pt>
                <c:pt idx="167">
                  <c:v>789</c:v>
                </c:pt>
                <c:pt idx="168">
                  <c:v>762</c:v>
                </c:pt>
                <c:pt idx="169">
                  <c:v>726</c:v>
                </c:pt>
                <c:pt idx="170">
                  <c:v>754</c:v>
                </c:pt>
                <c:pt idx="171">
                  <c:v>755</c:v>
                </c:pt>
                <c:pt idx="172">
                  <c:v>706</c:v>
                </c:pt>
                <c:pt idx="173">
                  <c:v>761</c:v>
                </c:pt>
                <c:pt idx="174">
                  <c:v>659</c:v>
                </c:pt>
                <c:pt idx="175">
                  <c:v>612</c:v>
                </c:pt>
                <c:pt idx="176">
                  <c:v>692</c:v>
                </c:pt>
                <c:pt idx="177">
                  <c:v>690</c:v>
                </c:pt>
                <c:pt idx="178">
                  <c:v>677</c:v>
                </c:pt>
                <c:pt idx="179">
                  <c:v>656</c:v>
                </c:pt>
                <c:pt idx="180">
                  <c:v>675</c:v>
                </c:pt>
                <c:pt idx="181">
                  <c:v>1022</c:v>
                </c:pt>
                <c:pt idx="182">
                  <c:v>977</c:v>
                </c:pt>
                <c:pt idx="183">
                  <c:v>977</c:v>
                </c:pt>
                <c:pt idx="184">
                  <c:v>956</c:v>
                </c:pt>
                <c:pt idx="185">
                  <c:v>978</c:v>
                </c:pt>
                <c:pt idx="186">
                  <c:v>959</c:v>
                </c:pt>
                <c:pt idx="187">
                  <c:v>955</c:v>
                </c:pt>
                <c:pt idx="188">
                  <c:v>939</c:v>
                </c:pt>
                <c:pt idx="189">
                  <c:v>924</c:v>
                </c:pt>
                <c:pt idx="190">
                  <c:v>904</c:v>
                </c:pt>
                <c:pt idx="191">
                  <c:v>900</c:v>
                </c:pt>
                <c:pt idx="192">
                  <c:v>912</c:v>
                </c:pt>
                <c:pt idx="193">
                  <c:v>924</c:v>
                </c:pt>
                <c:pt idx="194">
                  <c:v>915</c:v>
                </c:pt>
                <c:pt idx="195">
                  <c:v>913</c:v>
                </c:pt>
                <c:pt idx="196">
                  <c:v>869</c:v>
                </c:pt>
                <c:pt idx="197">
                  <c:v>878</c:v>
                </c:pt>
                <c:pt idx="198">
                  <c:v>871</c:v>
                </c:pt>
                <c:pt idx="199">
                  <c:v>804</c:v>
                </c:pt>
                <c:pt idx="200">
                  <c:v>827</c:v>
                </c:pt>
                <c:pt idx="201">
                  <c:v>802</c:v>
                </c:pt>
                <c:pt idx="202">
                  <c:v>824</c:v>
                </c:pt>
                <c:pt idx="203">
                  <c:v>805</c:v>
                </c:pt>
                <c:pt idx="204">
                  <c:v>771</c:v>
                </c:pt>
                <c:pt idx="205">
                  <c:v>772</c:v>
                </c:pt>
                <c:pt idx="206">
                  <c:v>773</c:v>
                </c:pt>
                <c:pt idx="207">
                  <c:v>687</c:v>
                </c:pt>
                <c:pt idx="208">
                  <c:v>692</c:v>
                </c:pt>
                <c:pt idx="209">
                  <c:v>683</c:v>
                </c:pt>
                <c:pt idx="210">
                  <c:v>793</c:v>
                </c:pt>
                <c:pt idx="211">
                  <c:v>730</c:v>
                </c:pt>
                <c:pt idx="212">
                  <c:v>702</c:v>
                </c:pt>
                <c:pt idx="213">
                  <c:v>664</c:v>
                </c:pt>
                <c:pt idx="214">
                  <c:v>657</c:v>
                </c:pt>
                <c:pt idx="215">
                  <c:v>669</c:v>
                </c:pt>
                <c:pt idx="216">
                  <c:v>652</c:v>
                </c:pt>
                <c:pt idx="217">
                  <c:v>552</c:v>
                </c:pt>
                <c:pt idx="218">
                  <c:v>609</c:v>
                </c:pt>
                <c:pt idx="219">
                  <c:v>570</c:v>
                </c:pt>
                <c:pt idx="220">
                  <c:v>591</c:v>
                </c:pt>
                <c:pt idx="221">
                  <c:v>515</c:v>
                </c:pt>
                <c:pt idx="222">
                  <c:v>548</c:v>
                </c:pt>
                <c:pt idx="223">
                  <c:v>532</c:v>
                </c:pt>
                <c:pt idx="224">
                  <c:v>536</c:v>
                </c:pt>
                <c:pt idx="225">
                  <c:v>517</c:v>
                </c:pt>
                <c:pt idx="226">
                  <c:v>546</c:v>
                </c:pt>
                <c:pt idx="227">
                  <c:v>521</c:v>
                </c:pt>
                <c:pt idx="228">
                  <c:v>506</c:v>
                </c:pt>
                <c:pt idx="229">
                  <c:v>481</c:v>
                </c:pt>
                <c:pt idx="230">
                  <c:v>388</c:v>
                </c:pt>
                <c:pt idx="231">
                  <c:v>391</c:v>
                </c:pt>
                <c:pt idx="232">
                  <c:v>425</c:v>
                </c:pt>
                <c:pt idx="233">
                  <c:v>491</c:v>
                </c:pt>
                <c:pt idx="234">
                  <c:v>474</c:v>
                </c:pt>
                <c:pt idx="235">
                  <c:v>554</c:v>
                </c:pt>
                <c:pt idx="236">
                  <c:v>#N/A</c:v>
                </c:pt>
                <c:pt idx="237">
                  <c:v>463</c:v>
                </c:pt>
                <c:pt idx="238">
                  <c:v>544</c:v>
                </c:pt>
                <c:pt idx="239">
                  <c:v>#N/A</c:v>
                </c:pt>
                <c:pt idx="240">
                  <c:v>457</c:v>
                </c:pt>
                <c:pt idx="241">
                  <c:v>441</c:v>
                </c:pt>
                <c:pt idx="242">
                  <c:v>465</c:v>
                </c:pt>
                <c:pt idx="243">
                  <c:v>401</c:v>
                </c:pt>
                <c:pt idx="244">
                  <c:v>383</c:v>
                </c:pt>
                <c:pt idx="245">
                  <c:v>384</c:v>
                </c:pt>
                <c:pt idx="246">
                  <c:v>387</c:v>
                </c:pt>
                <c:pt idx="247">
                  <c:v>382</c:v>
                </c:pt>
                <c:pt idx="248">
                  <c:v>368</c:v>
                </c:pt>
                <c:pt idx="249">
                  <c:v>376</c:v>
                </c:pt>
                <c:pt idx="250">
                  <c:v>409</c:v>
                </c:pt>
                <c:pt idx="251">
                  <c:v>366</c:v>
                </c:pt>
                <c:pt idx="252">
                  <c:v>487</c:v>
                </c:pt>
                <c:pt idx="253">
                  <c:v>400</c:v>
                </c:pt>
                <c:pt idx="254">
                  <c:v>409</c:v>
                </c:pt>
                <c:pt idx="255">
                  <c:v>389</c:v>
                </c:pt>
                <c:pt idx="256">
                  <c:v>392</c:v>
                </c:pt>
                <c:pt idx="257">
                  <c:v>328</c:v>
                </c:pt>
                <c:pt idx="258">
                  <c:v>294</c:v>
                </c:pt>
                <c:pt idx="259">
                  <c:v>244</c:v>
                </c:pt>
                <c:pt idx="260">
                  <c:v>224</c:v>
                </c:pt>
                <c:pt idx="261">
                  <c:v>224</c:v>
                </c:pt>
                <c:pt idx="262">
                  <c:v>200</c:v>
                </c:pt>
                <c:pt idx="263">
                  <c:v>222</c:v>
                </c:pt>
                <c:pt idx="264">
                  <c:v>201</c:v>
                </c:pt>
                <c:pt idx="265">
                  <c:v>230</c:v>
                </c:pt>
                <c:pt idx="266">
                  <c:v>250</c:v>
                </c:pt>
                <c:pt idx="267">
                  <c:v>413</c:v>
                </c:pt>
                <c:pt idx="268">
                  <c:v>171</c:v>
                </c:pt>
                <c:pt idx="269">
                  <c:v>114</c:v>
                </c:pt>
                <c:pt idx="270">
                  <c:v>143</c:v>
                </c:pt>
                <c:pt idx="271">
                  <c:v>149</c:v>
                </c:pt>
                <c:pt idx="272">
                  <c:v>113</c:v>
                </c:pt>
                <c:pt idx="273">
                  <c:v>121</c:v>
                </c:pt>
                <c:pt idx="274">
                  <c:v>140</c:v>
                </c:pt>
                <c:pt idx="275">
                  <c:v>357</c:v>
                </c:pt>
                <c:pt idx="276">
                  <c:v>131</c:v>
                </c:pt>
                <c:pt idx="277">
                  <c:v>123</c:v>
                </c:pt>
                <c:pt idx="278">
                  <c:v>123</c:v>
                </c:pt>
                <c:pt idx="279">
                  <c:v>187</c:v>
                </c:pt>
                <c:pt idx="280">
                  <c:v>162</c:v>
                </c:pt>
                <c:pt idx="281">
                  <c:v>202</c:v>
                </c:pt>
                <c:pt idx="282">
                  <c:v>172</c:v>
                </c:pt>
                <c:pt idx="283">
                  <c:v>187</c:v>
                </c:pt>
                <c:pt idx="284">
                  <c:v>170</c:v>
                </c:pt>
                <c:pt idx="285">
                  <c:v>174</c:v>
                </c:pt>
                <c:pt idx="286">
                  <c:v>153</c:v>
                </c:pt>
                <c:pt idx="287">
                  <c:v>101</c:v>
                </c:pt>
                <c:pt idx="288">
                  <c:v>132</c:v>
                </c:pt>
                <c:pt idx="289">
                  <c:v>185</c:v>
                </c:pt>
                <c:pt idx="290">
                  <c:v>97</c:v>
                </c:pt>
                <c:pt idx="291">
                  <c:v>130</c:v>
                </c:pt>
                <c:pt idx="292">
                  <c:v>123</c:v>
                </c:pt>
                <c:pt idx="293">
                  <c:v>117</c:v>
                </c:pt>
                <c:pt idx="294">
                  <c:v>126</c:v>
                </c:pt>
                <c:pt idx="295">
                  <c:v>191</c:v>
                </c:pt>
                <c:pt idx="296">
                  <c:v>212</c:v>
                </c:pt>
                <c:pt idx="297">
                  <c:v>208</c:v>
                </c:pt>
                <c:pt idx="298">
                  <c:v>233</c:v>
                </c:pt>
                <c:pt idx="299">
                  <c:v>219</c:v>
                </c:pt>
                <c:pt idx="300">
                  <c:v>208</c:v>
                </c:pt>
                <c:pt idx="301">
                  <c:v>184</c:v>
                </c:pt>
                <c:pt idx="302">
                  <c:v>187</c:v>
                </c:pt>
                <c:pt idx="303">
                  <c:v>120</c:v>
                </c:pt>
                <c:pt idx="304">
                  <c:v>135</c:v>
                </c:pt>
                <c:pt idx="305">
                  <c:v>115</c:v>
                </c:pt>
                <c:pt idx="306">
                  <c:v>123</c:v>
                </c:pt>
                <c:pt idx="307">
                  <c:v>109</c:v>
                </c:pt>
                <c:pt idx="308">
                  <c:v>158</c:v>
                </c:pt>
                <c:pt idx="309">
                  <c:v>125</c:v>
                </c:pt>
                <c:pt idx="310">
                  <c:v>54</c:v>
                </c:pt>
                <c:pt idx="311">
                  <c:v>46</c:v>
                </c:pt>
                <c:pt idx="312">
                  <c:v>61</c:v>
                </c:pt>
                <c:pt idx="313">
                  <c:v>87</c:v>
                </c:pt>
                <c:pt idx="314">
                  <c:v>138</c:v>
                </c:pt>
                <c:pt idx="315">
                  <c:v>144</c:v>
                </c:pt>
                <c:pt idx="316">
                  <c:v>63</c:v>
                </c:pt>
                <c:pt idx="317">
                  <c:v>63</c:v>
                </c:pt>
                <c:pt idx="318">
                  <c:v>58</c:v>
                </c:pt>
                <c:pt idx="319">
                  <c:v>40</c:v>
                </c:pt>
                <c:pt idx="320">
                  <c:v>60</c:v>
                </c:pt>
                <c:pt idx="321">
                  <c:v>25</c:v>
                </c:pt>
                <c:pt idx="322">
                  <c:v>123</c:v>
                </c:pt>
                <c:pt idx="323">
                  <c:v>122</c:v>
                </c:pt>
                <c:pt idx="324">
                  <c:v>100</c:v>
                </c:pt>
                <c:pt idx="325">
                  <c:v>#N/A</c:v>
                </c:pt>
                <c:pt idx="326">
                  <c:v>45</c:v>
                </c:pt>
                <c:pt idx="327">
                  <c:v>76</c:v>
                </c:pt>
                <c:pt idx="328">
                  <c:v>93</c:v>
                </c:pt>
                <c:pt idx="329">
                  <c:v>59</c:v>
                </c:pt>
                <c:pt idx="330">
                  <c:v>46</c:v>
                </c:pt>
                <c:pt idx="331">
                  <c:v>7</c:v>
                </c:pt>
                <c:pt idx="332">
                  <c:v>113</c:v>
                </c:pt>
                <c:pt idx="333">
                  <c:v>27</c:v>
                </c:pt>
                <c:pt idx="334">
                  <c:v>345</c:v>
                </c:pt>
                <c:pt idx="335">
                  <c:v>332</c:v>
                </c:pt>
                <c:pt idx="336">
                  <c:v>366</c:v>
                </c:pt>
                <c:pt idx="337">
                  <c:v>336</c:v>
                </c:pt>
                <c:pt idx="338">
                  <c:v>348</c:v>
                </c:pt>
                <c:pt idx="339">
                  <c:v>356</c:v>
                </c:pt>
                <c:pt idx="340">
                  <c:v>321</c:v>
                </c:pt>
                <c:pt idx="341">
                  <c:v>333</c:v>
                </c:pt>
                <c:pt idx="342">
                  <c:v>350</c:v>
                </c:pt>
                <c:pt idx="343">
                  <c:v>311</c:v>
                </c:pt>
                <c:pt idx="344">
                  <c:v>329</c:v>
                </c:pt>
                <c:pt idx="345">
                  <c:v>307</c:v>
                </c:pt>
                <c:pt idx="346">
                  <c:v>317</c:v>
                </c:pt>
                <c:pt idx="347">
                  <c:v>345</c:v>
                </c:pt>
                <c:pt idx="348">
                  <c:v>354</c:v>
                </c:pt>
                <c:pt idx="349">
                  <c:v>334</c:v>
                </c:pt>
                <c:pt idx="350">
                  <c:v>339</c:v>
                </c:pt>
                <c:pt idx="351">
                  <c:v>309</c:v>
                </c:pt>
                <c:pt idx="352">
                  <c:v>285</c:v>
                </c:pt>
                <c:pt idx="353">
                  <c:v>295</c:v>
                </c:pt>
                <c:pt idx="354">
                  <c:v>319</c:v>
                </c:pt>
                <c:pt idx="355">
                  <c:v>349</c:v>
                </c:pt>
                <c:pt idx="356">
                  <c:v>336</c:v>
                </c:pt>
                <c:pt idx="357">
                  <c:v>298</c:v>
                </c:pt>
                <c:pt idx="358">
                  <c:v>294</c:v>
                </c:pt>
                <c:pt idx="359">
                  <c:v>326</c:v>
                </c:pt>
                <c:pt idx="360">
                  <c:v>299</c:v>
                </c:pt>
                <c:pt idx="361">
                  <c:v>336</c:v>
                </c:pt>
                <c:pt idx="362">
                  <c:v>382</c:v>
                </c:pt>
                <c:pt idx="363">
                  <c:v>323</c:v>
                </c:pt>
                <c:pt idx="364">
                  <c:v>316</c:v>
                </c:pt>
                <c:pt idx="365">
                  <c:v>285</c:v>
                </c:pt>
                <c:pt idx="366">
                  <c:v>253</c:v>
                </c:pt>
                <c:pt idx="367">
                  <c:v>264</c:v>
                </c:pt>
                <c:pt idx="368">
                  <c:v>294</c:v>
                </c:pt>
                <c:pt idx="369">
                  <c:v>230</c:v>
                </c:pt>
              </c:numCache>
            </c:numRef>
          </c:val>
          <c:smooth val="0"/>
        </c:ser>
        <c:ser>
          <c:idx val="3"/>
          <c:order val="3"/>
          <c:tx>
            <c:strRef>
              <c:f>油粕期现差!$J$1</c:f>
              <c:strCache>
                <c:ptCount val="1"/>
                <c:pt idx="0">
                  <c:v>油差</c:v>
                </c:pt>
              </c:strCache>
            </c:strRef>
          </c:tx>
          <c:marker>
            <c:symbol val="none"/>
          </c:marker>
          <c:cat>
            <c:numRef>
              <c:f>油粕期现差!$D$2:$D$371</c:f>
              <c:numCache>
                <c:formatCode>yyyy/m/d</c:formatCode>
                <c:ptCount val="370"/>
                <c:pt idx="0">
                  <c:v>41295</c:v>
                </c:pt>
                <c:pt idx="1">
                  <c:v>41296</c:v>
                </c:pt>
                <c:pt idx="2">
                  <c:v>41297</c:v>
                </c:pt>
                <c:pt idx="3">
                  <c:v>41298</c:v>
                </c:pt>
                <c:pt idx="4">
                  <c:v>41299</c:v>
                </c:pt>
                <c:pt idx="5">
                  <c:v>41302</c:v>
                </c:pt>
                <c:pt idx="6">
                  <c:v>41303</c:v>
                </c:pt>
                <c:pt idx="7">
                  <c:v>41304</c:v>
                </c:pt>
                <c:pt idx="8">
                  <c:v>41305</c:v>
                </c:pt>
                <c:pt idx="9">
                  <c:v>41306</c:v>
                </c:pt>
                <c:pt idx="10">
                  <c:v>41309</c:v>
                </c:pt>
                <c:pt idx="11">
                  <c:v>41310</c:v>
                </c:pt>
                <c:pt idx="12">
                  <c:v>41311</c:v>
                </c:pt>
                <c:pt idx="13">
                  <c:v>41312</c:v>
                </c:pt>
                <c:pt idx="14">
                  <c:v>41313</c:v>
                </c:pt>
                <c:pt idx="15">
                  <c:v>41323</c:v>
                </c:pt>
                <c:pt idx="16">
                  <c:v>41324</c:v>
                </c:pt>
                <c:pt idx="17">
                  <c:v>41325</c:v>
                </c:pt>
                <c:pt idx="18">
                  <c:v>41326</c:v>
                </c:pt>
                <c:pt idx="19">
                  <c:v>41327</c:v>
                </c:pt>
                <c:pt idx="20">
                  <c:v>41330</c:v>
                </c:pt>
                <c:pt idx="21">
                  <c:v>41331</c:v>
                </c:pt>
                <c:pt idx="22">
                  <c:v>41332</c:v>
                </c:pt>
                <c:pt idx="23">
                  <c:v>41333</c:v>
                </c:pt>
                <c:pt idx="24">
                  <c:v>41334</c:v>
                </c:pt>
                <c:pt idx="25">
                  <c:v>41337</c:v>
                </c:pt>
                <c:pt idx="26">
                  <c:v>41338</c:v>
                </c:pt>
                <c:pt idx="27">
                  <c:v>41339</c:v>
                </c:pt>
                <c:pt idx="28">
                  <c:v>41340</c:v>
                </c:pt>
                <c:pt idx="29">
                  <c:v>41341</c:v>
                </c:pt>
                <c:pt idx="30">
                  <c:v>41344</c:v>
                </c:pt>
                <c:pt idx="31">
                  <c:v>41345</c:v>
                </c:pt>
                <c:pt idx="32">
                  <c:v>41346</c:v>
                </c:pt>
                <c:pt idx="33">
                  <c:v>41347</c:v>
                </c:pt>
                <c:pt idx="34">
                  <c:v>41348</c:v>
                </c:pt>
                <c:pt idx="35">
                  <c:v>41351</c:v>
                </c:pt>
                <c:pt idx="36">
                  <c:v>41352</c:v>
                </c:pt>
                <c:pt idx="37">
                  <c:v>41353</c:v>
                </c:pt>
                <c:pt idx="38">
                  <c:v>41354</c:v>
                </c:pt>
                <c:pt idx="39">
                  <c:v>41355</c:v>
                </c:pt>
                <c:pt idx="40">
                  <c:v>41358</c:v>
                </c:pt>
                <c:pt idx="41">
                  <c:v>41359</c:v>
                </c:pt>
                <c:pt idx="42">
                  <c:v>41360</c:v>
                </c:pt>
                <c:pt idx="43">
                  <c:v>41361</c:v>
                </c:pt>
                <c:pt idx="44">
                  <c:v>41362</c:v>
                </c:pt>
                <c:pt idx="45">
                  <c:v>41365</c:v>
                </c:pt>
                <c:pt idx="46">
                  <c:v>41366</c:v>
                </c:pt>
                <c:pt idx="47">
                  <c:v>41367</c:v>
                </c:pt>
                <c:pt idx="48">
                  <c:v>41372</c:v>
                </c:pt>
                <c:pt idx="49">
                  <c:v>41373</c:v>
                </c:pt>
                <c:pt idx="50">
                  <c:v>41374</c:v>
                </c:pt>
                <c:pt idx="51">
                  <c:v>41375</c:v>
                </c:pt>
                <c:pt idx="52">
                  <c:v>41376</c:v>
                </c:pt>
                <c:pt idx="53">
                  <c:v>41379</c:v>
                </c:pt>
                <c:pt idx="54">
                  <c:v>41380</c:v>
                </c:pt>
                <c:pt idx="55">
                  <c:v>41381</c:v>
                </c:pt>
                <c:pt idx="56">
                  <c:v>41382</c:v>
                </c:pt>
                <c:pt idx="57">
                  <c:v>41383</c:v>
                </c:pt>
                <c:pt idx="58">
                  <c:v>41386</c:v>
                </c:pt>
                <c:pt idx="59">
                  <c:v>41387</c:v>
                </c:pt>
                <c:pt idx="60">
                  <c:v>41388</c:v>
                </c:pt>
                <c:pt idx="61">
                  <c:v>41389</c:v>
                </c:pt>
                <c:pt idx="62">
                  <c:v>41390</c:v>
                </c:pt>
                <c:pt idx="63">
                  <c:v>41396</c:v>
                </c:pt>
                <c:pt idx="64">
                  <c:v>41397</c:v>
                </c:pt>
                <c:pt idx="65">
                  <c:v>41400</c:v>
                </c:pt>
                <c:pt idx="66">
                  <c:v>41401</c:v>
                </c:pt>
                <c:pt idx="67">
                  <c:v>41402</c:v>
                </c:pt>
                <c:pt idx="68">
                  <c:v>41404</c:v>
                </c:pt>
                <c:pt idx="69">
                  <c:v>41408</c:v>
                </c:pt>
                <c:pt idx="70">
                  <c:v>41409</c:v>
                </c:pt>
                <c:pt idx="71">
                  <c:v>41410</c:v>
                </c:pt>
                <c:pt idx="72">
                  <c:v>41411</c:v>
                </c:pt>
                <c:pt idx="73">
                  <c:v>41414</c:v>
                </c:pt>
                <c:pt idx="74">
                  <c:v>41415</c:v>
                </c:pt>
                <c:pt idx="75">
                  <c:v>41416</c:v>
                </c:pt>
                <c:pt idx="76">
                  <c:v>41417</c:v>
                </c:pt>
                <c:pt idx="77">
                  <c:v>41418</c:v>
                </c:pt>
                <c:pt idx="78">
                  <c:v>41421</c:v>
                </c:pt>
                <c:pt idx="79">
                  <c:v>41422</c:v>
                </c:pt>
                <c:pt idx="80">
                  <c:v>41423</c:v>
                </c:pt>
                <c:pt idx="81">
                  <c:v>41424</c:v>
                </c:pt>
                <c:pt idx="82">
                  <c:v>41425</c:v>
                </c:pt>
                <c:pt idx="83">
                  <c:v>41428</c:v>
                </c:pt>
                <c:pt idx="84">
                  <c:v>41429</c:v>
                </c:pt>
                <c:pt idx="85">
                  <c:v>41430</c:v>
                </c:pt>
                <c:pt idx="86">
                  <c:v>41431</c:v>
                </c:pt>
                <c:pt idx="87">
                  <c:v>41432</c:v>
                </c:pt>
                <c:pt idx="88">
                  <c:v>41438</c:v>
                </c:pt>
                <c:pt idx="89">
                  <c:v>41439</c:v>
                </c:pt>
                <c:pt idx="90">
                  <c:v>41442</c:v>
                </c:pt>
                <c:pt idx="91">
                  <c:v>41443</c:v>
                </c:pt>
                <c:pt idx="92">
                  <c:v>41444</c:v>
                </c:pt>
                <c:pt idx="93">
                  <c:v>41445</c:v>
                </c:pt>
                <c:pt idx="94">
                  <c:v>41446</c:v>
                </c:pt>
                <c:pt idx="95">
                  <c:v>41449</c:v>
                </c:pt>
                <c:pt idx="96">
                  <c:v>41450</c:v>
                </c:pt>
                <c:pt idx="97">
                  <c:v>41451</c:v>
                </c:pt>
                <c:pt idx="98">
                  <c:v>41452</c:v>
                </c:pt>
                <c:pt idx="99">
                  <c:v>41453</c:v>
                </c:pt>
                <c:pt idx="100">
                  <c:v>41456</c:v>
                </c:pt>
                <c:pt idx="101">
                  <c:v>41457</c:v>
                </c:pt>
                <c:pt idx="102">
                  <c:v>41458</c:v>
                </c:pt>
                <c:pt idx="103">
                  <c:v>41459</c:v>
                </c:pt>
                <c:pt idx="104">
                  <c:v>41460</c:v>
                </c:pt>
                <c:pt idx="105">
                  <c:v>41463</c:v>
                </c:pt>
                <c:pt idx="106">
                  <c:v>41464</c:v>
                </c:pt>
                <c:pt idx="107">
                  <c:v>41465</c:v>
                </c:pt>
                <c:pt idx="108">
                  <c:v>41466</c:v>
                </c:pt>
                <c:pt idx="109">
                  <c:v>41467</c:v>
                </c:pt>
                <c:pt idx="110">
                  <c:v>41470</c:v>
                </c:pt>
                <c:pt idx="111">
                  <c:v>41471</c:v>
                </c:pt>
                <c:pt idx="112">
                  <c:v>41472</c:v>
                </c:pt>
                <c:pt idx="113">
                  <c:v>41473</c:v>
                </c:pt>
                <c:pt idx="114">
                  <c:v>41474</c:v>
                </c:pt>
                <c:pt idx="115">
                  <c:v>41477</c:v>
                </c:pt>
                <c:pt idx="116">
                  <c:v>41478</c:v>
                </c:pt>
                <c:pt idx="117">
                  <c:v>41479</c:v>
                </c:pt>
                <c:pt idx="118">
                  <c:v>41480</c:v>
                </c:pt>
                <c:pt idx="119">
                  <c:v>41481</c:v>
                </c:pt>
                <c:pt idx="120">
                  <c:v>41484</c:v>
                </c:pt>
                <c:pt idx="121">
                  <c:v>41485</c:v>
                </c:pt>
                <c:pt idx="122">
                  <c:v>41486</c:v>
                </c:pt>
                <c:pt idx="123">
                  <c:v>41487</c:v>
                </c:pt>
                <c:pt idx="124">
                  <c:v>41488</c:v>
                </c:pt>
                <c:pt idx="125">
                  <c:v>41491</c:v>
                </c:pt>
                <c:pt idx="126">
                  <c:v>41492</c:v>
                </c:pt>
                <c:pt idx="127">
                  <c:v>41493</c:v>
                </c:pt>
                <c:pt idx="128">
                  <c:v>41494</c:v>
                </c:pt>
                <c:pt idx="129">
                  <c:v>41495</c:v>
                </c:pt>
                <c:pt idx="130">
                  <c:v>41498</c:v>
                </c:pt>
                <c:pt idx="131">
                  <c:v>41499</c:v>
                </c:pt>
                <c:pt idx="132">
                  <c:v>41500</c:v>
                </c:pt>
                <c:pt idx="133">
                  <c:v>41501</c:v>
                </c:pt>
                <c:pt idx="134">
                  <c:v>41502</c:v>
                </c:pt>
                <c:pt idx="135">
                  <c:v>41505</c:v>
                </c:pt>
                <c:pt idx="136">
                  <c:v>41506</c:v>
                </c:pt>
                <c:pt idx="137">
                  <c:v>41507</c:v>
                </c:pt>
                <c:pt idx="138">
                  <c:v>41508</c:v>
                </c:pt>
                <c:pt idx="139">
                  <c:v>41509</c:v>
                </c:pt>
                <c:pt idx="140">
                  <c:v>41512</c:v>
                </c:pt>
                <c:pt idx="141">
                  <c:v>41513</c:v>
                </c:pt>
                <c:pt idx="142">
                  <c:v>41514</c:v>
                </c:pt>
                <c:pt idx="143">
                  <c:v>41515</c:v>
                </c:pt>
                <c:pt idx="144">
                  <c:v>41516</c:v>
                </c:pt>
                <c:pt idx="145">
                  <c:v>41519</c:v>
                </c:pt>
                <c:pt idx="146">
                  <c:v>41520</c:v>
                </c:pt>
                <c:pt idx="147">
                  <c:v>41521</c:v>
                </c:pt>
                <c:pt idx="148">
                  <c:v>41522</c:v>
                </c:pt>
                <c:pt idx="149">
                  <c:v>41523</c:v>
                </c:pt>
                <c:pt idx="150">
                  <c:v>41526</c:v>
                </c:pt>
                <c:pt idx="151">
                  <c:v>41527</c:v>
                </c:pt>
                <c:pt idx="152">
                  <c:v>41528</c:v>
                </c:pt>
                <c:pt idx="153">
                  <c:v>41529</c:v>
                </c:pt>
                <c:pt idx="154">
                  <c:v>41530</c:v>
                </c:pt>
                <c:pt idx="155">
                  <c:v>41534</c:v>
                </c:pt>
                <c:pt idx="156">
                  <c:v>41535</c:v>
                </c:pt>
                <c:pt idx="157">
                  <c:v>41540</c:v>
                </c:pt>
                <c:pt idx="158">
                  <c:v>41541</c:v>
                </c:pt>
                <c:pt idx="159">
                  <c:v>41542</c:v>
                </c:pt>
                <c:pt idx="160">
                  <c:v>41543</c:v>
                </c:pt>
                <c:pt idx="161">
                  <c:v>41544</c:v>
                </c:pt>
                <c:pt idx="162">
                  <c:v>41547</c:v>
                </c:pt>
                <c:pt idx="163">
                  <c:v>41555</c:v>
                </c:pt>
                <c:pt idx="164">
                  <c:v>41556</c:v>
                </c:pt>
                <c:pt idx="165">
                  <c:v>41557</c:v>
                </c:pt>
                <c:pt idx="166">
                  <c:v>41558</c:v>
                </c:pt>
                <c:pt idx="167">
                  <c:v>41561</c:v>
                </c:pt>
                <c:pt idx="168">
                  <c:v>41562</c:v>
                </c:pt>
                <c:pt idx="169">
                  <c:v>41563</c:v>
                </c:pt>
                <c:pt idx="170">
                  <c:v>41564</c:v>
                </c:pt>
                <c:pt idx="171">
                  <c:v>41565</c:v>
                </c:pt>
                <c:pt idx="172">
                  <c:v>41568</c:v>
                </c:pt>
                <c:pt idx="173">
                  <c:v>41569</c:v>
                </c:pt>
                <c:pt idx="174">
                  <c:v>41570</c:v>
                </c:pt>
                <c:pt idx="175">
                  <c:v>41571</c:v>
                </c:pt>
                <c:pt idx="176">
                  <c:v>41572</c:v>
                </c:pt>
                <c:pt idx="177">
                  <c:v>41575</c:v>
                </c:pt>
                <c:pt idx="178">
                  <c:v>41576</c:v>
                </c:pt>
                <c:pt idx="179">
                  <c:v>41577</c:v>
                </c:pt>
                <c:pt idx="180">
                  <c:v>41578</c:v>
                </c:pt>
                <c:pt idx="181">
                  <c:v>41579</c:v>
                </c:pt>
                <c:pt idx="182">
                  <c:v>41582</c:v>
                </c:pt>
                <c:pt idx="183">
                  <c:v>41583</c:v>
                </c:pt>
                <c:pt idx="184">
                  <c:v>41584</c:v>
                </c:pt>
                <c:pt idx="185">
                  <c:v>41585</c:v>
                </c:pt>
                <c:pt idx="186">
                  <c:v>41586</c:v>
                </c:pt>
                <c:pt idx="187">
                  <c:v>41589</c:v>
                </c:pt>
                <c:pt idx="188">
                  <c:v>41590</c:v>
                </c:pt>
                <c:pt idx="189">
                  <c:v>41591</c:v>
                </c:pt>
                <c:pt idx="190">
                  <c:v>41592</c:v>
                </c:pt>
                <c:pt idx="191">
                  <c:v>41593</c:v>
                </c:pt>
                <c:pt idx="192">
                  <c:v>41596</c:v>
                </c:pt>
                <c:pt idx="193">
                  <c:v>41597</c:v>
                </c:pt>
                <c:pt idx="194">
                  <c:v>41598</c:v>
                </c:pt>
                <c:pt idx="195">
                  <c:v>41599</c:v>
                </c:pt>
                <c:pt idx="196">
                  <c:v>41600</c:v>
                </c:pt>
                <c:pt idx="197">
                  <c:v>41603</c:v>
                </c:pt>
                <c:pt idx="198">
                  <c:v>41604</c:v>
                </c:pt>
                <c:pt idx="199">
                  <c:v>41605</c:v>
                </c:pt>
                <c:pt idx="200">
                  <c:v>41606</c:v>
                </c:pt>
                <c:pt idx="201">
                  <c:v>41607</c:v>
                </c:pt>
                <c:pt idx="202">
                  <c:v>41610</c:v>
                </c:pt>
                <c:pt idx="203">
                  <c:v>41611</c:v>
                </c:pt>
                <c:pt idx="204">
                  <c:v>41612</c:v>
                </c:pt>
                <c:pt idx="205">
                  <c:v>41613</c:v>
                </c:pt>
                <c:pt idx="206">
                  <c:v>41614</c:v>
                </c:pt>
                <c:pt idx="207">
                  <c:v>41617</c:v>
                </c:pt>
                <c:pt idx="208">
                  <c:v>41618</c:v>
                </c:pt>
                <c:pt idx="209">
                  <c:v>41619</c:v>
                </c:pt>
                <c:pt idx="210">
                  <c:v>41620</c:v>
                </c:pt>
                <c:pt idx="211">
                  <c:v>41621</c:v>
                </c:pt>
                <c:pt idx="212">
                  <c:v>41624</c:v>
                </c:pt>
                <c:pt idx="213">
                  <c:v>41625</c:v>
                </c:pt>
                <c:pt idx="214">
                  <c:v>41626</c:v>
                </c:pt>
                <c:pt idx="215">
                  <c:v>41627</c:v>
                </c:pt>
                <c:pt idx="216">
                  <c:v>41628</c:v>
                </c:pt>
                <c:pt idx="217">
                  <c:v>41631</c:v>
                </c:pt>
                <c:pt idx="218">
                  <c:v>41632</c:v>
                </c:pt>
                <c:pt idx="219">
                  <c:v>41633</c:v>
                </c:pt>
                <c:pt idx="220">
                  <c:v>41634</c:v>
                </c:pt>
                <c:pt idx="221">
                  <c:v>41635</c:v>
                </c:pt>
                <c:pt idx="222">
                  <c:v>41638</c:v>
                </c:pt>
                <c:pt idx="223">
                  <c:v>41639</c:v>
                </c:pt>
                <c:pt idx="224">
                  <c:v>41641</c:v>
                </c:pt>
                <c:pt idx="225">
                  <c:v>41645</c:v>
                </c:pt>
                <c:pt idx="226">
                  <c:v>41646</c:v>
                </c:pt>
                <c:pt idx="227">
                  <c:v>41647</c:v>
                </c:pt>
                <c:pt idx="228">
                  <c:v>41648</c:v>
                </c:pt>
                <c:pt idx="229">
                  <c:v>41649</c:v>
                </c:pt>
                <c:pt idx="230">
                  <c:v>41656</c:v>
                </c:pt>
                <c:pt idx="231">
                  <c:v>41659</c:v>
                </c:pt>
                <c:pt idx="232">
                  <c:v>41660</c:v>
                </c:pt>
                <c:pt idx="233">
                  <c:v>41661</c:v>
                </c:pt>
                <c:pt idx="234">
                  <c:v>41662</c:v>
                </c:pt>
                <c:pt idx="235">
                  <c:v>41663</c:v>
                </c:pt>
                <c:pt idx="236">
                  <c:v>41666</c:v>
                </c:pt>
                <c:pt idx="237">
                  <c:v>41667</c:v>
                </c:pt>
                <c:pt idx="238">
                  <c:v>41668</c:v>
                </c:pt>
                <c:pt idx="239">
                  <c:v>41669</c:v>
                </c:pt>
                <c:pt idx="240">
                  <c:v>41677</c:v>
                </c:pt>
                <c:pt idx="241">
                  <c:v>41680</c:v>
                </c:pt>
                <c:pt idx="242">
                  <c:v>41681</c:v>
                </c:pt>
                <c:pt idx="243">
                  <c:v>41682</c:v>
                </c:pt>
                <c:pt idx="244">
                  <c:v>41683</c:v>
                </c:pt>
                <c:pt idx="245">
                  <c:v>41684</c:v>
                </c:pt>
                <c:pt idx="246">
                  <c:v>41687</c:v>
                </c:pt>
                <c:pt idx="247">
                  <c:v>41688</c:v>
                </c:pt>
                <c:pt idx="248">
                  <c:v>41689</c:v>
                </c:pt>
                <c:pt idx="249">
                  <c:v>41690</c:v>
                </c:pt>
                <c:pt idx="250">
                  <c:v>41691</c:v>
                </c:pt>
                <c:pt idx="251">
                  <c:v>41694</c:v>
                </c:pt>
                <c:pt idx="252">
                  <c:v>41695</c:v>
                </c:pt>
                <c:pt idx="253">
                  <c:v>41696</c:v>
                </c:pt>
                <c:pt idx="254">
                  <c:v>41697</c:v>
                </c:pt>
                <c:pt idx="255">
                  <c:v>41698</c:v>
                </c:pt>
                <c:pt idx="256">
                  <c:v>41701</c:v>
                </c:pt>
                <c:pt idx="257">
                  <c:v>41702</c:v>
                </c:pt>
                <c:pt idx="258">
                  <c:v>41703</c:v>
                </c:pt>
                <c:pt idx="259">
                  <c:v>41704</c:v>
                </c:pt>
                <c:pt idx="260">
                  <c:v>41705</c:v>
                </c:pt>
                <c:pt idx="261">
                  <c:v>41708</c:v>
                </c:pt>
                <c:pt idx="262">
                  <c:v>41709</c:v>
                </c:pt>
                <c:pt idx="263">
                  <c:v>41710</c:v>
                </c:pt>
                <c:pt idx="264">
                  <c:v>41711</c:v>
                </c:pt>
                <c:pt idx="265">
                  <c:v>41712</c:v>
                </c:pt>
                <c:pt idx="266">
                  <c:v>41715</c:v>
                </c:pt>
                <c:pt idx="267">
                  <c:v>41716</c:v>
                </c:pt>
                <c:pt idx="268">
                  <c:v>41717</c:v>
                </c:pt>
                <c:pt idx="269">
                  <c:v>41718</c:v>
                </c:pt>
                <c:pt idx="270">
                  <c:v>41719</c:v>
                </c:pt>
                <c:pt idx="271">
                  <c:v>41722</c:v>
                </c:pt>
                <c:pt idx="272">
                  <c:v>41723</c:v>
                </c:pt>
                <c:pt idx="273">
                  <c:v>41724</c:v>
                </c:pt>
                <c:pt idx="274">
                  <c:v>41725</c:v>
                </c:pt>
                <c:pt idx="275">
                  <c:v>41726</c:v>
                </c:pt>
                <c:pt idx="276">
                  <c:v>41729</c:v>
                </c:pt>
                <c:pt idx="277">
                  <c:v>41730</c:v>
                </c:pt>
                <c:pt idx="278">
                  <c:v>41731</c:v>
                </c:pt>
                <c:pt idx="279">
                  <c:v>41732</c:v>
                </c:pt>
                <c:pt idx="280">
                  <c:v>41733</c:v>
                </c:pt>
                <c:pt idx="281">
                  <c:v>41737</c:v>
                </c:pt>
                <c:pt idx="282">
                  <c:v>41738</c:v>
                </c:pt>
                <c:pt idx="283">
                  <c:v>41739</c:v>
                </c:pt>
                <c:pt idx="284">
                  <c:v>41740</c:v>
                </c:pt>
                <c:pt idx="285">
                  <c:v>41743</c:v>
                </c:pt>
                <c:pt idx="286">
                  <c:v>41744</c:v>
                </c:pt>
                <c:pt idx="287">
                  <c:v>41745</c:v>
                </c:pt>
                <c:pt idx="288">
                  <c:v>41746</c:v>
                </c:pt>
                <c:pt idx="289">
                  <c:v>41747</c:v>
                </c:pt>
                <c:pt idx="290">
                  <c:v>41750</c:v>
                </c:pt>
                <c:pt idx="291">
                  <c:v>41751</c:v>
                </c:pt>
                <c:pt idx="292">
                  <c:v>41752</c:v>
                </c:pt>
                <c:pt idx="293">
                  <c:v>41753</c:v>
                </c:pt>
                <c:pt idx="294">
                  <c:v>41754</c:v>
                </c:pt>
                <c:pt idx="295">
                  <c:v>41757</c:v>
                </c:pt>
                <c:pt idx="296">
                  <c:v>41758</c:v>
                </c:pt>
                <c:pt idx="297">
                  <c:v>41759</c:v>
                </c:pt>
                <c:pt idx="298">
                  <c:v>41764</c:v>
                </c:pt>
                <c:pt idx="299">
                  <c:v>41765</c:v>
                </c:pt>
                <c:pt idx="300">
                  <c:v>41766</c:v>
                </c:pt>
                <c:pt idx="301">
                  <c:v>41767</c:v>
                </c:pt>
                <c:pt idx="302">
                  <c:v>41768</c:v>
                </c:pt>
                <c:pt idx="303">
                  <c:v>41779</c:v>
                </c:pt>
                <c:pt idx="304">
                  <c:v>41780</c:v>
                </c:pt>
                <c:pt idx="305">
                  <c:v>41781</c:v>
                </c:pt>
                <c:pt idx="306">
                  <c:v>41782</c:v>
                </c:pt>
                <c:pt idx="307">
                  <c:v>41785</c:v>
                </c:pt>
                <c:pt idx="308">
                  <c:v>41786</c:v>
                </c:pt>
                <c:pt idx="309">
                  <c:v>41787</c:v>
                </c:pt>
                <c:pt idx="310">
                  <c:v>41788</c:v>
                </c:pt>
                <c:pt idx="311">
                  <c:v>41789</c:v>
                </c:pt>
                <c:pt idx="312">
                  <c:v>41793</c:v>
                </c:pt>
                <c:pt idx="313">
                  <c:v>41794</c:v>
                </c:pt>
                <c:pt idx="314">
                  <c:v>41795</c:v>
                </c:pt>
                <c:pt idx="315">
                  <c:v>41796</c:v>
                </c:pt>
                <c:pt idx="316">
                  <c:v>41799</c:v>
                </c:pt>
                <c:pt idx="317">
                  <c:v>41800</c:v>
                </c:pt>
                <c:pt idx="318">
                  <c:v>41801</c:v>
                </c:pt>
                <c:pt idx="319">
                  <c:v>41802</c:v>
                </c:pt>
                <c:pt idx="320">
                  <c:v>41803</c:v>
                </c:pt>
                <c:pt idx="321">
                  <c:v>41806</c:v>
                </c:pt>
                <c:pt idx="322">
                  <c:v>41807</c:v>
                </c:pt>
                <c:pt idx="323">
                  <c:v>41808</c:v>
                </c:pt>
                <c:pt idx="324">
                  <c:v>41809</c:v>
                </c:pt>
                <c:pt idx="325">
                  <c:v>41810</c:v>
                </c:pt>
                <c:pt idx="326">
                  <c:v>41813</c:v>
                </c:pt>
                <c:pt idx="327">
                  <c:v>41814</c:v>
                </c:pt>
                <c:pt idx="328">
                  <c:v>41815</c:v>
                </c:pt>
                <c:pt idx="329">
                  <c:v>41816</c:v>
                </c:pt>
                <c:pt idx="330">
                  <c:v>41817</c:v>
                </c:pt>
                <c:pt idx="331">
                  <c:v>41820</c:v>
                </c:pt>
                <c:pt idx="332">
                  <c:v>41821</c:v>
                </c:pt>
                <c:pt idx="333">
                  <c:v>41822</c:v>
                </c:pt>
                <c:pt idx="334">
                  <c:v>41823</c:v>
                </c:pt>
                <c:pt idx="335">
                  <c:v>41824</c:v>
                </c:pt>
                <c:pt idx="336">
                  <c:v>41827</c:v>
                </c:pt>
                <c:pt idx="337">
                  <c:v>41828</c:v>
                </c:pt>
                <c:pt idx="338">
                  <c:v>41829</c:v>
                </c:pt>
                <c:pt idx="339">
                  <c:v>41830</c:v>
                </c:pt>
                <c:pt idx="340">
                  <c:v>41831</c:v>
                </c:pt>
                <c:pt idx="341">
                  <c:v>41834</c:v>
                </c:pt>
                <c:pt idx="342">
                  <c:v>41835</c:v>
                </c:pt>
                <c:pt idx="343">
                  <c:v>41836</c:v>
                </c:pt>
                <c:pt idx="344">
                  <c:v>41837</c:v>
                </c:pt>
                <c:pt idx="345">
                  <c:v>41838</c:v>
                </c:pt>
                <c:pt idx="346">
                  <c:v>41841</c:v>
                </c:pt>
                <c:pt idx="347">
                  <c:v>41842</c:v>
                </c:pt>
                <c:pt idx="348">
                  <c:v>41843</c:v>
                </c:pt>
                <c:pt idx="349">
                  <c:v>41844</c:v>
                </c:pt>
                <c:pt idx="350">
                  <c:v>41845</c:v>
                </c:pt>
                <c:pt idx="351">
                  <c:v>41848</c:v>
                </c:pt>
                <c:pt idx="352">
                  <c:v>41849</c:v>
                </c:pt>
                <c:pt idx="353">
                  <c:v>41850</c:v>
                </c:pt>
                <c:pt idx="354">
                  <c:v>41851</c:v>
                </c:pt>
                <c:pt idx="355">
                  <c:v>41852</c:v>
                </c:pt>
                <c:pt idx="356">
                  <c:v>41855</c:v>
                </c:pt>
                <c:pt idx="357">
                  <c:v>41856</c:v>
                </c:pt>
                <c:pt idx="358">
                  <c:v>41857</c:v>
                </c:pt>
                <c:pt idx="359">
                  <c:v>41858</c:v>
                </c:pt>
                <c:pt idx="360">
                  <c:v>41859</c:v>
                </c:pt>
                <c:pt idx="361">
                  <c:v>41862</c:v>
                </c:pt>
                <c:pt idx="362">
                  <c:v>41863</c:v>
                </c:pt>
                <c:pt idx="363">
                  <c:v>41864</c:v>
                </c:pt>
                <c:pt idx="364">
                  <c:v>41865</c:v>
                </c:pt>
                <c:pt idx="365">
                  <c:v>41866</c:v>
                </c:pt>
                <c:pt idx="366">
                  <c:v>41869</c:v>
                </c:pt>
                <c:pt idx="367">
                  <c:v>41870</c:v>
                </c:pt>
                <c:pt idx="368">
                  <c:v>41871</c:v>
                </c:pt>
                <c:pt idx="369">
                  <c:v>41872</c:v>
                </c:pt>
              </c:numCache>
            </c:numRef>
          </c:cat>
          <c:val>
            <c:numRef>
              <c:f>油粕期现差!$J$2:$J$371</c:f>
              <c:numCache>
                <c:formatCode>General</c:formatCode>
                <c:ptCount val="370"/>
                <c:pt idx="0">
                  <c:v>#N/A</c:v>
                </c:pt>
                <c:pt idx="1">
                  <c:v>-18</c:v>
                </c:pt>
                <c:pt idx="2">
                  <c:v>-18</c:v>
                </c:pt>
                <c:pt idx="3">
                  <c:v>142</c:v>
                </c:pt>
                <c:pt idx="4">
                  <c:v>64</c:v>
                </c:pt>
                <c:pt idx="5">
                  <c:v>54</c:v>
                </c:pt>
                <c:pt idx="6">
                  <c:v>116</c:v>
                </c:pt>
                <c:pt idx="7">
                  <c:v>-4</c:v>
                </c:pt>
                <c:pt idx="8">
                  <c:v>-40</c:v>
                </c:pt>
                <c:pt idx="9">
                  <c:v>-72</c:v>
                </c:pt>
                <c:pt idx="10">
                  <c:v>-116</c:v>
                </c:pt>
                <c:pt idx="11">
                  <c:v>#N/A</c:v>
                </c:pt>
                <c:pt idx="12">
                  <c:v>#N/A</c:v>
                </c:pt>
                <c:pt idx="13">
                  <c:v>#N/A</c:v>
                </c:pt>
                <c:pt idx="14">
                  <c:v>#N/A</c:v>
                </c:pt>
                <c:pt idx="15">
                  <c:v>114</c:v>
                </c:pt>
                <c:pt idx="16">
                  <c:v>45</c:v>
                </c:pt>
                <c:pt idx="17">
                  <c:v>96</c:v>
                </c:pt>
                <c:pt idx="18">
                  <c:v>125</c:v>
                </c:pt>
                <c:pt idx="19">
                  <c:v>#N/A</c:v>
                </c:pt>
                <c:pt idx="20">
                  <c:v>#N/A</c:v>
                </c:pt>
                <c:pt idx="21">
                  <c:v>288</c:v>
                </c:pt>
                <c:pt idx="22">
                  <c:v>176</c:v>
                </c:pt>
                <c:pt idx="23">
                  <c:v>212</c:v>
                </c:pt>
                <c:pt idx="24">
                  <c:v>198</c:v>
                </c:pt>
                <c:pt idx="25">
                  <c:v>124</c:v>
                </c:pt>
                <c:pt idx="26">
                  <c:v>158</c:v>
                </c:pt>
                <c:pt idx="27">
                  <c:v>134</c:v>
                </c:pt>
                <c:pt idx="28">
                  <c:v>222</c:v>
                </c:pt>
                <c:pt idx="29">
                  <c:v>156</c:v>
                </c:pt>
                <c:pt idx="30">
                  <c:v>200</c:v>
                </c:pt>
                <c:pt idx="31">
                  <c:v>146</c:v>
                </c:pt>
                <c:pt idx="32">
                  <c:v>108</c:v>
                </c:pt>
                <c:pt idx="33">
                  <c:v>142</c:v>
                </c:pt>
                <c:pt idx="34">
                  <c:v>-86</c:v>
                </c:pt>
                <c:pt idx="35">
                  <c:v>100</c:v>
                </c:pt>
                <c:pt idx="36">
                  <c:v>-68</c:v>
                </c:pt>
                <c:pt idx="37">
                  <c:v>-60</c:v>
                </c:pt>
                <c:pt idx="38">
                  <c:v>-66</c:v>
                </c:pt>
                <c:pt idx="39">
                  <c:v>18</c:v>
                </c:pt>
                <c:pt idx="40">
                  <c:v>0</c:v>
                </c:pt>
                <c:pt idx="41">
                  <c:v>24</c:v>
                </c:pt>
                <c:pt idx="42">
                  <c:v>-36</c:v>
                </c:pt>
                <c:pt idx="43">
                  <c:v>64</c:v>
                </c:pt>
                <c:pt idx="44">
                  <c:v>168</c:v>
                </c:pt>
                <c:pt idx="45">
                  <c:v>92</c:v>
                </c:pt>
                <c:pt idx="46">
                  <c:v>-76</c:v>
                </c:pt>
                <c:pt idx="47">
                  <c:v>-58</c:v>
                </c:pt>
                <c:pt idx="48">
                  <c:v>-118</c:v>
                </c:pt>
                <c:pt idx="49">
                  <c:v>-130</c:v>
                </c:pt>
                <c:pt idx="50">
                  <c:v>-122</c:v>
                </c:pt>
                <c:pt idx="51">
                  <c:v>0</c:v>
                </c:pt>
                <c:pt idx="52">
                  <c:v>#N/A</c:v>
                </c:pt>
                <c:pt idx="53">
                  <c:v>#N/A</c:v>
                </c:pt>
                <c:pt idx="54">
                  <c:v>#N/A</c:v>
                </c:pt>
                <c:pt idx="55">
                  <c:v>-64</c:v>
                </c:pt>
                <c:pt idx="56">
                  <c:v>-34</c:v>
                </c:pt>
                <c:pt idx="57">
                  <c:v>-70</c:v>
                </c:pt>
                <c:pt idx="58">
                  <c:v>84</c:v>
                </c:pt>
                <c:pt idx="59">
                  <c:v>88</c:v>
                </c:pt>
                <c:pt idx="60">
                  <c:v>84</c:v>
                </c:pt>
                <c:pt idx="61">
                  <c:v>#N/A</c:v>
                </c:pt>
                <c:pt idx="62">
                  <c:v>94</c:v>
                </c:pt>
                <c:pt idx="63">
                  <c:v>46</c:v>
                </c:pt>
                <c:pt idx="64">
                  <c:v>#N/A</c:v>
                </c:pt>
                <c:pt idx="65">
                  <c:v>-74</c:v>
                </c:pt>
                <c:pt idx="66">
                  <c:v>-12</c:v>
                </c:pt>
                <c:pt idx="67">
                  <c:v>-60</c:v>
                </c:pt>
                <c:pt idx="68">
                  <c:v>-180</c:v>
                </c:pt>
                <c:pt idx="69">
                  <c:v>-44</c:v>
                </c:pt>
                <c:pt idx="70">
                  <c:v>66</c:v>
                </c:pt>
                <c:pt idx="71">
                  <c:v>-60</c:v>
                </c:pt>
                <c:pt idx="72">
                  <c:v>#N/A</c:v>
                </c:pt>
                <c:pt idx="73">
                  <c:v>-80</c:v>
                </c:pt>
                <c:pt idx="74">
                  <c:v>38</c:v>
                </c:pt>
                <c:pt idx="75">
                  <c:v>-56</c:v>
                </c:pt>
                <c:pt idx="76">
                  <c:v>56</c:v>
                </c:pt>
                <c:pt idx="77">
                  <c:v>-10</c:v>
                </c:pt>
                <c:pt idx="78">
                  <c:v>4</c:v>
                </c:pt>
                <c:pt idx="79">
                  <c:v>-28</c:v>
                </c:pt>
                <c:pt idx="80">
                  <c:v>#N/A</c:v>
                </c:pt>
                <c:pt idx="81">
                  <c:v>-4</c:v>
                </c:pt>
                <c:pt idx="82">
                  <c:v>10</c:v>
                </c:pt>
                <c:pt idx="83">
                  <c:v>-22</c:v>
                </c:pt>
                <c:pt idx="84">
                  <c:v>56</c:v>
                </c:pt>
                <c:pt idx="85">
                  <c:v>62</c:v>
                </c:pt>
                <c:pt idx="86">
                  <c:v>60</c:v>
                </c:pt>
                <c:pt idx="87">
                  <c:v>4</c:v>
                </c:pt>
                <c:pt idx="88">
                  <c:v>98</c:v>
                </c:pt>
                <c:pt idx="89">
                  <c:v>42</c:v>
                </c:pt>
                <c:pt idx="90">
                  <c:v>4</c:v>
                </c:pt>
                <c:pt idx="91">
                  <c:v>-56</c:v>
                </c:pt>
                <c:pt idx="92">
                  <c:v>-74</c:v>
                </c:pt>
                <c:pt idx="93">
                  <c:v>-78</c:v>
                </c:pt>
                <c:pt idx="94">
                  <c:v>16</c:v>
                </c:pt>
                <c:pt idx="95">
                  <c:v>-26</c:v>
                </c:pt>
                <c:pt idx="96">
                  <c:v>-88</c:v>
                </c:pt>
                <c:pt idx="97">
                  <c:v>18</c:v>
                </c:pt>
                <c:pt idx="98">
                  <c:v>-52</c:v>
                </c:pt>
                <c:pt idx="99">
                  <c:v>-44</c:v>
                </c:pt>
                <c:pt idx="100">
                  <c:v>-132</c:v>
                </c:pt>
                <c:pt idx="101">
                  <c:v>-90</c:v>
                </c:pt>
                <c:pt idx="102">
                  <c:v>-2</c:v>
                </c:pt>
                <c:pt idx="103">
                  <c:v>4</c:v>
                </c:pt>
                <c:pt idx="104">
                  <c:v>34</c:v>
                </c:pt>
                <c:pt idx="105">
                  <c:v>62</c:v>
                </c:pt>
                <c:pt idx="106">
                  <c:v>-22</c:v>
                </c:pt>
                <c:pt idx="107">
                  <c:v>-86</c:v>
                </c:pt>
                <c:pt idx="108">
                  <c:v>-194</c:v>
                </c:pt>
                <c:pt idx="109">
                  <c:v>-152</c:v>
                </c:pt>
                <c:pt idx="110">
                  <c:v>#N/A</c:v>
                </c:pt>
                <c:pt idx="111">
                  <c:v>-76</c:v>
                </c:pt>
                <c:pt idx="112">
                  <c:v>-110</c:v>
                </c:pt>
                <c:pt idx="113">
                  <c:v>-152</c:v>
                </c:pt>
                <c:pt idx="114">
                  <c:v>-70</c:v>
                </c:pt>
                <c:pt idx="115">
                  <c:v>-106</c:v>
                </c:pt>
                <c:pt idx="116">
                  <c:v>#N/A</c:v>
                </c:pt>
                <c:pt idx="117">
                  <c:v>-94</c:v>
                </c:pt>
                <c:pt idx="118">
                  <c:v>8</c:v>
                </c:pt>
                <c:pt idx="119">
                  <c:v>94</c:v>
                </c:pt>
                <c:pt idx="120">
                  <c:v>#N/A</c:v>
                </c:pt>
                <c:pt idx="121">
                  <c:v>24</c:v>
                </c:pt>
                <c:pt idx="122">
                  <c:v>-60</c:v>
                </c:pt>
                <c:pt idx="123">
                  <c:v>-42</c:v>
                </c:pt>
                <c:pt idx="124">
                  <c:v>-54</c:v>
                </c:pt>
                <c:pt idx="125">
                  <c:v>-4</c:v>
                </c:pt>
                <c:pt idx="126">
                  <c:v>-8</c:v>
                </c:pt>
                <c:pt idx="127">
                  <c:v>116</c:v>
                </c:pt>
                <c:pt idx="128">
                  <c:v>70</c:v>
                </c:pt>
                <c:pt idx="129">
                  <c:v>50</c:v>
                </c:pt>
                <c:pt idx="130">
                  <c:v>-24</c:v>
                </c:pt>
                <c:pt idx="131">
                  <c:v>-44</c:v>
                </c:pt>
                <c:pt idx="132">
                  <c:v>44</c:v>
                </c:pt>
                <c:pt idx="133">
                  <c:v>-74</c:v>
                </c:pt>
                <c:pt idx="134">
                  <c:v>-106</c:v>
                </c:pt>
                <c:pt idx="135">
                  <c:v>-112</c:v>
                </c:pt>
                <c:pt idx="136">
                  <c:v>26</c:v>
                </c:pt>
                <c:pt idx="137">
                  <c:v>24</c:v>
                </c:pt>
                <c:pt idx="138">
                  <c:v>64</c:v>
                </c:pt>
                <c:pt idx="139">
                  <c:v>82</c:v>
                </c:pt>
                <c:pt idx="140">
                  <c:v>-62</c:v>
                </c:pt>
                <c:pt idx="141">
                  <c:v>-80</c:v>
                </c:pt>
                <c:pt idx="142">
                  <c:v>148</c:v>
                </c:pt>
                <c:pt idx="143">
                  <c:v>126</c:v>
                </c:pt>
                <c:pt idx="144">
                  <c:v>78</c:v>
                </c:pt>
                <c:pt idx="145">
                  <c:v>12</c:v>
                </c:pt>
                <c:pt idx="146">
                  <c:v>62</c:v>
                </c:pt>
                <c:pt idx="147">
                  <c:v>112</c:v>
                </c:pt>
                <c:pt idx="148">
                  <c:v>42</c:v>
                </c:pt>
                <c:pt idx="149">
                  <c:v>-30</c:v>
                </c:pt>
                <c:pt idx="150">
                  <c:v>18</c:v>
                </c:pt>
                <c:pt idx="151">
                  <c:v>108</c:v>
                </c:pt>
                <c:pt idx="152">
                  <c:v>#N/A</c:v>
                </c:pt>
                <c:pt idx="153">
                  <c:v>150</c:v>
                </c:pt>
                <c:pt idx="154">
                  <c:v>104</c:v>
                </c:pt>
                <c:pt idx="155">
                  <c:v>#N/A</c:v>
                </c:pt>
                <c:pt idx="156">
                  <c:v>180</c:v>
                </c:pt>
                <c:pt idx="157">
                  <c:v>242</c:v>
                </c:pt>
                <c:pt idx="158">
                  <c:v>16</c:v>
                </c:pt>
                <c:pt idx="159">
                  <c:v>220</c:v>
                </c:pt>
                <c:pt idx="160">
                  <c:v>58</c:v>
                </c:pt>
                <c:pt idx="161">
                  <c:v>118</c:v>
                </c:pt>
                <c:pt idx="162">
                  <c:v>110</c:v>
                </c:pt>
                <c:pt idx="163">
                  <c:v>#N/A</c:v>
                </c:pt>
                <c:pt idx="164">
                  <c:v>44</c:v>
                </c:pt>
                <c:pt idx="165">
                  <c:v>154</c:v>
                </c:pt>
                <c:pt idx="166">
                  <c:v>136</c:v>
                </c:pt>
                <c:pt idx="167">
                  <c:v>112</c:v>
                </c:pt>
                <c:pt idx="168">
                  <c:v>-56</c:v>
                </c:pt>
                <c:pt idx="169">
                  <c:v>-18</c:v>
                </c:pt>
                <c:pt idx="170">
                  <c:v>-82</c:v>
                </c:pt>
                <c:pt idx="171">
                  <c:v>12</c:v>
                </c:pt>
                <c:pt idx="172">
                  <c:v>-108</c:v>
                </c:pt>
                <c:pt idx="173">
                  <c:v>74</c:v>
                </c:pt>
                <c:pt idx="174">
                  <c:v>-16</c:v>
                </c:pt>
                <c:pt idx="175">
                  <c:v>-2</c:v>
                </c:pt>
                <c:pt idx="176">
                  <c:v>154</c:v>
                </c:pt>
                <c:pt idx="177">
                  <c:v>120</c:v>
                </c:pt>
                <c:pt idx="178">
                  <c:v>144</c:v>
                </c:pt>
                <c:pt idx="179">
                  <c:v>-64</c:v>
                </c:pt>
                <c:pt idx="180">
                  <c:v>188</c:v>
                </c:pt>
                <c:pt idx="181">
                  <c:v>18</c:v>
                </c:pt>
                <c:pt idx="182">
                  <c:v>124</c:v>
                </c:pt>
                <c:pt idx="183">
                  <c:v>32</c:v>
                </c:pt>
                <c:pt idx="184">
                  <c:v>44</c:v>
                </c:pt>
                <c:pt idx="185">
                  <c:v>48</c:v>
                </c:pt>
                <c:pt idx="186">
                  <c:v>90</c:v>
                </c:pt>
                <c:pt idx="187">
                  <c:v>270</c:v>
                </c:pt>
                <c:pt idx="188">
                  <c:v>212</c:v>
                </c:pt>
                <c:pt idx="189">
                  <c:v>178</c:v>
                </c:pt>
                <c:pt idx="190">
                  <c:v>68</c:v>
                </c:pt>
                <c:pt idx="191">
                  <c:v>94</c:v>
                </c:pt>
                <c:pt idx="192">
                  <c:v>322</c:v>
                </c:pt>
                <c:pt idx="193">
                  <c:v>344</c:v>
                </c:pt>
                <c:pt idx="194">
                  <c:v>216</c:v>
                </c:pt>
                <c:pt idx="195">
                  <c:v>128</c:v>
                </c:pt>
                <c:pt idx="196">
                  <c:v>48</c:v>
                </c:pt>
                <c:pt idx="197">
                  <c:v>186</c:v>
                </c:pt>
                <c:pt idx="198">
                  <c:v>110</c:v>
                </c:pt>
                <c:pt idx="199">
                  <c:v>76</c:v>
                </c:pt>
                <c:pt idx="200">
                  <c:v>146</c:v>
                </c:pt>
                <c:pt idx="201">
                  <c:v>120</c:v>
                </c:pt>
                <c:pt idx="202">
                  <c:v>184</c:v>
                </c:pt>
                <c:pt idx="203">
                  <c:v>236</c:v>
                </c:pt>
                <c:pt idx="204">
                  <c:v>218</c:v>
                </c:pt>
                <c:pt idx="205">
                  <c:v>296</c:v>
                </c:pt>
                <c:pt idx="206">
                  <c:v>218</c:v>
                </c:pt>
                <c:pt idx="207">
                  <c:v>238</c:v>
                </c:pt>
                <c:pt idx="208">
                  <c:v>222</c:v>
                </c:pt>
                <c:pt idx="209">
                  <c:v>196</c:v>
                </c:pt>
                <c:pt idx="210">
                  <c:v>204</c:v>
                </c:pt>
                <c:pt idx="211">
                  <c:v>356</c:v>
                </c:pt>
                <c:pt idx="212">
                  <c:v>344</c:v>
                </c:pt>
                <c:pt idx="213">
                  <c:v>328</c:v>
                </c:pt>
                <c:pt idx="214">
                  <c:v>242</c:v>
                </c:pt>
                <c:pt idx="215">
                  <c:v>298</c:v>
                </c:pt>
                <c:pt idx="216">
                  <c:v>240</c:v>
                </c:pt>
                <c:pt idx="217">
                  <c:v>268</c:v>
                </c:pt>
                <c:pt idx="218">
                  <c:v>310</c:v>
                </c:pt>
                <c:pt idx="219">
                  <c:v>268</c:v>
                </c:pt>
                <c:pt idx="220">
                  <c:v>276</c:v>
                </c:pt>
                <c:pt idx="221">
                  <c:v>178</c:v>
                </c:pt>
                <c:pt idx="222">
                  <c:v>242</c:v>
                </c:pt>
                <c:pt idx="223">
                  <c:v>250</c:v>
                </c:pt>
                <c:pt idx="224">
                  <c:v>278</c:v>
                </c:pt>
                <c:pt idx="225">
                  <c:v>254</c:v>
                </c:pt>
                <c:pt idx="226">
                  <c:v>288</c:v>
                </c:pt>
                <c:pt idx="227">
                  <c:v>192</c:v>
                </c:pt>
                <c:pt idx="228">
                  <c:v>214</c:v>
                </c:pt>
                <c:pt idx="229">
                  <c:v>202</c:v>
                </c:pt>
                <c:pt idx="230">
                  <c:v>192</c:v>
                </c:pt>
                <c:pt idx="231">
                  <c:v>188</c:v>
                </c:pt>
                <c:pt idx="232">
                  <c:v>134</c:v>
                </c:pt>
                <c:pt idx="233">
                  <c:v>138</c:v>
                </c:pt>
                <c:pt idx="234">
                  <c:v>190</c:v>
                </c:pt>
                <c:pt idx="235">
                  <c:v>244</c:v>
                </c:pt>
                <c:pt idx="236">
                  <c:v>#N/A</c:v>
                </c:pt>
                <c:pt idx="237">
                  <c:v>364</c:v>
                </c:pt>
                <c:pt idx="238">
                  <c:v>-36</c:v>
                </c:pt>
                <c:pt idx="239">
                  <c:v>#N/A</c:v>
                </c:pt>
                <c:pt idx="240">
                  <c:v>-36</c:v>
                </c:pt>
                <c:pt idx="241">
                  <c:v>-18</c:v>
                </c:pt>
                <c:pt idx="242">
                  <c:v>-70</c:v>
                </c:pt>
                <c:pt idx="243">
                  <c:v>-72</c:v>
                </c:pt>
                <c:pt idx="244">
                  <c:v>-244</c:v>
                </c:pt>
                <c:pt idx="245">
                  <c:v>-206</c:v>
                </c:pt>
                <c:pt idx="246">
                  <c:v>-318</c:v>
                </c:pt>
                <c:pt idx="247">
                  <c:v>-260</c:v>
                </c:pt>
                <c:pt idx="248">
                  <c:v>-220</c:v>
                </c:pt>
                <c:pt idx="249">
                  <c:v>-260</c:v>
                </c:pt>
                <c:pt idx="250">
                  <c:v>-210</c:v>
                </c:pt>
                <c:pt idx="251">
                  <c:v>-102</c:v>
                </c:pt>
                <c:pt idx="252">
                  <c:v>-54</c:v>
                </c:pt>
                <c:pt idx="253">
                  <c:v>-10</c:v>
                </c:pt>
                <c:pt idx="254">
                  <c:v>-2</c:v>
                </c:pt>
                <c:pt idx="255">
                  <c:v>86</c:v>
                </c:pt>
                <c:pt idx="256">
                  <c:v>122</c:v>
                </c:pt>
                <c:pt idx="257">
                  <c:v>128</c:v>
                </c:pt>
                <c:pt idx="258">
                  <c:v>234</c:v>
                </c:pt>
                <c:pt idx="259">
                  <c:v>178</c:v>
                </c:pt>
                <c:pt idx="260">
                  <c:v>250</c:v>
                </c:pt>
                <c:pt idx="261">
                  <c:v>224</c:v>
                </c:pt>
                <c:pt idx="262">
                  <c:v>232</c:v>
                </c:pt>
                <c:pt idx="263">
                  <c:v>276</c:v>
                </c:pt>
                <c:pt idx="264">
                  <c:v>144</c:v>
                </c:pt>
                <c:pt idx="265">
                  <c:v>92</c:v>
                </c:pt>
                <c:pt idx="266">
                  <c:v>-16</c:v>
                </c:pt>
                <c:pt idx="267">
                  <c:v>-10</c:v>
                </c:pt>
                <c:pt idx="268">
                  <c:v>60</c:v>
                </c:pt>
                <c:pt idx="269">
                  <c:v>19</c:v>
                </c:pt>
                <c:pt idx="270">
                  <c:v>108</c:v>
                </c:pt>
                <c:pt idx="271">
                  <c:v>-2</c:v>
                </c:pt>
                <c:pt idx="272">
                  <c:v>77</c:v>
                </c:pt>
                <c:pt idx="273">
                  <c:v>-22</c:v>
                </c:pt>
                <c:pt idx="274">
                  <c:v>-1</c:v>
                </c:pt>
                <c:pt idx="275">
                  <c:v>112</c:v>
                </c:pt>
                <c:pt idx="276">
                  <c:v>119</c:v>
                </c:pt>
                <c:pt idx="277">
                  <c:v>34</c:v>
                </c:pt>
                <c:pt idx="278">
                  <c:v>284</c:v>
                </c:pt>
                <c:pt idx="279">
                  <c:v>181</c:v>
                </c:pt>
                <c:pt idx="280">
                  <c:v>226</c:v>
                </c:pt>
                <c:pt idx="281">
                  <c:v>174</c:v>
                </c:pt>
                <c:pt idx="282">
                  <c:v>202</c:v>
                </c:pt>
                <c:pt idx="283">
                  <c:v>210</c:v>
                </c:pt>
                <c:pt idx="284">
                  <c:v>48</c:v>
                </c:pt>
                <c:pt idx="285">
                  <c:v>178</c:v>
                </c:pt>
                <c:pt idx="286">
                  <c:v>178</c:v>
                </c:pt>
                <c:pt idx="287">
                  <c:v>274</c:v>
                </c:pt>
                <c:pt idx="288">
                  <c:v>226</c:v>
                </c:pt>
                <c:pt idx="289">
                  <c:v>336</c:v>
                </c:pt>
                <c:pt idx="290">
                  <c:v>324</c:v>
                </c:pt>
                <c:pt idx="291">
                  <c:v>288</c:v>
                </c:pt>
                <c:pt idx="292">
                  <c:v>216</c:v>
                </c:pt>
                <c:pt idx="293">
                  <c:v>250</c:v>
                </c:pt>
                <c:pt idx="294">
                  <c:v>260</c:v>
                </c:pt>
                <c:pt idx="295">
                  <c:v>178</c:v>
                </c:pt>
                <c:pt idx="296">
                  <c:v>202</c:v>
                </c:pt>
                <c:pt idx="297">
                  <c:v>288</c:v>
                </c:pt>
                <c:pt idx="298">
                  <c:v>248</c:v>
                </c:pt>
                <c:pt idx="299">
                  <c:v>244</c:v>
                </c:pt>
                <c:pt idx="300">
                  <c:v>102</c:v>
                </c:pt>
                <c:pt idx="301">
                  <c:v>72</c:v>
                </c:pt>
                <c:pt idx="302">
                  <c:v>64</c:v>
                </c:pt>
                <c:pt idx="303">
                  <c:v>136</c:v>
                </c:pt>
                <c:pt idx="304">
                  <c:v>-20</c:v>
                </c:pt>
                <c:pt idx="305">
                  <c:v>135</c:v>
                </c:pt>
                <c:pt idx="306">
                  <c:v>0</c:v>
                </c:pt>
                <c:pt idx="307">
                  <c:v>0</c:v>
                </c:pt>
                <c:pt idx="308">
                  <c:v>0</c:v>
                </c:pt>
                <c:pt idx="309">
                  <c:v>0</c:v>
                </c:pt>
                <c:pt idx="310">
                  <c:v>0</c:v>
                </c:pt>
                <c:pt idx="311">
                  <c:v>0</c:v>
                </c:pt>
                <c:pt idx="312">
                  <c:v>0</c:v>
                </c:pt>
                <c:pt idx="313">
                  <c:v>0</c:v>
                </c:pt>
                <c:pt idx="314">
                  <c:v>0</c:v>
                </c:pt>
                <c:pt idx="315">
                  <c:v>0</c:v>
                </c:pt>
                <c:pt idx="316">
                  <c:v>25</c:v>
                </c:pt>
                <c:pt idx="317">
                  <c:v>-50</c:v>
                </c:pt>
                <c:pt idx="318">
                  <c:v>0</c:v>
                </c:pt>
                <c:pt idx="319">
                  <c:v>-40</c:v>
                </c:pt>
                <c:pt idx="320">
                  <c:v>-10</c:v>
                </c:pt>
                <c:pt idx="321">
                  <c:v>-104</c:v>
                </c:pt>
                <c:pt idx="322">
                  <c:v>-186</c:v>
                </c:pt>
                <c:pt idx="323">
                  <c:v>-178</c:v>
                </c:pt>
                <c:pt idx="324">
                  <c:v>-156</c:v>
                </c:pt>
                <c:pt idx="325">
                  <c:v>#N/A</c:v>
                </c:pt>
                <c:pt idx="326">
                  <c:v>-254</c:v>
                </c:pt>
                <c:pt idx="327">
                  <c:v>-200</c:v>
                </c:pt>
                <c:pt idx="328">
                  <c:v>-258</c:v>
                </c:pt>
                <c:pt idx="329">
                  <c:v>-252</c:v>
                </c:pt>
                <c:pt idx="330">
                  <c:v>-204</c:v>
                </c:pt>
                <c:pt idx="331">
                  <c:v>-194</c:v>
                </c:pt>
                <c:pt idx="332">
                  <c:v>-108</c:v>
                </c:pt>
                <c:pt idx="333">
                  <c:v>-180</c:v>
                </c:pt>
                <c:pt idx="334">
                  <c:v>-218</c:v>
                </c:pt>
                <c:pt idx="335">
                  <c:v>-146</c:v>
                </c:pt>
                <c:pt idx="336">
                  <c:v>-326</c:v>
                </c:pt>
                <c:pt idx="337">
                  <c:v>-161</c:v>
                </c:pt>
                <c:pt idx="338">
                  <c:v>-178</c:v>
                </c:pt>
                <c:pt idx="339">
                  <c:v>-188</c:v>
                </c:pt>
                <c:pt idx="340">
                  <c:v>-206</c:v>
                </c:pt>
                <c:pt idx="341">
                  <c:v>-138</c:v>
                </c:pt>
                <c:pt idx="342">
                  <c:v>-98</c:v>
                </c:pt>
                <c:pt idx="343">
                  <c:v>-238</c:v>
                </c:pt>
                <c:pt idx="344">
                  <c:v>-236</c:v>
                </c:pt>
                <c:pt idx="345">
                  <c:v>-206</c:v>
                </c:pt>
                <c:pt idx="346">
                  <c:v>-130</c:v>
                </c:pt>
                <c:pt idx="347">
                  <c:v>-170</c:v>
                </c:pt>
                <c:pt idx="348">
                  <c:v>-128</c:v>
                </c:pt>
                <c:pt idx="349">
                  <c:v>-306</c:v>
                </c:pt>
                <c:pt idx="350">
                  <c:v>-266</c:v>
                </c:pt>
                <c:pt idx="351">
                  <c:v>-176</c:v>
                </c:pt>
                <c:pt idx="352">
                  <c:v>-178</c:v>
                </c:pt>
                <c:pt idx="353">
                  <c:v>-154</c:v>
                </c:pt>
                <c:pt idx="354">
                  <c:v>-160</c:v>
                </c:pt>
                <c:pt idx="355">
                  <c:v>-166</c:v>
                </c:pt>
                <c:pt idx="356">
                  <c:v>-150</c:v>
                </c:pt>
                <c:pt idx="357">
                  <c:v>-232</c:v>
                </c:pt>
                <c:pt idx="358">
                  <c:v>-132</c:v>
                </c:pt>
                <c:pt idx="359">
                  <c:v>-220</c:v>
                </c:pt>
                <c:pt idx="360">
                  <c:v>-160</c:v>
                </c:pt>
                <c:pt idx="361">
                  <c:v>-196</c:v>
                </c:pt>
                <c:pt idx="362">
                  <c:v>-122</c:v>
                </c:pt>
                <c:pt idx="363">
                  <c:v>-112</c:v>
                </c:pt>
                <c:pt idx="364">
                  <c:v>8</c:v>
                </c:pt>
                <c:pt idx="365">
                  <c:v>-82</c:v>
                </c:pt>
                <c:pt idx="366">
                  <c:v>-46</c:v>
                </c:pt>
                <c:pt idx="367">
                  <c:v>-198</c:v>
                </c:pt>
                <c:pt idx="368">
                  <c:v>-150</c:v>
                </c:pt>
                <c:pt idx="369">
                  <c:v>-224</c:v>
                </c:pt>
              </c:numCache>
            </c:numRef>
          </c:val>
          <c:smooth val="0"/>
        </c:ser>
        <c:dLbls>
          <c:showLegendKey val="0"/>
          <c:showVal val="0"/>
          <c:showCatName val="0"/>
          <c:showSerName val="0"/>
          <c:showPercent val="0"/>
          <c:showBubbleSize val="0"/>
        </c:dLbls>
        <c:smooth val="0"/>
        <c:axId val="-1825258256"/>
        <c:axId val="-1825263696"/>
      </c:lineChart>
      <c:dateAx>
        <c:axId val="-1825258256"/>
        <c:scaling>
          <c:orientation val="minMax"/>
        </c:scaling>
        <c:delete val="0"/>
        <c:axPos val="b"/>
        <c:numFmt formatCode="yyyy/m/d" sourceLinked="1"/>
        <c:majorTickMark val="out"/>
        <c:minorTickMark val="none"/>
        <c:tickLblPos val="nextTo"/>
        <c:crossAx val="-1825263696"/>
        <c:crosses val="autoZero"/>
        <c:auto val="1"/>
        <c:lblOffset val="100"/>
        <c:baseTimeUnit val="days"/>
      </c:dateAx>
      <c:valAx>
        <c:axId val="-1825263696"/>
        <c:scaling>
          <c:orientation val="minMax"/>
        </c:scaling>
        <c:delete val="0"/>
        <c:axPos val="l"/>
        <c:majorGridlines/>
        <c:numFmt formatCode="General" sourceLinked="1"/>
        <c:majorTickMark val="out"/>
        <c:minorTickMark val="none"/>
        <c:tickLblPos val="nextTo"/>
        <c:crossAx val="-1825258256"/>
        <c:crosses val="autoZero"/>
        <c:crossBetween val="between"/>
      </c:valAx>
    </c:plotArea>
    <c:legend>
      <c:legendPos val="r"/>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zh-CN" dirty="0"/>
              <a:t>2013</a:t>
            </a:r>
            <a:r>
              <a:rPr lang="zh-CN" altLang="en-US" dirty="0"/>
              <a:t>年</a:t>
            </a:r>
            <a:r>
              <a:rPr lang="en-US" altLang="zh-CN" dirty="0"/>
              <a:t>8</a:t>
            </a:r>
            <a:r>
              <a:rPr lang="zh-CN" altLang="en-US" dirty="0"/>
              <a:t>月</a:t>
            </a:r>
            <a:r>
              <a:rPr lang="en-US" altLang="zh-CN" dirty="0"/>
              <a:t>-2014</a:t>
            </a:r>
            <a:r>
              <a:rPr lang="zh-CN" altLang="en-US" dirty="0"/>
              <a:t>年</a:t>
            </a:r>
            <a:r>
              <a:rPr lang="en-US" altLang="zh-CN" dirty="0"/>
              <a:t>2</a:t>
            </a:r>
            <a:r>
              <a:rPr lang="zh-CN" altLang="en-US" dirty="0"/>
              <a:t>月豆粕豆油基差走势</a:t>
            </a:r>
          </a:p>
        </c:rich>
      </c:tx>
      <c:layout>
        <c:manualLayout>
          <c:xMode val="edge"/>
          <c:yMode val="edge"/>
          <c:x val="0.18248300965364661"/>
          <c:y val="0"/>
        </c:manualLayout>
      </c:layout>
      <c:overlay val="0"/>
    </c:title>
    <c:autoTitleDeleted val="0"/>
    <c:plotArea>
      <c:layout/>
      <c:lineChart>
        <c:grouping val="standard"/>
        <c:varyColors val="0"/>
        <c:ser>
          <c:idx val="0"/>
          <c:order val="0"/>
          <c:tx>
            <c:strRef>
              <c:f>'30758'!$AC$145</c:f>
              <c:strCache>
                <c:ptCount val="1"/>
                <c:pt idx="0">
                  <c:v>豆粕基差</c:v>
                </c:pt>
              </c:strCache>
            </c:strRef>
          </c:tx>
          <c:marker>
            <c:symbol val="none"/>
          </c:marker>
          <c:cat>
            <c:numRef>
              <c:f>'30758'!$C$146:$C$169</c:f>
              <c:numCache>
                <c:formatCode>yyyy/m/d</c:formatCode>
                <c:ptCount val="24"/>
                <c:pt idx="0">
                  <c:v>41494</c:v>
                </c:pt>
                <c:pt idx="1">
                  <c:v>41516</c:v>
                </c:pt>
                <c:pt idx="2">
                  <c:v>41534</c:v>
                </c:pt>
                <c:pt idx="3">
                  <c:v>41561</c:v>
                </c:pt>
                <c:pt idx="4">
                  <c:v>41564</c:v>
                </c:pt>
                <c:pt idx="5">
                  <c:v>41568</c:v>
                </c:pt>
                <c:pt idx="6">
                  <c:v>41570</c:v>
                </c:pt>
                <c:pt idx="7">
                  <c:v>41575</c:v>
                </c:pt>
                <c:pt idx="8">
                  <c:v>41576</c:v>
                </c:pt>
                <c:pt idx="9">
                  <c:v>41645</c:v>
                </c:pt>
                <c:pt idx="10">
                  <c:v>41646</c:v>
                </c:pt>
                <c:pt idx="11">
                  <c:v>41649</c:v>
                </c:pt>
                <c:pt idx="12">
                  <c:v>41656</c:v>
                </c:pt>
                <c:pt idx="13">
                  <c:v>41660</c:v>
                </c:pt>
                <c:pt idx="14">
                  <c:v>41661</c:v>
                </c:pt>
                <c:pt idx="15">
                  <c:v>41662</c:v>
                </c:pt>
                <c:pt idx="16">
                  <c:v>41680</c:v>
                </c:pt>
                <c:pt idx="17">
                  <c:v>41681</c:v>
                </c:pt>
                <c:pt idx="18">
                  <c:v>41682</c:v>
                </c:pt>
                <c:pt idx="19">
                  <c:v>41683</c:v>
                </c:pt>
                <c:pt idx="20">
                  <c:v>41684</c:v>
                </c:pt>
                <c:pt idx="21">
                  <c:v>41688</c:v>
                </c:pt>
                <c:pt idx="22">
                  <c:v>41689</c:v>
                </c:pt>
                <c:pt idx="23">
                  <c:v>41690</c:v>
                </c:pt>
              </c:numCache>
            </c:numRef>
          </c:cat>
          <c:val>
            <c:numRef>
              <c:f>'30758'!$AC$146:$AC$169</c:f>
              <c:numCache>
                <c:formatCode>General</c:formatCode>
                <c:ptCount val="24"/>
                <c:pt idx="0">
                  <c:v>785</c:v>
                </c:pt>
                <c:pt idx="1">
                  <c:v>985</c:v>
                </c:pt>
                <c:pt idx="2">
                  <c:v>1019</c:v>
                </c:pt>
                <c:pt idx="3">
                  <c:v>1101</c:v>
                </c:pt>
                <c:pt idx="4">
                  <c:v>1100</c:v>
                </c:pt>
                <c:pt idx="5">
                  <c:v>1064</c:v>
                </c:pt>
                <c:pt idx="6">
                  <c:v>962</c:v>
                </c:pt>
                <c:pt idx="7">
                  <c:v>1013</c:v>
                </c:pt>
                <c:pt idx="8">
                  <c:v>1002</c:v>
                </c:pt>
                <c:pt idx="9">
                  <c:v>517</c:v>
                </c:pt>
                <c:pt idx="10">
                  <c:v>546</c:v>
                </c:pt>
                <c:pt idx="11">
                  <c:v>481</c:v>
                </c:pt>
                <c:pt idx="12">
                  <c:v>388</c:v>
                </c:pt>
                <c:pt idx="13">
                  <c:v>425</c:v>
                </c:pt>
                <c:pt idx="14">
                  <c:v>491</c:v>
                </c:pt>
                <c:pt idx="15">
                  <c:v>474</c:v>
                </c:pt>
                <c:pt idx="16">
                  <c:v>441</c:v>
                </c:pt>
                <c:pt idx="17">
                  <c:v>465</c:v>
                </c:pt>
                <c:pt idx="18">
                  <c:v>401</c:v>
                </c:pt>
                <c:pt idx="19">
                  <c:v>383</c:v>
                </c:pt>
                <c:pt idx="20">
                  <c:v>384</c:v>
                </c:pt>
                <c:pt idx="21">
                  <c:v>382</c:v>
                </c:pt>
                <c:pt idx="22">
                  <c:v>368</c:v>
                </c:pt>
                <c:pt idx="23">
                  <c:v>376</c:v>
                </c:pt>
              </c:numCache>
            </c:numRef>
          </c:val>
          <c:smooth val="0"/>
        </c:ser>
        <c:ser>
          <c:idx val="1"/>
          <c:order val="1"/>
          <c:tx>
            <c:strRef>
              <c:f>'30758'!$AD$145</c:f>
              <c:strCache>
                <c:ptCount val="1"/>
                <c:pt idx="0">
                  <c:v>豆油基差</c:v>
                </c:pt>
              </c:strCache>
            </c:strRef>
          </c:tx>
          <c:marker>
            <c:symbol val="none"/>
          </c:marker>
          <c:cat>
            <c:numRef>
              <c:f>'30758'!$C$146:$C$169</c:f>
              <c:numCache>
                <c:formatCode>yyyy/m/d</c:formatCode>
                <c:ptCount val="24"/>
                <c:pt idx="0">
                  <c:v>41494</c:v>
                </c:pt>
                <c:pt idx="1">
                  <c:v>41516</c:v>
                </c:pt>
                <c:pt idx="2">
                  <c:v>41534</c:v>
                </c:pt>
                <c:pt idx="3">
                  <c:v>41561</c:v>
                </c:pt>
                <c:pt idx="4">
                  <c:v>41564</c:v>
                </c:pt>
                <c:pt idx="5">
                  <c:v>41568</c:v>
                </c:pt>
                <c:pt idx="6">
                  <c:v>41570</c:v>
                </c:pt>
                <c:pt idx="7">
                  <c:v>41575</c:v>
                </c:pt>
                <c:pt idx="8">
                  <c:v>41576</c:v>
                </c:pt>
                <c:pt idx="9">
                  <c:v>41645</c:v>
                </c:pt>
                <c:pt idx="10">
                  <c:v>41646</c:v>
                </c:pt>
                <c:pt idx="11">
                  <c:v>41649</c:v>
                </c:pt>
                <c:pt idx="12">
                  <c:v>41656</c:v>
                </c:pt>
                <c:pt idx="13">
                  <c:v>41660</c:v>
                </c:pt>
                <c:pt idx="14">
                  <c:v>41661</c:v>
                </c:pt>
                <c:pt idx="15">
                  <c:v>41662</c:v>
                </c:pt>
                <c:pt idx="16">
                  <c:v>41680</c:v>
                </c:pt>
                <c:pt idx="17">
                  <c:v>41681</c:v>
                </c:pt>
                <c:pt idx="18">
                  <c:v>41682</c:v>
                </c:pt>
                <c:pt idx="19">
                  <c:v>41683</c:v>
                </c:pt>
                <c:pt idx="20">
                  <c:v>41684</c:v>
                </c:pt>
                <c:pt idx="21">
                  <c:v>41688</c:v>
                </c:pt>
                <c:pt idx="22">
                  <c:v>41689</c:v>
                </c:pt>
                <c:pt idx="23">
                  <c:v>41690</c:v>
                </c:pt>
              </c:numCache>
            </c:numRef>
          </c:cat>
          <c:val>
            <c:numRef>
              <c:f>'30758'!$AD$146:$AD$169</c:f>
              <c:numCache>
                <c:formatCode>General</c:formatCode>
                <c:ptCount val="24"/>
                <c:pt idx="0">
                  <c:v>62</c:v>
                </c:pt>
                <c:pt idx="1">
                  <c:v>196</c:v>
                </c:pt>
                <c:pt idx="2">
                  <c:v>142</c:v>
                </c:pt>
                <c:pt idx="3">
                  <c:v>136</c:v>
                </c:pt>
                <c:pt idx="4">
                  <c:v>-66</c:v>
                </c:pt>
                <c:pt idx="5">
                  <c:v>-78</c:v>
                </c:pt>
                <c:pt idx="6">
                  <c:v>-16</c:v>
                </c:pt>
                <c:pt idx="7">
                  <c:v>120</c:v>
                </c:pt>
                <c:pt idx="8">
                  <c:v>194</c:v>
                </c:pt>
                <c:pt idx="9">
                  <c:v>254</c:v>
                </c:pt>
                <c:pt idx="10">
                  <c:v>288</c:v>
                </c:pt>
                <c:pt idx="11">
                  <c:v>202</c:v>
                </c:pt>
                <c:pt idx="12">
                  <c:v>192</c:v>
                </c:pt>
                <c:pt idx="13">
                  <c:v>134</c:v>
                </c:pt>
                <c:pt idx="14">
                  <c:v>138</c:v>
                </c:pt>
                <c:pt idx="15">
                  <c:v>240</c:v>
                </c:pt>
                <c:pt idx="16">
                  <c:v>122</c:v>
                </c:pt>
                <c:pt idx="17">
                  <c:v>332</c:v>
                </c:pt>
                <c:pt idx="18">
                  <c:v>306</c:v>
                </c:pt>
                <c:pt idx="19">
                  <c:v>272</c:v>
                </c:pt>
                <c:pt idx="20">
                  <c:v>156</c:v>
                </c:pt>
                <c:pt idx="21">
                  <c:v>196</c:v>
                </c:pt>
                <c:pt idx="22">
                  <c:v>202</c:v>
                </c:pt>
                <c:pt idx="23">
                  <c:v>90</c:v>
                </c:pt>
              </c:numCache>
            </c:numRef>
          </c:val>
          <c:smooth val="0"/>
        </c:ser>
        <c:dLbls>
          <c:showLegendKey val="0"/>
          <c:showVal val="0"/>
          <c:showCatName val="0"/>
          <c:showSerName val="0"/>
          <c:showPercent val="0"/>
          <c:showBubbleSize val="0"/>
        </c:dLbls>
        <c:smooth val="0"/>
        <c:axId val="-1825254448"/>
        <c:axId val="-1825256624"/>
      </c:lineChart>
      <c:catAx>
        <c:axId val="-1825254448"/>
        <c:scaling>
          <c:orientation val="minMax"/>
        </c:scaling>
        <c:delete val="0"/>
        <c:axPos val="b"/>
        <c:numFmt formatCode="yyyy/m/d" sourceLinked="1"/>
        <c:majorTickMark val="none"/>
        <c:minorTickMark val="none"/>
        <c:tickLblPos val="nextTo"/>
        <c:crossAx val="-1825256624"/>
        <c:crosses val="autoZero"/>
        <c:auto val="0"/>
        <c:lblAlgn val="ctr"/>
        <c:lblOffset val="100"/>
        <c:noMultiLvlLbl val="0"/>
      </c:catAx>
      <c:valAx>
        <c:axId val="-1825256624"/>
        <c:scaling>
          <c:orientation val="minMax"/>
        </c:scaling>
        <c:delete val="0"/>
        <c:axPos val="l"/>
        <c:majorGridlines/>
        <c:numFmt formatCode="General" sourceLinked="1"/>
        <c:majorTickMark val="none"/>
        <c:minorTickMark val="none"/>
        <c:tickLblPos val="nextTo"/>
        <c:crossAx val="-1825254448"/>
        <c:crosses val="autoZero"/>
        <c:crossBetween val="between"/>
      </c:valAx>
    </c:plotArea>
    <c:legend>
      <c:legendPos val="r"/>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cat>
            <c:numRef>
              <c:f>到港后点价!$A$71:$A$135</c:f>
              <c:numCache>
                <c:formatCode>yyyy/mm/dd</c:formatCode>
                <c:ptCount val="65"/>
                <c:pt idx="0">
                  <c:v>41281</c:v>
                </c:pt>
                <c:pt idx="1">
                  <c:v>41288</c:v>
                </c:pt>
                <c:pt idx="2">
                  <c:v>41296</c:v>
                </c:pt>
                <c:pt idx="3">
                  <c:v>41304</c:v>
                </c:pt>
                <c:pt idx="4">
                  <c:v>41325</c:v>
                </c:pt>
                <c:pt idx="5">
                  <c:v>41339</c:v>
                </c:pt>
                <c:pt idx="6">
                  <c:v>41346</c:v>
                </c:pt>
                <c:pt idx="7">
                  <c:v>41355</c:v>
                </c:pt>
                <c:pt idx="8">
                  <c:v>41361</c:v>
                </c:pt>
                <c:pt idx="9">
                  <c:v>41367</c:v>
                </c:pt>
                <c:pt idx="10">
                  <c:v>41381</c:v>
                </c:pt>
                <c:pt idx="11">
                  <c:v>41388</c:v>
                </c:pt>
                <c:pt idx="12">
                  <c:v>41402</c:v>
                </c:pt>
                <c:pt idx="13">
                  <c:v>41415</c:v>
                </c:pt>
                <c:pt idx="14">
                  <c:v>41429</c:v>
                </c:pt>
                <c:pt idx="15">
                  <c:v>41451</c:v>
                </c:pt>
                <c:pt idx="16">
                  <c:v>41459</c:v>
                </c:pt>
                <c:pt idx="17">
                  <c:v>41465</c:v>
                </c:pt>
                <c:pt idx="18">
                  <c:v>41473</c:v>
                </c:pt>
                <c:pt idx="19">
                  <c:v>41481</c:v>
                </c:pt>
                <c:pt idx="20">
                  <c:v>41494</c:v>
                </c:pt>
                <c:pt idx="21">
                  <c:v>41501</c:v>
                </c:pt>
                <c:pt idx="22">
                  <c:v>41508</c:v>
                </c:pt>
                <c:pt idx="23">
                  <c:v>41515</c:v>
                </c:pt>
                <c:pt idx="24">
                  <c:v>41522</c:v>
                </c:pt>
                <c:pt idx="25">
                  <c:v>41530</c:v>
                </c:pt>
                <c:pt idx="26">
                  <c:v>41542</c:v>
                </c:pt>
                <c:pt idx="27">
                  <c:v>41557</c:v>
                </c:pt>
                <c:pt idx="28">
                  <c:v>41563</c:v>
                </c:pt>
                <c:pt idx="29">
                  <c:v>41570</c:v>
                </c:pt>
                <c:pt idx="30">
                  <c:v>41576</c:v>
                </c:pt>
                <c:pt idx="31">
                  <c:v>41584</c:v>
                </c:pt>
                <c:pt idx="32">
                  <c:v>41591</c:v>
                </c:pt>
                <c:pt idx="33">
                  <c:v>41598</c:v>
                </c:pt>
                <c:pt idx="34">
                  <c:v>41603</c:v>
                </c:pt>
                <c:pt idx="35">
                  <c:v>41611</c:v>
                </c:pt>
                <c:pt idx="36">
                  <c:v>41619</c:v>
                </c:pt>
                <c:pt idx="37">
                  <c:v>41626</c:v>
                </c:pt>
                <c:pt idx="38">
                  <c:v>41633</c:v>
                </c:pt>
                <c:pt idx="39">
                  <c:v>41641</c:v>
                </c:pt>
                <c:pt idx="40">
                  <c:v>41652</c:v>
                </c:pt>
                <c:pt idx="41">
                  <c:v>41660</c:v>
                </c:pt>
                <c:pt idx="42">
                  <c:v>41664</c:v>
                </c:pt>
                <c:pt idx="43">
                  <c:v>41680</c:v>
                </c:pt>
                <c:pt idx="44">
                  <c:v>41688</c:v>
                </c:pt>
                <c:pt idx="45">
                  <c:v>41697</c:v>
                </c:pt>
                <c:pt idx="46">
                  <c:v>41705</c:v>
                </c:pt>
                <c:pt idx="47">
                  <c:v>41712</c:v>
                </c:pt>
                <c:pt idx="48">
                  <c:v>41725</c:v>
                </c:pt>
                <c:pt idx="49">
                  <c:v>41729</c:v>
                </c:pt>
                <c:pt idx="50">
                  <c:v>41739</c:v>
                </c:pt>
                <c:pt idx="51">
                  <c:v>41750</c:v>
                </c:pt>
                <c:pt idx="52">
                  <c:v>41759</c:v>
                </c:pt>
                <c:pt idx="53">
                  <c:v>41769</c:v>
                </c:pt>
                <c:pt idx="54">
                  <c:v>41779</c:v>
                </c:pt>
                <c:pt idx="55">
                  <c:v>41789</c:v>
                </c:pt>
                <c:pt idx="56">
                  <c:v>41799</c:v>
                </c:pt>
                <c:pt idx="57">
                  <c:v>41808</c:v>
                </c:pt>
                <c:pt idx="58">
                  <c:v>41817</c:v>
                </c:pt>
                <c:pt idx="59">
                  <c:v>41828</c:v>
                </c:pt>
                <c:pt idx="60">
                  <c:v>41838</c:v>
                </c:pt>
                <c:pt idx="61">
                  <c:v>41849</c:v>
                </c:pt>
                <c:pt idx="62">
                  <c:v>41856</c:v>
                </c:pt>
                <c:pt idx="63">
                  <c:v>41864</c:v>
                </c:pt>
                <c:pt idx="64">
                  <c:v>41872</c:v>
                </c:pt>
              </c:numCache>
            </c:numRef>
          </c:cat>
          <c:val>
            <c:numRef>
              <c:f>到港后点价!$E$71:$E$135</c:f>
              <c:numCache>
                <c:formatCode>0_ ;[Red]\-0\ </c:formatCode>
                <c:ptCount val="65"/>
                <c:pt idx="0">
                  <c:v>191.29513680553612</c:v>
                </c:pt>
                <c:pt idx="1">
                  <c:v>27.533406509080123</c:v>
                </c:pt>
                <c:pt idx="2">
                  <c:v>81.504451517254509</c:v>
                </c:pt>
                <c:pt idx="3">
                  <c:v>9.1722728665754403</c:v>
                </c:pt>
                <c:pt idx="4">
                  <c:v>36.394482213715371</c:v>
                </c:pt>
                <c:pt idx="5">
                  <c:v>53.063198543959636</c:v>
                </c:pt>
                <c:pt idx="6">
                  <c:v>-13.628323787374878</c:v>
                </c:pt>
                <c:pt idx="7">
                  <c:v>68.275496525429475</c:v>
                </c:pt>
                <c:pt idx="8">
                  <c:v>33.143616201725308</c:v>
                </c:pt>
                <c:pt idx="9">
                  <c:v>17.568510491640129</c:v>
                </c:pt>
                <c:pt idx="10">
                  <c:v>-132.43208616231004</c:v>
                </c:pt>
                <c:pt idx="11">
                  <c:v>-186.7066531563145</c:v>
                </c:pt>
                <c:pt idx="12">
                  <c:v>-112.27680318356578</c:v>
                </c:pt>
                <c:pt idx="13">
                  <c:v>-186.95960745713134</c:v>
                </c:pt>
                <c:pt idx="14">
                  <c:v>-159.11608374377423</c:v>
                </c:pt>
                <c:pt idx="15">
                  <c:v>-410.77309874649859</c:v>
                </c:pt>
                <c:pt idx="16">
                  <c:v>-228.71310047402451</c:v>
                </c:pt>
                <c:pt idx="17">
                  <c:v>-303.30259245440539</c:v>
                </c:pt>
                <c:pt idx="18">
                  <c:v>-326.22862211434972</c:v>
                </c:pt>
                <c:pt idx="19">
                  <c:v>-73.287311203185709</c:v>
                </c:pt>
                <c:pt idx="20">
                  <c:v>265.20373034994054</c:v>
                </c:pt>
                <c:pt idx="21">
                  <c:v>204.67561240116939</c:v>
                </c:pt>
                <c:pt idx="22">
                  <c:v>184.10773311397961</c:v>
                </c:pt>
                <c:pt idx="23">
                  <c:v>97.161466519979513</c:v>
                </c:pt>
                <c:pt idx="24">
                  <c:v>321.66707679463531</c:v>
                </c:pt>
                <c:pt idx="25">
                  <c:v>242.26558515975836</c:v>
                </c:pt>
                <c:pt idx="26">
                  <c:v>460.06271776574926</c:v>
                </c:pt>
                <c:pt idx="27">
                  <c:v>649.52092607637553</c:v>
                </c:pt>
                <c:pt idx="28">
                  <c:v>572.39549307038055</c:v>
                </c:pt>
                <c:pt idx="29">
                  <c:v>448.84021009163558</c:v>
                </c:pt>
                <c:pt idx="30">
                  <c:v>515.03555273577331</c:v>
                </c:pt>
                <c:pt idx="31">
                  <c:v>523.71626872051297</c:v>
                </c:pt>
                <c:pt idx="32">
                  <c:v>412.35979243387038</c:v>
                </c:pt>
                <c:pt idx="33">
                  <c:v>457.77823940607232</c:v>
                </c:pt>
                <c:pt idx="34">
                  <c:v>361.10247910417002</c:v>
                </c:pt>
                <c:pt idx="35">
                  <c:v>364.46241943877413</c:v>
                </c:pt>
                <c:pt idx="36">
                  <c:v>97.814420820795021</c:v>
                </c:pt>
                <c:pt idx="37">
                  <c:v>164.51298712379048</c:v>
                </c:pt>
                <c:pt idx="38">
                  <c:v>92.319136114524525</c:v>
                </c:pt>
                <c:pt idx="39">
                  <c:v>170.69197108454955</c:v>
                </c:pt>
                <c:pt idx="40">
                  <c:v>31.81244840770978</c:v>
                </c:pt>
                <c:pt idx="41">
                  <c:v>-44.943132898010013</c:v>
                </c:pt>
                <c:pt idx="42">
                  <c:v>-0.75919325441509833</c:v>
                </c:pt>
                <c:pt idx="43">
                  <c:v>-37.377938553594355</c:v>
                </c:pt>
                <c:pt idx="44">
                  <c:v>-74.623848882749783</c:v>
                </c:pt>
                <c:pt idx="45">
                  <c:v>-321.56336983206535</c:v>
                </c:pt>
                <c:pt idx="46">
                  <c:v>-495.09584680972165</c:v>
                </c:pt>
                <c:pt idx="47">
                  <c:v>-447.27125084677868</c:v>
                </c:pt>
                <c:pt idx="48">
                  <c:v>-543.69877214160283</c:v>
                </c:pt>
                <c:pt idx="49">
                  <c:v>-525.25865281081042</c:v>
                </c:pt>
                <c:pt idx="50">
                  <c:v>-534.89208443478446</c:v>
                </c:pt>
                <c:pt idx="51">
                  <c:v>-635.60700942116</c:v>
                </c:pt>
                <c:pt idx="52">
                  <c:v>-478.12163608056017</c:v>
                </c:pt>
                <c:pt idx="53">
                  <c:v>-307.46104115413527</c:v>
                </c:pt>
                <c:pt idx="54">
                  <c:v>-249.30665315631538</c:v>
                </c:pt>
                <c:pt idx="55">
                  <c:v>-286.77566781353664</c:v>
                </c:pt>
                <c:pt idx="56">
                  <c:v>-264.55196683152008</c:v>
                </c:pt>
                <c:pt idx="57">
                  <c:v>-148.78993820808961</c:v>
                </c:pt>
                <c:pt idx="58">
                  <c:v>-225.95107185059592</c:v>
                </c:pt>
                <c:pt idx="59">
                  <c:v>-102.12737259610455</c:v>
                </c:pt>
                <c:pt idx="60">
                  <c:v>39.901699998984441</c:v>
                </c:pt>
                <c:pt idx="61">
                  <c:v>-74.826119622810467</c:v>
                </c:pt>
                <c:pt idx="62">
                  <c:v>260.2929819412139</c:v>
                </c:pt>
                <c:pt idx="63">
                  <c:v>260.34444460715605</c:v>
                </c:pt>
                <c:pt idx="64">
                  <c:v>64.732146625684848</c:v>
                </c:pt>
              </c:numCache>
            </c:numRef>
          </c:val>
          <c:smooth val="0"/>
        </c:ser>
        <c:dLbls>
          <c:showLegendKey val="0"/>
          <c:showVal val="0"/>
          <c:showCatName val="0"/>
          <c:showSerName val="0"/>
          <c:showPercent val="0"/>
          <c:showBubbleSize val="0"/>
        </c:dLbls>
        <c:smooth val="0"/>
        <c:axId val="-1825250640"/>
        <c:axId val="-1825261520"/>
      </c:lineChart>
      <c:dateAx>
        <c:axId val="-1825250640"/>
        <c:scaling>
          <c:orientation val="minMax"/>
        </c:scaling>
        <c:delete val="0"/>
        <c:axPos val="b"/>
        <c:numFmt formatCode="yyyy/mm/dd" sourceLinked="1"/>
        <c:majorTickMark val="out"/>
        <c:minorTickMark val="none"/>
        <c:tickLblPos val="nextTo"/>
        <c:crossAx val="-1825261520"/>
        <c:crosses val="autoZero"/>
        <c:auto val="1"/>
        <c:lblOffset val="100"/>
        <c:baseTimeUnit val="days"/>
      </c:dateAx>
      <c:valAx>
        <c:axId val="-1825261520"/>
        <c:scaling>
          <c:orientation val="minMax"/>
        </c:scaling>
        <c:delete val="0"/>
        <c:axPos val="l"/>
        <c:majorGridlines/>
        <c:numFmt formatCode="0_ ;[Red]\-0\ " sourceLinked="1"/>
        <c:majorTickMark val="out"/>
        <c:minorTickMark val="none"/>
        <c:tickLblPos val="nextTo"/>
        <c:crossAx val="-1825250640"/>
        <c:crosses val="autoZero"/>
        <c:crossBetween val="between"/>
      </c:valAx>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Sheet3!$B$1</c:f>
              <c:strCache>
                <c:ptCount val="1"/>
                <c:pt idx="0">
                  <c:v>利润</c:v>
                </c:pt>
              </c:strCache>
            </c:strRef>
          </c:tx>
          <c:marker>
            <c:symbol val="none"/>
          </c:marker>
          <c:cat>
            <c:numRef>
              <c:f>Sheet3!$A$2:$A$193</c:f>
              <c:numCache>
                <c:formatCode>yyyy/mm/dd</c:formatCode>
                <c:ptCount val="192"/>
                <c:pt idx="0">
                  <c:v>41526</c:v>
                </c:pt>
                <c:pt idx="1">
                  <c:v>41527</c:v>
                </c:pt>
                <c:pt idx="2">
                  <c:v>41528</c:v>
                </c:pt>
                <c:pt idx="3">
                  <c:v>41529</c:v>
                </c:pt>
                <c:pt idx="4">
                  <c:v>41530</c:v>
                </c:pt>
                <c:pt idx="5">
                  <c:v>41533</c:v>
                </c:pt>
                <c:pt idx="6">
                  <c:v>41535</c:v>
                </c:pt>
                <c:pt idx="7">
                  <c:v>41539</c:v>
                </c:pt>
                <c:pt idx="8">
                  <c:v>41541</c:v>
                </c:pt>
                <c:pt idx="9">
                  <c:v>41542</c:v>
                </c:pt>
                <c:pt idx="10">
                  <c:v>41543</c:v>
                </c:pt>
                <c:pt idx="11">
                  <c:v>41544</c:v>
                </c:pt>
                <c:pt idx="12">
                  <c:v>41547</c:v>
                </c:pt>
                <c:pt idx="13">
                  <c:v>41555</c:v>
                </c:pt>
                <c:pt idx="14">
                  <c:v>41556</c:v>
                </c:pt>
                <c:pt idx="15">
                  <c:v>41557</c:v>
                </c:pt>
                <c:pt idx="16">
                  <c:v>41558</c:v>
                </c:pt>
                <c:pt idx="17">
                  <c:v>41559</c:v>
                </c:pt>
                <c:pt idx="18">
                  <c:v>41563</c:v>
                </c:pt>
                <c:pt idx="19">
                  <c:v>41564</c:v>
                </c:pt>
                <c:pt idx="20">
                  <c:v>41565</c:v>
                </c:pt>
                <c:pt idx="21">
                  <c:v>41568</c:v>
                </c:pt>
                <c:pt idx="22">
                  <c:v>41569</c:v>
                </c:pt>
                <c:pt idx="23">
                  <c:v>41570</c:v>
                </c:pt>
                <c:pt idx="24">
                  <c:v>41571</c:v>
                </c:pt>
                <c:pt idx="25">
                  <c:v>41572</c:v>
                </c:pt>
                <c:pt idx="26">
                  <c:v>41575</c:v>
                </c:pt>
                <c:pt idx="27">
                  <c:v>41576</c:v>
                </c:pt>
                <c:pt idx="28">
                  <c:v>41577</c:v>
                </c:pt>
                <c:pt idx="29">
                  <c:v>41578</c:v>
                </c:pt>
                <c:pt idx="30">
                  <c:v>41579</c:v>
                </c:pt>
                <c:pt idx="31">
                  <c:v>41582</c:v>
                </c:pt>
                <c:pt idx="32">
                  <c:v>41583</c:v>
                </c:pt>
                <c:pt idx="33">
                  <c:v>41584</c:v>
                </c:pt>
                <c:pt idx="34">
                  <c:v>41585</c:v>
                </c:pt>
                <c:pt idx="35">
                  <c:v>41586</c:v>
                </c:pt>
                <c:pt idx="36">
                  <c:v>41589</c:v>
                </c:pt>
                <c:pt idx="37">
                  <c:v>41590</c:v>
                </c:pt>
                <c:pt idx="38">
                  <c:v>41591</c:v>
                </c:pt>
                <c:pt idx="39">
                  <c:v>41592</c:v>
                </c:pt>
                <c:pt idx="40">
                  <c:v>41593</c:v>
                </c:pt>
                <c:pt idx="41">
                  <c:v>41596</c:v>
                </c:pt>
                <c:pt idx="42">
                  <c:v>41597</c:v>
                </c:pt>
                <c:pt idx="43">
                  <c:v>41598</c:v>
                </c:pt>
                <c:pt idx="44">
                  <c:v>41599</c:v>
                </c:pt>
                <c:pt idx="45">
                  <c:v>41600</c:v>
                </c:pt>
                <c:pt idx="46">
                  <c:v>41603</c:v>
                </c:pt>
                <c:pt idx="47">
                  <c:v>41604</c:v>
                </c:pt>
                <c:pt idx="48">
                  <c:v>41605</c:v>
                </c:pt>
                <c:pt idx="49">
                  <c:v>41610</c:v>
                </c:pt>
                <c:pt idx="50">
                  <c:v>41611</c:v>
                </c:pt>
                <c:pt idx="51">
                  <c:v>41612</c:v>
                </c:pt>
                <c:pt idx="52">
                  <c:v>41613</c:v>
                </c:pt>
                <c:pt idx="53">
                  <c:v>41614</c:v>
                </c:pt>
                <c:pt idx="54">
                  <c:v>41617</c:v>
                </c:pt>
                <c:pt idx="55">
                  <c:v>41618</c:v>
                </c:pt>
                <c:pt idx="56">
                  <c:v>41619</c:v>
                </c:pt>
                <c:pt idx="57">
                  <c:v>41620</c:v>
                </c:pt>
                <c:pt idx="58">
                  <c:v>41621</c:v>
                </c:pt>
                <c:pt idx="59">
                  <c:v>41624</c:v>
                </c:pt>
                <c:pt idx="60">
                  <c:v>41625</c:v>
                </c:pt>
                <c:pt idx="61">
                  <c:v>41626</c:v>
                </c:pt>
                <c:pt idx="62">
                  <c:v>41627</c:v>
                </c:pt>
                <c:pt idx="63">
                  <c:v>41628</c:v>
                </c:pt>
                <c:pt idx="64">
                  <c:v>41631</c:v>
                </c:pt>
                <c:pt idx="65">
                  <c:v>41632</c:v>
                </c:pt>
                <c:pt idx="66">
                  <c:v>41635</c:v>
                </c:pt>
                <c:pt idx="67">
                  <c:v>41646</c:v>
                </c:pt>
                <c:pt idx="68">
                  <c:v>41647</c:v>
                </c:pt>
                <c:pt idx="69">
                  <c:v>41648</c:v>
                </c:pt>
                <c:pt idx="70">
                  <c:v>41649</c:v>
                </c:pt>
                <c:pt idx="71">
                  <c:v>41652</c:v>
                </c:pt>
                <c:pt idx="72">
                  <c:v>41653</c:v>
                </c:pt>
                <c:pt idx="73">
                  <c:v>41654</c:v>
                </c:pt>
                <c:pt idx="74">
                  <c:v>41655</c:v>
                </c:pt>
                <c:pt idx="75">
                  <c:v>41656</c:v>
                </c:pt>
                <c:pt idx="76">
                  <c:v>41659</c:v>
                </c:pt>
                <c:pt idx="77">
                  <c:v>41681</c:v>
                </c:pt>
                <c:pt idx="78">
                  <c:v>41682</c:v>
                </c:pt>
                <c:pt idx="79">
                  <c:v>41683</c:v>
                </c:pt>
                <c:pt idx="80">
                  <c:v>41684</c:v>
                </c:pt>
                <c:pt idx="81">
                  <c:v>41687</c:v>
                </c:pt>
                <c:pt idx="82">
                  <c:v>41689</c:v>
                </c:pt>
                <c:pt idx="83">
                  <c:v>41691</c:v>
                </c:pt>
                <c:pt idx="84">
                  <c:v>41694</c:v>
                </c:pt>
                <c:pt idx="85">
                  <c:v>41695</c:v>
                </c:pt>
                <c:pt idx="86">
                  <c:v>41696</c:v>
                </c:pt>
                <c:pt idx="87">
                  <c:v>41697</c:v>
                </c:pt>
                <c:pt idx="88">
                  <c:v>41698</c:v>
                </c:pt>
                <c:pt idx="89">
                  <c:v>41702</c:v>
                </c:pt>
                <c:pt idx="90">
                  <c:v>41703</c:v>
                </c:pt>
                <c:pt idx="91">
                  <c:v>41704</c:v>
                </c:pt>
                <c:pt idx="92">
                  <c:v>41705</c:v>
                </c:pt>
                <c:pt idx="93">
                  <c:v>41708</c:v>
                </c:pt>
                <c:pt idx="94">
                  <c:v>41709</c:v>
                </c:pt>
                <c:pt idx="95">
                  <c:v>41710</c:v>
                </c:pt>
                <c:pt idx="96">
                  <c:v>41711</c:v>
                </c:pt>
                <c:pt idx="97">
                  <c:v>41715</c:v>
                </c:pt>
                <c:pt idx="98">
                  <c:v>41716</c:v>
                </c:pt>
                <c:pt idx="99">
                  <c:v>41717</c:v>
                </c:pt>
                <c:pt idx="100">
                  <c:v>41718</c:v>
                </c:pt>
                <c:pt idx="101">
                  <c:v>41719</c:v>
                </c:pt>
                <c:pt idx="102">
                  <c:v>41722</c:v>
                </c:pt>
                <c:pt idx="103">
                  <c:v>41723</c:v>
                </c:pt>
                <c:pt idx="104">
                  <c:v>41724</c:v>
                </c:pt>
                <c:pt idx="105">
                  <c:v>41726</c:v>
                </c:pt>
                <c:pt idx="106">
                  <c:v>41729</c:v>
                </c:pt>
                <c:pt idx="107">
                  <c:v>41730</c:v>
                </c:pt>
                <c:pt idx="108">
                  <c:v>41731</c:v>
                </c:pt>
                <c:pt idx="109">
                  <c:v>41732</c:v>
                </c:pt>
                <c:pt idx="110">
                  <c:v>41733</c:v>
                </c:pt>
                <c:pt idx="111">
                  <c:v>41737</c:v>
                </c:pt>
                <c:pt idx="112">
                  <c:v>41738</c:v>
                </c:pt>
                <c:pt idx="113">
                  <c:v>41739</c:v>
                </c:pt>
                <c:pt idx="114">
                  <c:v>41740</c:v>
                </c:pt>
                <c:pt idx="115">
                  <c:v>41743</c:v>
                </c:pt>
                <c:pt idx="116">
                  <c:v>41745</c:v>
                </c:pt>
                <c:pt idx="117">
                  <c:v>41746</c:v>
                </c:pt>
                <c:pt idx="118">
                  <c:v>41747</c:v>
                </c:pt>
                <c:pt idx="119">
                  <c:v>41751</c:v>
                </c:pt>
                <c:pt idx="120">
                  <c:v>41752</c:v>
                </c:pt>
                <c:pt idx="121">
                  <c:v>41753</c:v>
                </c:pt>
                <c:pt idx="122">
                  <c:v>41754</c:v>
                </c:pt>
                <c:pt idx="123">
                  <c:v>41757</c:v>
                </c:pt>
                <c:pt idx="124">
                  <c:v>41758</c:v>
                </c:pt>
                <c:pt idx="125">
                  <c:v>41759</c:v>
                </c:pt>
                <c:pt idx="126">
                  <c:v>41765</c:v>
                </c:pt>
                <c:pt idx="127">
                  <c:v>41767</c:v>
                </c:pt>
                <c:pt idx="128">
                  <c:v>41768</c:v>
                </c:pt>
                <c:pt idx="129">
                  <c:v>41771</c:v>
                </c:pt>
                <c:pt idx="130">
                  <c:v>41772</c:v>
                </c:pt>
                <c:pt idx="131">
                  <c:v>41773</c:v>
                </c:pt>
                <c:pt idx="132">
                  <c:v>41774</c:v>
                </c:pt>
                <c:pt idx="133">
                  <c:v>41775</c:v>
                </c:pt>
                <c:pt idx="134">
                  <c:v>41778</c:v>
                </c:pt>
                <c:pt idx="135">
                  <c:v>41779</c:v>
                </c:pt>
                <c:pt idx="136">
                  <c:v>41780</c:v>
                </c:pt>
                <c:pt idx="137">
                  <c:v>41781</c:v>
                </c:pt>
                <c:pt idx="138">
                  <c:v>41782</c:v>
                </c:pt>
                <c:pt idx="139">
                  <c:v>41785</c:v>
                </c:pt>
                <c:pt idx="140">
                  <c:v>41787</c:v>
                </c:pt>
                <c:pt idx="141">
                  <c:v>41788</c:v>
                </c:pt>
                <c:pt idx="142">
                  <c:v>41789</c:v>
                </c:pt>
                <c:pt idx="143">
                  <c:v>41793</c:v>
                </c:pt>
                <c:pt idx="144">
                  <c:v>41794</c:v>
                </c:pt>
                <c:pt idx="145">
                  <c:v>41796</c:v>
                </c:pt>
                <c:pt idx="146">
                  <c:v>41799</c:v>
                </c:pt>
                <c:pt idx="147">
                  <c:v>41800</c:v>
                </c:pt>
                <c:pt idx="148">
                  <c:v>41802</c:v>
                </c:pt>
                <c:pt idx="149">
                  <c:v>41803</c:v>
                </c:pt>
                <c:pt idx="150">
                  <c:v>41806</c:v>
                </c:pt>
                <c:pt idx="151">
                  <c:v>41807</c:v>
                </c:pt>
                <c:pt idx="152">
                  <c:v>41808</c:v>
                </c:pt>
                <c:pt idx="153">
                  <c:v>41809</c:v>
                </c:pt>
                <c:pt idx="154">
                  <c:v>41814</c:v>
                </c:pt>
                <c:pt idx="155">
                  <c:v>41815</c:v>
                </c:pt>
                <c:pt idx="156">
                  <c:v>41816</c:v>
                </c:pt>
                <c:pt idx="157">
                  <c:v>41817</c:v>
                </c:pt>
                <c:pt idx="158">
                  <c:v>41820</c:v>
                </c:pt>
                <c:pt idx="159">
                  <c:v>41821</c:v>
                </c:pt>
                <c:pt idx="160">
                  <c:v>41822</c:v>
                </c:pt>
                <c:pt idx="161">
                  <c:v>41828</c:v>
                </c:pt>
                <c:pt idx="162">
                  <c:v>41829</c:v>
                </c:pt>
                <c:pt idx="163">
                  <c:v>41830</c:v>
                </c:pt>
                <c:pt idx="164">
                  <c:v>41831</c:v>
                </c:pt>
                <c:pt idx="165">
                  <c:v>41834</c:v>
                </c:pt>
                <c:pt idx="166">
                  <c:v>41835</c:v>
                </c:pt>
                <c:pt idx="167">
                  <c:v>41836</c:v>
                </c:pt>
                <c:pt idx="168">
                  <c:v>41838</c:v>
                </c:pt>
                <c:pt idx="169">
                  <c:v>41841</c:v>
                </c:pt>
                <c:pt idx="170">
                  <c:v>41842</c:v>
                </c:pt>
                <c:pt idx="171">
                  <c:v>41843</c:v>
                </c:pt>
                <c:pt idx="172">
                  <c:v>41844</c:v>
                </c:pt>
                <c:pt idx="173">
                  <c:v>41845</c:v>
                </c:pt>
                <c:pt idx="174">
                  <c:v>41848</c:v>
                </c:pt>
                <c:pt idx="175">
                  <c:v>41849</c:v>
                </c:pt>
                <c:pt idx="176">
                  <c:v>41850</c:v>
                </c:pt>
                <c:pt idx="177">
                  <c:v>41851</c:v>
                </c:pt>
                <c:pt idx="178">
                  <c:v>41852</c:v>
                </c:pt>
                <c:pt idx="179">
                  <c:v>41856</c:v>
                </c:pt>
                <c:pt idx="180">
                  <c:v>41857</c:v>
                </c:pt>
                <c:pt idx="181">
                  <c:v>41858</c:v>
                </c:pt>
                <c:pt idx="182">
                  <c:v>41859</c:v>
                </c:pt>
                <c:pt idx="183">
                  <c:v>41863</c:v>
                </c:pt>
                <c:pt idx="184">
                  <c:v>41864</c:v>
                </c:pt>
                <c:pt idx="185">
                  <c:v>41865</c:v>
                </c:pt>
                <c:pt idx="186">
                  <c:v>41866</c:v>
                </c:pt>
                <c:pt idx="187">
                  <c:v>41870</c:v>
                </c:pt>
                <c:pt idx="188">
                  <c:v>41871</c:v>
                </c:pt>
                <c:pt idx="189">
                  <c:v>41872</c:v>
                </c:pt>
                <c:pt idx="190">
                  <c:v>41873</c:v>
                </c:pt>
                <c:pt idx="191">
                  <c:v>41876</c:v>
                </c:pt>
              </c:numCache>
            </c:numRef>
          </c:cat>
          <c:val>
            <c:numRef>
              <c:f>Sheet3!$B$2:$B$193</c:f>
              <c:numCache>
                <c:formatCode>General</c:formatCode>
                <c:ptCount val="192"/>
                <c:pt idx="0">
                  <c:v>256</c:v>
                </c:pt>
                <c:pt idx="1">
                  <c:v>235</c:v>
                </c:pt>
                <c:pt idx="2">
                  <c:v>266</c:v>
                </c:pt>
                <c:pt idx="3">
                  <c:v>335</c:v>
                </c:pt>
                <c:pt idx="4">
                  <c:v>364</c:v>
                </c:pt>
                <c:pt idx="5">
                  <c:v>292</c:v>
                </c:pt>
                <c:pt idx="6">
                  <c:v>369</c:v>
                </c:pt>
                <c:pt idx="7">
                  <c:v>434</c:v>
                </c:pt>
                <c:pt idx="8">
                  <c:v>498</c:v>
                </c:pt>
                <c:pt idx="9">
                  <c:v>502</c:v>
                </c:pt>
                <c:pt idx="10">
                  <c:v>463</c:v>
                </c:pt>
                <c:pt idx="11">
                  <c:v>464</c:v>
                </c:pt>
                <c:pt idx="12">
                  <c:v>473</c:v>
                </c:pt>
                <c:pt idx="13">
                  <c:v>555</c:v>
                </c:pt>
                <c:pt idx="14">
                  <c:v>486</c:v>
                </c:pt>
                <c:pt idx="15">
                  <c:v>533</c:v>
                </c:pt>
                <c:pt idx="16">
                  <c:v>514</c:v>
                </c:pt>
                <c:pt idx="17">
                  <c:v>574</c:v>
                </c:pt>
                <c:pt idx="18">
                  <c:v>568</c:v>
                </c:pt>
                <c:pt idx="19">
                  <c:v>495</c:v>
                </c:pt>
                <c:pt idx="20">
                  <c:v>439</c:v>
                </c:pt>
                <c:pt idx="21">
                  <c:v>464</c:v>
                </c:pt>
                <c:pt idx="22">
                  <c:v>428</c:v>
                </c:pt>
                <c:pt idx="23">
                  <c:v>428</c:v>
                </c:pt>
                <c:pt idx="24">
                  <c:v>394</c:v>
                </c:pt>
                <c:pt idx="25">
                  <c:v>418</c:v>
                </c:pt>
                <c:pt idx="26">
                  <c:v>396</c:v>
                </c:pt>
                <c:pt idx="27">
                  <c:v>419</c:v>
                </c:pt>
                <c:pt idx="28">
                  <c:v>427</c:v>
                </c:pt>
                <c:pt idx="29">
                  <c:v>416</c:v>
                </c:pt>
                <c:pt idx="30">
                  <c:v>407</c:v>
                </c:pt>
                <c:pt idx="31">
                  <c:v>435</c:v>
                </c:pt>
                <c:pt idx="32">
                  <c:v>413</c:v>
                </c:pt>
                <c:pt idx="33">
                  <c:v>423</c:v>
                </c:pt>
                <c:pt idx="34">
                  <c:v>413</c:v>
                </c:pt>
                <c:pt idx="35">
                  <c:v>410</c:v>
                </c:pt>
                <c:pt idx="36">
                  <c:v>395</c:v>
                </c:pt>
                <c:pt idx="37">
                  <c:v>385</c:v>
                </c:pt>
                <c:pt idx="38">
                  <c:v>373</c:v>
                </c:pt>
                <c:pt idx="39">
                  <c:v>393</c:v>
                </c:pt>
                <c:pt idx="40">
                  <c:v>393</c:v>
                </c:pt>
                <c:pt idx="41">
                  <c:v>442</c:v>
                </c:pt>
                <c:pt idx="42">
                  <c:v>423</c:v>
                </c:pt>
                <c:pt idx="43">
                  <c:v>453</c:v>
                </c:pt>
                <c:pt idx="44">
                  <c:v>482</c:v>
                </c:pt>
                <c:pt idx="45">
                  <c:v>411</c:v>
                </c:pt>
                <c:pt idx="46">
                  <c:v>357</c:v>
                </c:pt>
                <c:pt idx="47">
                  <c:v>327</c:v>
                </c:pt>
                <c:pt idx="48">
                  <c:v>327</c:v>
                </c:pt>
                <c:pt idx="49">
                  <c:v>281</c:v>
                </c:pt>
                <c:pt idx="50">
                  <c:v>311</c:v>
                </c:pt>
                <c:pt idx="51">
                  <c:v>262</c:v>
                </c:pt>
                <c:pt idx="52">
                  <c:v>301</c:v>
                </c:pt>
                <c:pt idx="53">
                  <c:v>292</c:v>
                </c:pt>
                <c:pt idx="54">
                  <c:v>302</c:v>
                </c:pt>
                <c:pt idx="55">
                  <c:v>284</c:v>
                </c:pt>
                <c:pt idx="56">
                  <c:v>256</c:v>
                </c:pt>
                <c:pt idx="57">
                  <c:v>195</c:v>
                </c:pt>
                <c:pt idx="58">
                  <c:v>207</c:v>
                </c:pt>
                <c:pt idx="59">
                  <c:v>119</c:v>
                </c:pt>
                <c:pt idx="60">
                  <c:v>70</c:v>
                </c:pt>
                <c:pt idx="61">
                  <c:v>51</c:v>
                </c:pt>
                <c:pt idx="62">
                  <c:v>101</c:v>
                </c:pt>
                <c:pt idx="63">
                  <c:v>91</c:v>
                </c:pt>
                <c:pt idx="64">
                  <c:v>29</c:v>
                </c:pt>
                <c:pt idx="65">
                  <c:v>34</c:v>
                </c:pt>
                <c:pt idx="66">
                  <c:v>49</c:v>
                </c:pt>
                <c:pt idx="67">
                  <c:v>-6</c:v>
                </c:pt>
                <c:pt idx="68">
                  <c:v>-6</c:v>
                </c:pt>
                <c:pt idx="69">
                  <c:v>-29</c:v>
                </c:pt>
                <c:pt idx="70">
                  <c:v>-49</c:v>
                </c:pt>
                <c:pt idx="71">
                  <c:v>-58</c:v>
                </c:pt>
                <c:pt idx="72">
                  <c:v>-88</c:v>
                </c:pt>
                <c:pt idx="73">
                  <c:v>-128</c:v>
                </c:pt>
                <c:pt idx="74">
                  <c:v>-138</c:v>
                </c:pt>
                <c:pt idx="75">
                  <c:v>-172</c:v>
                </c:pt>
                <c:pt idx="76">
                  <c:v>-172</c:v>
                </c:pt>
                <c:pt idx="77">
                  <c:v>6</c:v>
                </c:pt>
                <c:pt idx="78">
                  <c:v>-24</c:v>
                </c:pt>
                <c:pt idx="79">
                  <c:v>-14</c:v>
                </c:pt>
                <c:pt idx="80">
                  <c:v>-40</c:v>
                </c:pt>
                <c:pt idx="81">
                  <c:v>-55</c:v>
                </c:pt>
                <c:pt idx="82">
                  <c:v>-58</c:v>
                </c:pt>
                <c:pt idx="83">
                  <c:v>-108</c:v>
                </c:pt>
                <c:pt idx="84">
                  <c:v>-158</c:v>
                </c:pt>
                <c:pt idx="85">
                  <c:v>-198</c:v>
                </c:pt>
                <c:pt idx="86">
                  <c:v>-224</c:v>
                </c:pt>
                <c:pt idx="87">
                  <c:v>-244</c:v>
                </c:pt>
                <c:pt idx="88">
                  <c:v>-269</c:v>
                </c:pt>
                <c:pt idx="89">
                  <c:v>-265</c:v>
                </c:pt>
                <c:pt idx="90">
                  <c:v>-297</c:v>
                </c:pt>
                <c:pt idx="91">
                  <c:v>-312</c:v>
                </c:pt>
                <c:pt idx="92">
                  <c:v>-334</c:v>
                </c:pt>
                <c:pt idx="93">
                  <c:v>-393</c:v>
                </c:pt>
                <c:pt idx="94">
                  <c:v>-379</c:v>
                </c:pt>
                <c:pt idx="95">
                  <c:v>-373</c:v>
                </c:pt>
                <c:pt idx="96">
                  <c:v>-308</c:v>
                </c:pt>
                <c:pt idx="97">
                  <c:v>-373</c:v>
                </c:pt>
                <c:pt idx="98">
                  <c:v>-313</c:v>
                </c:pt>
                <c:pt idx="99">
                  <c:v>-360</c:v>
                </c:pt>
                <c:pt idx="100">
                  <c:v>-371</c:v>
                </c:pt>
                <c:pt idx="101">
                  <c:v>-381</c:v>
                </c:pt>
                <c:pt idx="102">
                  <c:v>-351</c:v>
                </c:pt>
                <c:pt idx="103">
                  <c:v>-361</c:v>
                </c:pt>
                <c:pt idx="104">
                  <c:v>-352</c:v>
                </c:pt>
                <c:pt idx="105">
                  <c:v>-367</c:v>
                </c:pt>
                <c:pt idx="106">
                  <c:v>-357</c:v>
                </c:pt>
                <c:pt idx="107">
                  <c:v>-338</c:v>
                </c:pt>
                <c:pt idx="108">
                  <c:v>-330</c:v>
                </c:pt>
                <c:pt idx="109">
                  <c:v>-332</c:v>
                </c:pt>
                <c:pt idx="110">
                  <c:v>-362</c:v>
                </c:pt>
                <c:pt idx="111">
                  <c:v>-411</c:v>
                </c:pt>
                <c:pt idx="112">
                  <c:v>-443</c:v>
                </c:pt>
                <c:pt idx="113">
                  <c:v>-458</c:v>
                </c:pt>
                <c:pt idx="114">
                  <c:v>-459</c:v>
                </c:pt>
                <c:pt idx="115">
                  <c:v>-431</c:v>
                </c:pt>
                <c:pt idx="116">
                  <c:v>-486</c:v>
                </c:pt>
                <c:pt idx="117">
                  <c:v>-530</c:v>
                </c:pt>
                <c:pt idx="118">
                  <c:v>-490</c:v>
                </c:pt>
                <c:pt idx="119">
                  <c:v>-442</c:v>
                </c:pt>
                <c:pt idx="120">
                  <c:v>-396</c:v>
                </c:pt>
                <c:pt idx="121">
                  <c:v>-355</c:v>
                </c:pt>
                <c:pt idx="122">
                  <c:v>-339</c:v>
                </c:pt>
                <c:pt idx="123">
                  <c:v>-288</c:v>
                </c:pt>
                <c:pt idx="124">
                  <c:v>-357</c:v>
                </c:pt>
                <c:pt idx="125">
                  <c:v>-383</c:v>
                </c:pt>
                <c:pt idx="126">
                  <c:v>-351</c:v>
                </c:pt>
                <c:pt idx="127">
                  <c:v>-340</c:v>
                </c:pt>
                <c:pt idx="128">
                  <c:v>-410</c:v>
                </c:pt>
                <c:pt idx="129">
                  <c:v>-446</c:v>
                </c:pt>
                <c:pt idx="130">
                  <c:v>-446</c:v>
                </c:pt>
                <c:pt idx="131">
                  <c:v>-429</c:v>
                </c:pt>
                <c:pt idx="132">
                  <c:v>-422</c:v>
                </c:pt>
                <c:pt idx="133">
                  <c:v>-382</c:v>
                </c:pt>
                <c:pt idx="134">
                  <c:v>-381</c:v>
                </c:pt>
                <c:pt idx="135">
                  <c:v>-372</c:v>
                </c:pt>
                <c:pt idx="136">
                  <c:v>-382</c:v>
                </c:pt>
                <c:pt idx="137">
                  <c:v>-409</c:v>
                </c:pt>
                <c:pt idx="138">
                  <c:v>-413</c:v>
                </c:pt>
                <c:pt idx="139">
                  <c:v>-419</c:v>
                </c:pt>
                <c:pt idx="140">
                  <c:v>-383</c:v>
                </c:pt>
                <c:pt idx="141">
                  <c:v>-418</c:v>
                </c:pt>
                <c:pt idx="142">
                  <c:v>-406</c:v>
                </c:pt>
                <c:pt idx="143">
                  <c:v>-422</c:v>
                </c:pt>
                <c:pt idx="144">
                  <c:v>-411</c:v>
                </c:pt>
                <c:pt idx="145">
                  <c:v>-390</c:v>
                </c:pt>
                <c:pt idx="146">
                  <c:v>-357</c:v>
                </c:pt>
                <c:pt idx="147">
                  <c:v>-331</c:v>
                </c:pt>
                <c:pt idx="148">
                  <c:v>-333</c:v>
                </c:pt>
                <c:pt idx="149">
                  <c:v>-285</c:v>
                </c:pt>
                <c:pt idx="150">
                  <c:v>-294</c:v>
                </c:pt>
                <c:pt idx="151">
                  <c:v>-276</c:v>
                </c:pt>
                <c:pt idx="152">
                  <c:v>-235</c:v>
                </c:pt>
                <c:pt idx="153">
                  <c:v>-229</c:v>
                </c:pt>
                <c:pt idx="154">
                  <c:v>-235</c:v>
                </c:pt>
                <c:pt idx="155">
                  <c:v>-257</c:v>
                </c:pt>
                <c:pt idx="156">
                  <c:v>-251</c:v>
                </c:pt>
                <c:pt idx="157">
                  <c:v>-259</c:v>
                </c:pt>
                <c:pt idx="158">
                  <c:v>-314</c:v>
                </c:pt>
                <c:pt idx="159">
                  <c:v>-333</c:v>
                </c:pt>
                <c:pt idx="160">
                  <c:v>-341</c:v>
                </c:pt>
                <c:pt idx="161">
                  <c:v>-299</c:v>
                </c:pt>
                <c:pt idx="162">
                  <c:v>-226</c:v>
                </c:pt>
                <c:pt idx="163">
                  <c:v>-226</c:v>
                </c:pt>
                <c:pt idx="164">
                  <c:v>-240</c:v>
                </c:pt>
                <c:pt idx="165">
                  <c:v>-192</c:v>
                </c:pt>
                <c:pt idx="166">
                  <c:v>1</c:v>
                </c:pt>
                <c:pt idx="167">
                  <c:v>21</c:v>
                </c:pt>
                <c:pt idx="168">
                  <c:v>25</c:v>
                </c:pt>
                <c:pt idx="169">
                  <c:v>-50</c:v>
                </c:pt>
                <c:pt idx="170">
                  <c:v>-70</c:v>
                </c:pt>
                <c:pt idx="171">
                  <c:v>-139</c:v>
                </c:pt>
                <c:pt idx="172">
                  <c:v>-181</c:v>
                </c:pt>
                <c:pt idx="173">
                  <c:v>-190</c:v>
                </c:pt>
                <c:pt idx="174">
                  <c:v>-156</c:v>
                </c:pt>
                <c:pt idx="175">
                  <c:v>-184</c:v>
                </c:pt>
                <c:pt idx="176">
                  <c:v>-86</c:v>
                </c:pt>
                <c:pt idx="177">
                  <c:v>-76</c:v>
                </c:pt>
                <c:pt idx="178">
                  <c:v>-96</c:v>
                </c:pt>
                <c:pt idx="179">
                  <c:v>-133</c:v>
                </c:pt>
                <c:pt idx="180">
                  <c:v>-111</c:v>
                </c:pt>
                <c:pt idx="181">
                  <c:v>-129</c:v>
                </c:pt>
                <c:pt idx="182">
                  <c:v>-178</c:v>
                </c:pt>
                <c:pt idx="183">
                  <c:v>0</c:v>
                </c:pt>
                <c:pt idx="184">
                  <c:v>-135</c:v>
                </c:pt>
                <c:pt idx="185">
                  <c:v>-120</c:v>
                </c:pt>
                <c:pt idx="186">
                  <c:v>-79</c:v>
                </c:pt>
                <c:pt idx="187">
                  <c:v>-137</c:v>
                </c:pt>
                <c:pt idx="188">
                  <c:v>-197</c:v>
                </c:pt>
                <c:pt idx="189">
                  <c:v>-157</c:v>
                </c:pt>
                <c:pt idx="190">
                  <c:v>-223</c:v>
                </c:pt>
                <c:pt idx="191">
                  <c:v>-231</c:v>
                </c:pt>
              </c:numCache>
            </c:numRef>
          </c:val>
          <c:smooth val="0"/>
        </c:ser>
        <c:dLbls>
          <c:showLegendKey val="0"/>
          <c:showVal val="0"/>
          <c:showCatName val="0"/>
          <c:showSerName val="0"/>
          <c:showPercent val="0"/>
          <c:showBubbleSize val="0"/>
        </c:dLbls>
        <c:smooth val="0"/>
        <c:axId val="-1825251184"/>
        <c:axId val="-1825260976"/>
      </c:lineChart>
      <c:catAx>
        <c:axId val="-1825251184"/>
        <c:scaling>
          <c:orientation val="minMax"/>
        </c:scaling>
        <c:delete val="0"/>
        <c:axPos val="b"/>
        <c:numFmt formatCode="yyyy/mm/dd" sourceLinked="1"/>
        <c:majorTickMark val="out"/>
        <c:minorTickMark val="none"/>
        <c:tickLblPos val="low"/>
        <c:crossAx val="-1825260976"/>
        <c:crosses val="autoZero"/>
        <c:auto val="0"/>
        <c:lblAlgn val="ctr"/>
        <c:lblOffset val="100"/>
        <c:noMultiLvlLbl val="0"/>
      </c:catAx>
      <c:valAx>
        <c:axId val="-1825260976"/>
        <c:scaling>
          <c:orientation val="minMax"/>
          <c:max val="600"/>
        </c:scaling>
        <c:delete val="0"/>
        <c:axPos val="l"/>
        <c:majorGridlines/>
        <c:numFmt formatCode="General" sourceLinked="1"/>
        <c:majorTickMark val="none"/>
        <c:minorTickMark val="none"/>
        <c:tickLblPos val="nextTo"/>
        <c:crossAx val="-1825251184"/>
        <c:crosses val="autoZero"/>
        <c:crossBetween val="between"/>
      </c:valAx>
    </c:plotArea>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'30758'!$B$1</c:f>
              <c:strCache>
                <c:ptCount val="1"/>
                <c:pt idx="0">
                  <c:v>11月美豆</c:v>
                </c:pt>
              </c:strCache>
            </c:strRef>
          </c:tx>
          <c:marker>
            <c:symbol val="none"/>
          </c:marker>
          <c:cat>
            <c:numRef>
              <c:f>'30758'!$A$2:$A$44</c:f>
              <c:numCache>
                <c:formatCode>General</c:formatCode>
                <c:ptCount val="43"/>
                <c:pt idx="0">
                  <c:v>20130903</c:v>
                </c:pt>
                <c:pt idx="1">
                  <c:v>20130904</c:v>
                </c:pt>
                <c:pt idx="2">
                  <c:v>20130905</c:v>
                </c:pt>
                <c:pt idx="3">
                  <c:v>20130906</c:v>
                </c:pt>
                <c:pt idx="4">
                  <c:v>20130909</c:v>
                </c:pt>
                <c:pt idx="5">
                  <c:v>20130910</c:v>
                </c:pt>
                <c:pt idx="6">
                  <c:v>20130911</c:v>
                </c:pt>
                <c:pt idx="7">
                  <c:v>20130912</c:v>
                </c:pt>
                <c:pt idx="8">
                  <c:v>20130913</c:v>
                </c:pt>
                <c:pt idx="9">
                  <c:v>20130916</c:v>
                </c:pt>
                <c:pt idx="10">
                  <c:v>20130917</c:v>
                </c:pt>
                <c:pt idx="11">
                  <c:v>20130918</c:v>
                </c:pt>
                <c:pt idx="12">
                  <c:v>20130919</c:v>
                </c:pt>
                <c:pt idx="13">
                  <c:v>20130920</c:v>
                </c:pt>
                <c:pt idx="14">
                  <c:v>20130923</c:v>
                </c:pt>
                <c:pt idx="15">
                  <c:v>20130924</c:v>
                </c:pt>
                <c:pt idx="16">
                  <c:v>20130925</c:v>
                </c:pt>
                <c:pt idx="17">
                  <c:v>20130926</c:v>
                </c:pt>
                <c:pt idx="18">
                  <c:v>20130927</c:v>
                </c:pt>
                <c:pt idx="19">
                  <c:v>20130930</c:v>
                </c:pt>
                <c:pt idx="20">
                  <c:v>20131001</c:v>
                </c:pt>
                <c:pt idx="21">
                  <c:v>20131002</c:v>
                </c:pt>
                <c:pt idx="22">
                  <c:v>20131003</c:v>
                </c:pt>
                <c:pt idx="23">
                  <c:v>20131004</c:v>
                </c:pt>
                <c:pt idx="24">
                  <c:v>20131007</c:v>
                </c:pt>
                <c:pt idx="25">
                  <c:v>20131008</c:v>
                </c:pt>
                <c:pt idx="26">
                  <c:v>20131009</c:v>
                </c:pt>
                <c:pt idx="27">
                  <c:v>20131010</c:v>
                </c:pt>
                <c:pt idx="28">
                  <c:v>20131011</c:v>
                </c:pt>
                <c:pt idx="29">
                  <c:v>20131014</c:v>
                </c:pt>
                <c:pt idx="30">
                  <c:v>20131015</c:v>
                </c:pt>
                <c:pt idx="31">
                  <c:v>20131016</c:v>
                </c:pt>
                <c:pt idx="32">
                  <c:v>20131017</c:v>
                </c:pt>
                <c:pt idx="33">
                  <c:v>20131018</c:v>
                </c:pt>
                <c:pt idx="34">
                  <c:v>20131021</c:v>
                </c:pt>
                <c:pt idx="35">
                  <c:v>20131022</c:v>
                </c:pt>
                <c:pt idx="36">
                  <c:v>20131023</c:v>
                </c:pt>
                <c:pt idx="37">
                  <c:v>20131024</c:v>
                </c:pt>
                <c:pt idx="38">
                  <c:v>20131025</c:v>
                </c:pt>
                <c:pt idx="39">
                  <c:v>20131028</c:v>
                </c:pt>
                <c:pt idx="40">
                  <c:v>20131029</c:v>
                </c:pt>
                <c:pt idx="41">
                  <c:v>20131030</c:v>
                </c:pt>
                <c:pt idx="42">
                  <c:v>20131031</c:v>
                </c:pt>
              </c:numCache>
            </c:numRef>
          </c:cat>
          <c:val>
            <c:numRef>
              <c:f>'30758'!$B$2:$B$44</c:f>
              <c:numCache>
                <c:formatCode>General</c:formatCode>
                <c:ptCount val="43"/>
                <c:pt idx="0">
                  <c:v>1386</c:v>
                </c:pt>
                <c:pt idx="1">
                  <c:v>1352</c:v>
                </c:pt>
                <c:pt idx="2">
                  <c:v>1367</c:v>
                </c:pt>
                <c:pt idx="3">
                  <c:v>1367</c:v>
                </c:pt>
                <c:pt idx="4">
                  <c:v>1356</c:v>
                </c:pt>
                <c:pt idx="5">
                  <c:v>1355</c:v>
                </c:pt>
                <c:pt idx="6">
                  <c:v>1358</c:v>
                </c:pt>
                <c:pt idx="7">
                  <c:v>1396</c:v>
                </c:pt>
                <c:pt idx="8">
                  <c:v>1381</c:v>
                </c:pt>
                <c:pt idx="9">
                  <c:v>1348</c:v>
                </c:pt>
                <c:pt idx="10">
                  <c:v>1342</c:v>
                </c:pt>
                <c:pt idx="11">
                  <c:v>1347</c:v>
                </c:pt>
                <c:pt idx="12">
                  <c:v>1339</c:v>
                </c:pt>
                <c:pt idx="13">
                  <c:v>1315</c:v>
                </c:pt>
                <c:pt idx="14">
                  <c:v>1307</c:v>
                </c:pt>
                <c:pt idx="15">
                  <c:v>1312</c:v>
                </c:pt>
                <c:pt idx="16">
                  <c:v>1321</c:v>
                </c:pt>
                <c:pt idx="17">
                  <c:v>1316</c:v>
                </c:pt>
                <c:pt idx="18">
                  <c:v>1319</c:v>
                </c:pt>
                <c:pt idx="19">
                  <c:v>1282</c:v>
                </c:pt>
                <c:pt idx="20">
                  <c:v>1268</c:v>
                </c:pt>
                <c:pt idx="21">
                  <c:v>1273</c:v>
                </c:pt>
                <c:pt idx="22">
                  <c:v>1288</c:v>
                </c:pt>
                <c:pt idx="23">
                  <c:v>1295</c:v>
                </c:pt>
                <c:pt idx="24">
                  <c:v>1296</c:v>
                </c:pt>
                <c:pt idx="25">
                  <c:v>1288</c:v>
                </c:pt>
                <c:pt idx="26">
                  <c:v>1287</c:v>
                </c:pt>
                <c:pt idx="27">
                  <c:v>1288</c:v>
                </c:pt>
                <c:pt idx="28">
                  <c:v>1266</c:v>
                </c:pt>
                <c:pt idx="29">
                  <c:v>1273</c:v>
                </c:pt>
                <c:pt idx="30">
                  <c:v>1267</c:v>
                </c:pt>
                <c:pt idx="31">
                  <c:v>1278</c:v>
                </c:pt>
                <c:pt idx="32">
                  <c:v>1293</c:v>
                </c:pt>
                <c:pt idx="33">
                  <c:v>1291</c:v>
                </c:pt>
                <c:pt idx="34">
                  <c:v>1303</c:v>
                </c:pt>
                <c:pt idx="35">
                  <c:v>1302</c:v>
                </c:pt>
                <c:pt idx="36">
                  <c:v>1310</c:v>
                </c:pt>
                <c:pt idx="37">
                  <c:v>1309</c:v>
                </c:pt>
                <c:pt idx="38">
                  <c:v>1300</c:v>
                </c:pt>
                <c:pt idx="39">
                  <c:v>1271</c:v>
                </c:pt>
                <c:pt idx="40">
                  <c:v>1279</c:v>
                </c:pt>
                <c:pt idx="41">
                  <c:v>1287</c:v>
                </c:pt>
                <c:pt idx="42">
                  <c:v>1280</c:v>
                </c:pt>
              </c:numCache>
            </c:numRef>
          </c:val>
          <c:smooth val="0"/>
        </c:ser>
        <c:ser>
          <c:idx val="1"/>
          <c:order val="1"/>
          <c:tx>
            <c:strRef>
              <c:f>'30758'!$C$1</c:f>
              <c:strCache>
                <c:ptCount val="1"/>
                <c:pt idx="0">
                  <c:v>5月美豆</c:v>
                </c:pt>
              </c:strCache>
            </c:strRef>
          </c:tx>
          <c:marker>
            <c:symbol val="none"/>
          </c:marker>
          <c:cat>
            <c:numRef>
              <c:f>'30758'!$A$2:$A$44</c:f>
              <c:numCache>
                <c:formatCode>General</c:formatCode>
                <c:ptCount val="43"/>
                <c:pt idx="0">
                  <c:v>20130903</c:v>
                </c:pt>
                <c:pt idx="1">
                  <c:v>20130904</c:v>
                </c:pt>
                <c:pt idx="2">
                  <c:v>20130905</c:v>
                </c:pt>
                <c:pt idx="3">
                  <c:v>20130906</c:v>
                </c:pt>
                <c:pt idx="4">
                  <c:v>20130909</c:v>
                </c:pt>
                <c:pt idx="5">
                  <c:v>20130910</c:v>
                </c:pt>
                <c:pt idx="6">
                  <c:v>20130911</c:v>
                </c:pt>
                <c:pt idx="7">
                  <c:v>20130912</c:v>
                </c:pt>
                <c:pt idx="8">
                  <c:v>20130913</c:v>
                </c:pt>
                <c:pt idx="9">
                  <c:v>20130916</c:v>
                </c:pt>
                <c:pt idx="10">
                  <c:v>20130917</c:v>
                </c:pt>
                <c:pt idx="11">
                  <c:v>20130918</c:v>
                </c:pt>
                <c:pt idx="12">
                  <c:v>20130919</c:v>
                </c:pt>
                <c:pt idx="13">
                  <c:v>20130920</c:v>
                </c:pt>
                <c:pt idx="14">
                  <c:v>20130923</c:v>
                </c:pt>
                <c:pt idx="15">
                  <c:v>20130924</c:v>
                </c:pt>
                <c:pt idx="16">
                  <c:v>20130925</c:v>
                </c:pt>
                <c:pt idx="17">
                  <c:v>20130926</c:v>
                </c:pt>
                <c:pt idx="18">
                  <c:v>20130927</c:v>
                </c:pt>
                <c:pt idx="19">
                  <c:v>20130930</c:v>
                </c:pt>
                <c:pt idx="20">
                  <c:v>20131001</c:v>
                </c:pt>
                <c:pt idx="21">
                  <c:v>20131002</c:v>
                </c:pt>
                <c:pt idx="22">
                  <c:v>20131003</c:v>
                </c:pt>
                <c:pt idx="23">
                  <c:v>20131004</c:v>
                </c:pt>
                <c:pt idx="24">
                  <c:v>20131007</c:v>
                </c:pt>
                <c:pt idx="25">
                  <c:v>20131008</c:v>
                </c:pt>
                <c:pt idx="26">
                  <c:v>20131009</c:v>
                </c:pt>
                <c:pt idx="27">
                  <c:v>20131010</c:v>
                </c:pt>
                <c:pt idx="28">
                  <c:v>20131011</c:v>
                </c:pt>
                <c:pt idx="29">
                  <c:v>20131014</c:v>
                </c:pt>
                <c:pt idx="30">
                  <c:v>20131015</c:v>
                </c:pt>
                <c:pt idx="31">
                  <c:v>20131016</c:v>
                </c:pt>
                <c:pt idx="32">
                  <c:v>20131017</c:v>
                </c:pt>
                <c:pt idx="33">
                  <c:v>20131018</c:v>
                </c:pt>
                <c:pt idx="34">
                  <c:v>20131021</c:v>
                </c:pt>
                <c:pt idx="35">
                  <c:v>20131022</c:v>
                </c:pt>
                <c:pt idx="36">
                  <c:v>20131023</c:v>
                </c:pt>
                <c:pt idx="37">
                  <c:v>20131024</c:v>
                </c:pt>
                <c:pt idx="38">
                  <c:v>20131025</c:v>
                </c:pt>
                <c:pt idx="39">
                  <c:v>20131028</c:v>
                </c:pt>
                <c:pt idx="40">
                  <c:v>20131029</c:v>
                </c:pt>
                <c:pt idx="41">
                  <c:v>20131030</c:v>
                </c:pt>
                <c:pt idx="42">
                  <c:v>20131031</c:v>
                </c:pt>
              </c:numCache>
            </c:numRef>
          </c:cat>
          <c:val>
            <c:numRef>
              <c:f>'30758'!$C$2:$C$44</c:f>
              <c:numCache>
                <c:formatCode>General</c:formatCode>
                <c:ptCount val="43"/>
                <c:pt idx="0">
                  <c:v>1327</c:v>
                </c:pt>
                <c:pt idx="1">
                  <c:v>1305</c:v>
                </c:pt>
                <c:pt idx="2">
                  <c:v>1315</c:v>
                </c:pt>
                <c:pt idx="3">
                  <c:v>1311</c:v>
                </c:pt>
                <c:pt idx="4">
                  <c:v>1309</c:v>
                </c:pt>
                <c:pt idx="5">
                  <c:v>1309</c:v>
                </c:pt>
                <c:pt idx="6">
                  <c:v>1313</c:v>
                </c:pt>
                <c:pt idx="7">
                  <c:v>1331</c:v>
                </c:pt>
                <c:pt idx="8">
                  <c:v>1315</c:v>
                </c:pt>
                <c:pt idx="9">
                  <c:v>1294</c:v>
                </c:pt>
                <c:pt idx="10">
                  <c:v>1299</c:v>
                </c:pt>
                <c:pt idx="11">
                  <c:v>1307</c:v>
                </c:pt>
                <c:pt idx="12">
                  <c:v>1301</c:v>
                </c:pt>
                <c:pt idx="13">
                  <c:v>1277</c:v>
                </c:pt>
                <c:pt idx="14">
                  <c:v>1275</c:v>
                </c:pt>
                <c:pt idx="15">
                  <c:v>1279</c:v>
                </c:pt>
                <c:pt idx="16">
                  <c:v>1283</c:v>
                </c:pt>
                <c:pt idx="17">
                  <c:v>1275</c:v>
                </c:pt>
                <c:pt idx="18">
                  <c:v>1274</c:v>
                </c:pt>
                <c:pt idx="19">
                  <c:v>1248</c:v>
                </c:pt>
                <c:pt idx="20">
                  <c:v>1233</c:v>
                </c:pt>
                <c:pt idx="21">
                  <c:v>1239</c:v>
                </c:pt>
                <c:pt idx="22">
                  <c:v>1250</c:v>
                </c:pt>
                <c:pt idx="23">
                  <c:v>1257</c:v>
                </c:pt>
                <c:pt idx="24">
                  <c:v>1264</c:v>
                </c:pt>
                <c:pt idx="25">
                  <c:v>1256</c:v>
                </c:pt>
                <c:pt idx="26">
                  <c:v>1250</c:v>
                </c:pt>
                <c:pt idx="27">
                  <c:v>1255</c:v>
                </c:pt>
                <c:pt idx="28">
                  <c:v>1239</c:v>
                </c:pt>
                <c:pt idx="29">
                  <c:v>1245</c:v>
                </c:pt>
                <c:pt idx="30">
                  <c:v>1244</c:v>
                </c:pt>
                <c:pt idx="31">
                  <c:v>1249</c:v>
                </c:pt>
                <c:pt idx="32">
                  <c:v>1257</c:v>
                </c:pt>
                <c:pt idx="33">
                  <c:v>1257</c:v>
                </c:pt>
                <c:pt idx="34">
                  <c:v>1264</c:v>
                </c:pt>
                <c:pt idx="35">
                  <c:v>1260</c:v>
                </c:pt>
                <c:pt idx="36">
                  <c:v>1266</c:v>
                </c:pt>
                <c:pt idx="37">
                  <c:v>1264</c:v>
                </c:pt>
                <c:pt idx="38">
                  <c:v>1255</c:v>
                </c:pt>
                <c:pt idx="39">
                  <c:v>1237</c:v>
                </c:pt>
                <c:pt idx="40">
                  <c:v>1241</c:v>
                </c:pt>
                <c:pt idx="41">
                  <c:v>1247</c:v>
                </c:pt>
                <c:pt idx="42">
                  <c:v>1238</c:v>
                </c:pt>
              </c:numCache>
            </c:numRef>
          </c:val>
          <c:smooth val="0"/>
        </c:ser>
        <c:dLbls>
          <c:showLegendKey val="0"/>
          <c:showVal val="0"/>
          <c:showCatName val="0"/>
          <c:showSerName val="0"/>
          <c:showPercent val="0"/>
          <c:showBubbleSize val="0"/>
        </c:dLbls>
        <c:smooth val="0"/>
        <c:axId val="-1825260432"/>
        <c:axId val="-1825263152"/>
      </c:lineChart>
      <c:catAx>
        <c:axId val="-1825260432"/>
        <c:scaling>
          <c:orientation val="minMax"/>
        </c:scaling>
        <c:delete val="0"/>
        <c:axPos val="b"/>
        <c:numFmt formatCode="General" sourceLinked="1"/>
        <c:majorTickMark val="out"/>
        <c:minorTickMark val="none"/>
        <c:tickLblPos val="nextTo"/>
        <c:crossAx val="-1825263152"/>
        <c:crosses val="autoZero"/>
        <c:auto val="1"/>
        <c:lblAlgn val="ctr"/>
        <c:lblOffset val="100"/>
        <c:noMultiLvlLbl val="0"/>
      </c:catAx>
      <c:valAx>
        <c:axId val="-1825263152"/>
        <c:scaling>
          <c:orientation val="minMax"/>
        </c:scaling>
        <c:delete val="0"/>
        <c:axPos val="l"/>
        <c:majorGridlines/>
        <c:numFmt formatCode="General" sourceLinked="1"/>
        <c:majorTickMark val="out"/>
        <c:minorTickMark val="none"/>
        <c:tickLblPos val="nextTo"/>
        <c:crossAx val="-1825260432"/>
        <c:crosses val="autoZero"/>
        <c:crossBetween val="between"/>
      </c:valAx>
    </c:plotArea>
    <c:legend>
      <c:legendPos val="r"/>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51A280-340D-4946-BA61-37F60A89798C}"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zh-CN" altLang="en-US"/>
        </a:p>
      </dgm:t>
    </dgm:pt>
    <dgm:pt modelId="{6B1AE47B-559D-4B42-BAB5-5011FD5AF216}">
      <dgm:prSet phldrT="[文本]"/>
      <dgm:spPr/>
      <dgm:t>
        <a:bodyPr/>
        <a:lstStyle/>
        <a:p>
          <a:r>
            <a:rPr lang="zh-CN" altLang="en-US" dirty="0" smtClean="0"/>
            <a:t>船期</a:t>
          </a:r>
          <a:endParaRPr lang="zh-CN" altLang="en-US" dirty="0"/>
        </a:p>
      </dgm:t>
    </dgm:pt>
    <dgm:pt modelId="{7F77E12D-0854-45E3-B4EC-4AA05E8ED542}" type="parTrans" cxnId="{46A9D381-90A7-448E-94D8-2CEBB9EDFCBD}">
      <dgm:prSet/>
      <dgm:spPr/>
      <dgm:t>
        <a:bodyPr/>
        <a:lstStyle/>
        <a:p>
          <a:endParaRPr lang="zh-CN" altLang="en-US"/>
        </a:p>
      </dgm:t>
    </dgm:pt>
    <dgm:pt modelId="{D92B1A48-5E72-40AC-BB7F-E625DEDFD4D5}" type="sibTrans" cxnId="{46A9D381-90A7-448E-94D8-2CEBB9EDFCBD}">
      <dgm:prSet/>
      <dgm:spPr/>
      <dgm:t>
        <a:bodyPr/>
        <a:lstStyle/>
        <a:p>
          <a:endParaRPr lang="zh-CN" altLang="en-US"/>
        </a:p>
      </dgm:t>
    </dgm:pt>
    <dgm:pt modelId="{F65A655E-61AE-4CA6-B698-EB5AC4774400}">
      <dgm:prSet phldrT="[文本]"/>
      <dgm:spPr/>
      <dgm:t>
        <a:bodyPr/>
        <a:lstStyle/>
        <a:p>
          <a:r>
            <a:rPr lang="zh-CN" altLang="en-US" dirty="0" smtClean="0"/>
            <a:t>美豆点价</a:t>
          </a:r>
          <a:endParaRPr lang="zh-CN" altLang="en-US" dirty="0"/>
        </a:p>
      </dgm:t>
    </dgm:pt>
    <dgm:pt modelId="{CA95D72A-5450-40EF-BD91-35B8BFEAA966}" type="parTrans" cxnId="{229E9C52-9784-43C1-AB6E-5586CEEE705B}">
      <dgm:prSet/>
      <dgm:spPr/>
      <dgm:t>
        <a:bodyPr/>
        <a:lstStyle/>
        <a:p>
          <a:endParaRPr lang="zh-CN" altLang="en-US"/>
        </a:p>
      </dgm:t>
    </dgm:pt>
    <dgm:pt modelId="{D5142041-5307-4F7F-AECA-84C8C50DB8A8}" type="sibTrans" cxnId="{229E9C52-9784-43C1-AB6E-5586CEEE705B}">
      <dgm:prSet/>
      <dgm:spPr/>
      <dgm:t>
        <a:bodyPr/>
        <a:lstStyle/>
        <a:p>
          <a:endParaRPr lang="zh-CN" altLang="en-US"/>
        </a:p>
      </dgm:t>
    </dgm:pt>
    <dgm:pt modelId="{05C5B079-1A14-4B78-940F-980DEAF27808}">
      <dgm:prSet phldrT="[文本]"/>
      <dgm:spPr/>
      <dgm:t>
        <a:bodyPr/>
        <a:lstStyle/>
        <a:p>
          <a:r>
            <a:rPr lang="zh-CN" altLang="en-US" dirty="0" smtClean="0"/>
            <a:t>卖出远月美豆</a:t>
          </a:r>
          <a:endParaRPr lang="zh-CN" altLang="en-US" dirty="0"/>
        </a:p>
      </dgm:t>
    </dgm:pt>
    <dgm:pt modelId="{094A5FD9-CE7A-4D0A-A1A9-C9130152DB77}" type="parTrans" cxnId="{2C694A37-CE23-4774-9D3D-41B82F6AAFB5}">
      <dgm:prSet/>
      <dgm:spPr/>
      <dgm:t>
        <a:bodyPr/>
        <a:lstStyle/>
        <a:p>
          <a:endParaRPr lang="zh-CN" altLang="en-US"/>
        </a:p>
      </dgm:t>
    </dgm:pt>
    <dgm:pt modelId="{C2F29240-B77C-4BD2-8300-39D3CCC4031C}" type="sibTrans" cxnId="{2C694A37-CE23-4774-9D3D-41B82F6AAFB5}">
      <dgm:prSet/>
      <dgm:spPr/>
      <dgm:t>
        <a:bodyPr/>
        <a:lstStyle/>
        <a:p>
          <a:endParaRPr lang="zh-CN" altLang="en-US"/>
        </a:p>
      </dgm:t>
    </dgm:pt>
    <dgm:pt modelId="{F9FA8927-665A-4784-92D9-AC08A033EFAD}">
      <dgm:prSet phldrT="[文本]"/>
      <dgm:spPr/>
      <dgm:t>
        <a:bodyPr/>
        <a:lstStyle/>
        <a:p>
          <a:r>
            <a:rPr lang="zh-CN" altLang="en-US" dirty="0" smtClean="0"/>
            <a:t>油粕销售期</a:t>
          </a:r>
          <a:endParaRPr lang="zh-CN" altLang="en-US" dirty="0"/>
        </a:p>
      </dgm:t>
    </dgm:pt>
    <dgm:pt modelId="{9F9E85AD-7881-4779-9140-B21208A19C0E}" type="parTrans" cxnId="{7D0307A3-73A9-49E4-AB54-00794BE971F2}">
      <dgm:prSet/>
      <dgm:spPr/>
      <dgm:t>
        <a:bodyPr/>
        <a:lstStyle/>
        <a:p>
          <a:endParaRPr lang="zh-CN" altLang="en-US"/>
        </a:p>
      </dgm:t>
    </dgm:pt>
    <dgm:pt modelId="{D9B6C574-D10B-4DEE-96BB-8D05F3E0D2F5}" type="sibTrans" cxnId="{7D0307A3-73A9-49E4-AB54-00794BE971F2}">
      <dgm:prSet/>
      <dgm:spPr/>
      <dgm:t>
        <a:bodyPr/>
        <a:lstStyle/>
        <a:p>
          <a:endParaRPr lang="zh-CN" altLang="en-US"/>
        </a:p>
      </dgm:t>
    </dgm:pt>
    <dgm:pt modelId="{CA5AB38C-75F4-470C-B871-E69C1A75AE86}">
      <dgm:prSet phldrT="[文本]"/>
      <dgm:spPr/>
      <dgm:t>
        <a:bodyPr/>
        <a:lstStyle/>
        <a:p>
          <a:r>
            <a:rPr lang="zh-CN" altLang="en-US" dirty="0" smtClean="0"/>
            <a:t>卖出油粕现货</a:t>
          </a:r>
          <a:endParaRPr lang="zh-CN" altLang="en-US" dirty="0"/>
        </a:p>
      </dgm:t>
    </dgm:pt>
    <dgm:pt modelId="{18EEC5D5-5038-4119-A197-A77F5B3A74F0}" type="parTrans" cxnId="{63556FDD-31ED-4A26-A274-F1ABBD58458D}">
      <dgm:prSet/>
      <dgm:spPr/>
      <dgm:t>
        <a:bodyPr/>
        <a:lstStyle/>
        <a:p>
          <a:endParaRPr lang="zh-CN" altLang="en-US"/>
        </a:p>
      </dgm:t>
    </dgm:pt>
    <dgm:pt modelId="{39A091E3-B41A-4421-8187-85B9EE9EC6B6}" type="sibTrans" cxnId="{63556FDD-31ED-4A26-A274-F1ABBD58458D}">
      <dgm:prSet/>
      <dgm:spPr/>
      <dgm:t>
        <a:bodyPr/>
        <a:lstStyle/>
        <a:p>
          <a:endParaRPr lang="zh-CN" altLang="en-US"/>
        </a:p>
      </dgm:t>
    </dgm:pt>
    <dgm:pt modelId="{1D3ACB0E-881C-49C2-AEDF-F01E557308AF}">
      <dgm:prSet phldrT="[文本]"/>
      <dgm:spPr/>
      <dgm:t>
        <a:bodyPr/>
        <a:lstStyle/>
        <a:p>
          <a:r>
            <a:rPr lang="zh-CN" altLang="en-US" dirty="0" smtClean="0"/>
            <a:t>平仓远月美豆</a:t>
          </a:r>
          <a:endParaRPr lang="zh-CN" altLang="en-US" dirty="0"/>
        </a:p>
      </dgm:t>
    </dgm:pt>
    <dgm:pt modelId="{0B02A28B-A1FB-4AF2-B036-A7DB195E66F2}" type="parTrans" cxnId="{EB2DA82A-38ED-4353-AB37-0BAA679CDC18}">
      <dgm:prSet/>
      <dgm:spPr/>
      <dgm:t>
        <a:bodyPr/>
        <a:lstStyle/>
        <a:p>
          <a:endParaRPr lang="zh-CN" altLang="en-US"/>
        </a:p>
      </dgm:t>
    </dgm:pt>
    <dgm:pt modelId="{42076BA4-52D3-4C18-8F9B-07A3F8D7163A}" type="sibTrans" cxnId="{EB2DA82A-38ED-4353-AB37-0BAA679CDC18}">
      <dgm:prSet/>
      <dgm:spPr/>
      <dgm:t>
        <a:bodyPr/>
        <a:lstStyle/>
        <a:p>
          <a:endParaRPr lang="zh-CN" altLang="en-US"/>
        </a:p>
      </dgm:t>
    </dgm:pt>
    <dgm:pt modelId="{ECF1C061-E433-4320-9320-191F93D7E18B}" type="pres">
      <dgm:prSet presAssocID="{BF51A280-340D-4946-BA61-37F60A89798C}" presName="Name0" presStyleCnt="0">
        <dgm:presLayoutVars>
          <dgm:dir/>
          <dgm:animLvl val="lvl"/>
          <dgm:resizeHandles val="exact"/>
        </dgm:presLayoutVars>
      </dgm:prSet>
      <dgm:spPr/>
      <dgm:t>
        <a:bodyPr/>
        <a:lstStyle/>
        <a:p>
          <a:endParaRPr lang="zh-CN" altLang="en-US"/>
        </a:p>
      </dgm:t>
    </dgm:pt>
    <dgm:pt modelId="{90EFCC74-696F-461A-93C8-0CDF08725093}" type="pres">
      <dgm:prSet presAssocID="{F9FA8927-665A-4784-92D9-AC08A033EFAD}" presName="boxAndChildren" presStyleCnt="0"/>
      <dgm:spPr/>
      <dgm:t>
        <a:bodyPr/>
        <a:lstStyle/>
        <a:p>
          <a:endParaRPr lang="zh-CN" altLang="en-US"/>
        </a:p>
      </dgm:t>
    </dgm:pt>
    <dgm:pt modelId="{AE6592F1-A5F2-4469-9BF5-291483792F05}" type="pres">
      <dgm:prSet presAssocID="{F9FA8927-665A-4784-92D9-AC08A033EFAD}" presName="parentTextBox" presStyleLbl="node1" presStyleIdx="0" presStyleCnt="2"/>
      <dgm:spPr/>
      <dgm:t>
        <a:bodyPr/>
        <a:lstStyle/>
        <a:p>
          <a:endParaRPr lang="zh-CN" altLang="en-US"/>
        </a:p>
      </dgm:t>
    </dgm:pt>
    <dgm:pt modelId="{14D255DB-E366-493B-8B70-6F7EB0D9AF5E}" type="pres">
      <dgm:prSet presAssocID="{F9FA8927-665A-4784-92D9-AC08A033EFAD}" presName="entireBox" presStyleLbl="node1" presStyleIdx="0" presStyleCnt="2" custLinFactNeighborX="-391" custLinFactNeighborY="484"/>
      <dgm:spPr/>
      <dgm:t>
        <a:bodyPr/>
        <a:lstStyle/>
        <a:p>
          <a:endParaRPr lang="zh-CN" altLang="en-US"/>
        </a:p>
      </dgm:t>
    </dgm:pt>
    <dgm:pt modelId="{6A58357A-D520-4218-88E4-411EB96573A2}" type="pres">
      <dgm:prSet presAssocID="{F9FA8927-665A-4784-92D9-AC08A033EFAD}" presName="descendantBox" presStyleCnt="0"/>
      <dgm:spPr/>
      <dgm:t>
        <a:bodyPr/>
        <a:lstStyle/>
        <a:p>
          <a:endParaRPr lang="zh-CN" altLang="en-US"/>
        </a:p>
      </dgm:t>
    </dgm:pt>
    <dgm:pt modelId="{70C03448-E081-4421-A5CE-0120958D7411}" type="pres">
      <dgm:prSet presAssocID="{CA5AB38C-75F4-470C-B871-E69C1A75AE86}" presName="childTextBox" presStyleLbl="fgAccFollowNode1" presStyleIdx="0" presStyleCnt="4">
        <dgm:presLayoutVars>
          <dgm:bulletEnabled val="1"/>
        </dgm:presLayoutVars>
      </dgm:prSet>
      <dgm:spPr/>
      <dgm:t>
        <a:bodyPr/>
        <a:lstStyle/>
        <a:p>
          <a:endParaRPr lang="zh-CN" altLang="en-US"/>
        </a:p>
      </dgm:t>
    </dgm:pt>
    <dgm:pt modelId="{3131BD85-064D-4FE2-9312-1CB0B075B5D8}" type="pres">
      <dgm:prSet presAssocID="{1D3ACB0E-881C-49C2-AEDF-F01E557308AF}" presName="childTextBox" presStyleLbl="fgAccFollowNode1" presStyleIdx="1" presStyleCnt="4">
        <dgm:presLayoutVars>
          <dgm:bulletEnabled val="1"/>
        </dgm:presLayoutVars>
      </dgm:prSet>
      <dgm:spPr/>
      <dgm:t>
        <a:bodyPr/>
        <a:lstStyle/>
        <a:p>
          <a:endParaRPr lang="zh-CN" altLang="en-US"/>
        </a:p>
      </dgm:t>
    </dgm:pt>
    <dgm:pt modelId="{1BE76375-61C5-4C65-89C1-2E3BCD50E12C}" type="pres">
      <dgm:prSet presAssocID="{D92B1A48-5E72-40AC-BB7F-E625DEDFD4D5}" presName="sp" presStyleCnt="0"/>
      <dgm:spPr/>
      <dgm:t>
        <a:bodyPr/>
        <a:lstStyle/>
        <a:p>
          <a:endParaRPr lang="zh-CN" altLang="en-US"/>
        </a:p>
      </dgm:t>
    </dgm:pt>
    <dgm:pt modelId="{F12A4C58-88A7-4FCB-A9F2-1F980458E7F4}" type="pres">
      <dgm:prSet presAssocID="{6B1AE47B-559D-4B42-BAB5-5011FD5AF216}" presName="arrowAndChildren" presStyleCnt="0"/>
      <dgm:spPr/>
      <dgm:t>
        <a:bodyPr/>
        <a:lstStyle/>
        <a:p>
          <a:endParaRPr lang="zh-CN" altLang="en-US"/>
        </a:p>
      </dgm:t>
    </dgm:pt>
    <dgm:pt modelId="{28328ECE-5DB1-4829-B752-398E1DB8C775}" type="pres">
      <dgm:prSet presAssocID="{6B1AE47B-559D-4B42-BAB5-5011FD5AF216}" presName="parentTextArrow" presStyleLbl="node1" presStyleIdx="0" presStyleCnt="2"/>
      <dgm:spPr/>
      <dgm:t>
        <a:bodyPr/>
        <a:lstStyle/>
        <a:p>
          <a:endParaRPr lang="zh-CN" altLang="en-US"/>
        </a:p>
      </dgm:t>
    </dgm:pt>
    <dgm:pt modelId="{285D1FA1-3304-4021-85DF-B07D2E2BFEAD}" type="pres">
      <dgm:prSet presAssocID="{6B1AE47B-559D-4B42-BAB5-5011FD5AF216}" presName="arrow" presStyleLbl="node1" presStyleIdx="1" presStyleCnt="2"/>
      <dgm:spPr/>
      <dgm:t>
        <a:bodyPr/>
        <a:lstStyle/>
        <a:p>
          <a:endParaRPr lang="zh-CN" altLang="en-US"/>
        </a:p>
      </dgm:t>
    </dgm:pt>
    <dgm:pt modelId="{8D8AC508-6963-4281-8002-397FB3F7A285}" type="pres">
      <dgm:prSet presAssocID="{6B1AE47B-559D-4B42-BAB5-5011FD5AF216}" presName="descendantArrow" presStyleCnt="0"/>
      <dgm:spPr/>
      <dgm:t>
        <a:bodyPr/>
        <a:lstStyle/>
        <a:p>
          <a:endParaRPr lang="zh-CN" altLang="en-US"/>
        </a:p>
      </dgm:t>
    </dgm:pt>
    <dgm:pt modelId="{2F9EFFB2-AF70-41BA-B4DB-723D1FCDB49B}" type="pres">
      <dgm:prSet presAssocID="{F65A655E-61AE-4CA6-B698-EB5AC4774400}" presName="childTextArrow" presStyleLbl="fgAccFollowNode1" presStyleIdx="2" presStyleCnt="4">
        <dgm:presLayoutVars>
          <dgm:bulletEnabled val="1"/>
        </dgm:presLayoutVars>
      </dgm:prSet>
      <dgm:spPr/>
      <dgm:t>
        <a:bodyPr/>
        <a:lstStyle/>
        <a:p>
          <a:endParaRPr lang="zh-CN" altLang="en-US"/>
        </a:p>
      </dgm:t>
    </dgm:pt>
    <dgm:pt modelId="{F5C74DE0-A5A3-4236-910A-4674DB89B479}" type="pres">
      <dgm:prSet presAssocID="{05C5B079-1A14-4B78-940F-980DEAF27808}" presName="childTextArrow" presStyleLbl="fgAccFollowNode1" presStyleIdx="3" presStyleCnt="4">
        <dgm:presLayoutVars>
          <dgm:bulletEnabled val="1"/>
        </dgm:presLayoutVars>
      </dgm:prSet>
      <dgm:spPr/>
      <dgm:t>
        <a:bodyPr/>
        <a:lstStyle/>
        <a:p>
          <a:endParaRPr lang="zh-CN" altLang="en-US"/>
        </a:p>
      </dgm:t>
    </dgm:pt>
  </dgm:ptLst>
  <dgm:cxnLst>
    <dgm:cxn modelId="{229E9C52-9784-43C1-AB6E-5586CEEE705B}" srcId="{6B1AE47B-559D-4B42-BAB5-5011FD5AF216}" destId="{F65A655E-61AE-4CA6-B698-EB5AC4774400}" srcOrd="0" destOrd="0" parTransId="{CA95D72A-5450-40EF-BD91-35B8BFEAA966}" sibTransId="{D5142041-5307-4F7F-AECA-84C8C50DB8A8}"/>
    <dgm:cxn modelId="{0E86EF66-4E47-48CC-85B4-86043066087F}" type="presOf" srcId="{6B1AE47B-559D-4B42-BAB5-5011FD5AF216}" destId="{285D1FA1-3304-4021-85DF-B07D2E2BFEAD}" srcOrd="1" destOrd="0" presId="urn:microsoft.com/office/officeart/2005/8/layout/process4"/>
    <dgm:cxn modelId="{F6B0A7B9-03AE-4D54-ADC2-9B6CD50A9330}" type="presOf" srcId="{F65A655E-61AE-4CA6-B698-EB5AC4774400}" destId="{2F9EFFB2-AF70-41BA-B4DB-723D1FCDB49B}" srcOrd="0" destOrd="0" presId="urn:microsoft.com/office/officeart/2005/8/layout/process4"/>
    <dgm:cxn modelId="{42BCC3DB-FA75-4B99-AAE3-6F65BD180EA6}" type="presOf" srcId="{6B1AE47B-559D-4B42-BAB5-5011FD5AF216}" destId="{28328ECE-5DB1-4829-B752-398E1DB8C775}" srcOrd="0" destOrd="0" presId="urn:microsoft.com/office/officeart/2005/8/layout/process4"/>
    <dgm:cxn modelId="{0C0A0D0A-3432-444E-B64B-D8F11B2E2F28}" type="presOf" srcId="{F9FA8927-665A-4784-92D9-AC08A033EFAD}" destId="{AE6592F1-A5F2-4469-9BF5-291483792F05}" srcOrd="0" destOrd="0" presId="urn:microsoft.com/office/officeart/2005/8/layout/process4"/>
    <dgm:cxn modelId="{2C694A37-CE23-4774-9D3D-41B82F6AAFB5}" srcId="{6B1AE47B-559D-4B42-BAB5-5011FD5AF216}" destId="{05C5B079-1A14-4B78-940F-980DEAF27808}" srcOrd="1" destOrd="0" parTransId="{094A5FD9-CE7A-4D0A-A1A9-C9130152DB77}" sibTransId="{C2F29240-B77C-4BD2-8300-39D3CCC4031C}"/>
    <dgm:cxn modelId="{88A9FDF8-5C88-484E-B9BC-9D1944A87AAE}" type="presOf" srcId="{BF51A280-340D-4946-BA61-37F60A89798C}" destId="{ECF1C061-E433-4320-9320-191F93D7E18B}" srcOrd="0" destOrd="0" presId="urn:microsoft.com/office/officeart/2005/8/layout/process4"/>
    <dgm:cxn modelId="{3EF00D61-21FC-4159-A05C-0EFB70A8DCA9}" type="presOf" srcId="{F9FA8927-665A-4784-92D9-AC08A033EFAD}" destId="{14D255DB-E366-493B-8B70-6F7EB0D9AF5E}" srcOrd="1" destOrd="0" presId="urn:microsoft.com/office/officeart/2005/8/layout/process4"/>
    <dgm:cxn modelId="{63556FDD-31ED-4A26-A274-F1ABBD58458D}" srcId="{F9FA8927-665A-4784-92D9-AC08A033EFAD}" destId="{CA5AB38C-75F4-470C-B871-E69C1A75AE86}" srcOrd="0" destOrd="0" parTransId="{18EEC5D5-5038-4119-A197-A77F5B3A74F0}" sibTransId="{39A091E3-B41A-4421-8187-85B9EE9EC6B6}"/>
    <dgm:cxn modelId="{7D0307A3-73A9-49E4-AB54-00794BE971F2}" srcId="{BF51A280-340D-4946-BA61-37F60A89798C}" destId="{F9FA8927-665A-4784-92D9-AC08A033EFAD}" srcOrd="1" destOrd="0" parTransId="{9F9E85AD-7881-4779-9140-B21208A19C0E}" sibTransId="{D9B6C574-D10B-4DEE-96BB-8D05F3E0D2F5}"/>
    <dgm:cxn modelId="{B8DD018D-0358-4D87-9C9A-DFB7D375F992}" type="presOf" srcId="{1D3ACB0E-881C-49C2-AEDF-F01E557308AF}" destId="{3131BD85-064D-4FE2-9312-1CB0B075B5D8}" srcOrd="0" destOrd="0" presId="urn:microsoft.com/office/officeart/2005/8/layout/process4"/>
    <dgm:cxn modelId="{EB2DA82A-38ED-4353-AB37-0BAA679CDC18}" srcId="{F9FA8927-665A-4784-92D9-AC08A033EFAD}" destId="{1D3ACB0E-881C-49C2-AEDF-F01E557308AF}" srcOrd="1" destOrd="0" parTransId="{0B02A28B-A1FB-4AF2-B036-A7DB195E66F2}" sibTransId="{42076BA4-52D3-4C18-8F9B-07A3F8D7163A}"/>
    <dgm:cxn modelId="{F7B64D3F-8EB8-4446-9E74-46BE3055A99C}" type="presOf" srcId="{05C5B079-1A14-4B78-940F-980DEAF27808}" destId="{F5C74DE0-A5A3-4236-910A-4674DB89B479}" srcOrd="0" destOrd="0" presId="urn:microsoft.com/office/officeart/2005/8/layout/process4"/>
    <dgm:cxn modelId="{46A9D381-90A7-448E-94D8-2CEBB9EDFCBD}" srcId="{BF51A280-340D-4946-BA61-37F60A89798C}" destId="{6B1AE47B-559D-4B42-BAB5-5011FD5AF216}" srcOrd="0" destOrd="0" parTransId="{7F77E12D-0854-45E3-B4EC-4AA05E8ED542}" sibTransId="{D92B1A48-5E72-40AC-BB7F-E625DEDFD4D5}"/>
    <dgm:cxn modelId="{0A893619-DCC6-42E2-AFD9-83EC5A0E24BD}" type="presOf" srcId="{CA5AB38C-75F4-470C-B871-E69C1A75AE86}" destId="{70C03448-E081-4421-A5CE-0120958D7411}" srcOrd="0" destOrd="0" presId="urn:microsoft.com/office/officeart/2005/8/layout/process4"/>
    <dgm:cxn modelId="{A081BE00-0E92-4EDE-A581-55F51A17EF2D}" type="presParOf" srcId="{ECF1C061-E433-4320-9320-191F93D7E18B}" destId="{90EFCC74-696F-461A-93C8-0CDF08725093}" srcOrd="0" destOrd="0" presId="urn:microsoft.com/office/officeart/2005/8/layout/process4"/>
    <dgm:cxn modelId="{284105D2-A3BB-4B8B-B692-A15FDFBAED3F}" type="presParOf" srcId="{90EFCC74-696F-461A-93C8-0CDF08725093}" destId="{AE6592F1-A5F2-4469-9BF5-291483792F05}" srcOrd="0" destOrd="0" presId="urn:microsoft.com/office/officeart/2005/8/layout/process4"/>
    <dgm:cxn modelId="{70C80476-4A0C-4F86-B623-1B626BEB846D}" type="presParOf" srcId="{90EFCC74-696F-461A-93C8-0CDF08725093}" destId="{14D255DB-E366-493B-8B70-6F7EB0D9AF5E}" srcOrd="1" destOrd="0" presId="urn:microsoft.com/office/officeart/2005/8/layout/process4"/>
    <dgm:cxn modelId="{85DCA314-FD6B-4A6C-925F-4331FB861AFF}" type="presParOf" srcId="{90EFCC74-696F-461A-93C8-0CDF08725093}" destId="{6A58357A-D520-4218-88E4-411EB96573A2}" srcOrd="2" destOrd="0" presId="urn:microsoft.com/office/officeart/2005/8/layout/process4"/>
    <dgm:cxn modelId="{C877D33B-20B7-404F-B7FB-112EAF133721}" type="presParOf" srcId="{6A58357A-D520-4218-88E4-411EB96573A2}" destId="{70C03448-E081-4421-A5CE-0120958D7411}" srcOrd="0" destOrd="0" presId="urn:microsoft.com/office/officeart/2005/8/layout/process4"/>
    <dgm:cxn modelId="{BFCF5F0A-F4A3-4004-8AD2-6BB11481FED4}" type="presParOf" srcId="{6A58357A-D520-4218-88E4-411EB96573A2}" destId="{3131BD85-064D-4FE2-9312-1CB0B075B5D8}" srcOrd="1" destOrd="0" presId="urn:microsoft.com/office/officeart/2005/8/layout/process4"/>
    <dgm:cxn modelId="{7F768DD7-EF9A-4CD0-A070-E3AB8DCF9E44}" type="presParOf" srcId="{ECF1C061-E433-4320-9320-191F93D7E18B}" destId="{1BE76375-61C5-4C65-89C1-2E3BCD50E12C}" srcOrd="1" destOrd="0" presId="urn:microsoft.com/office/officeart/2005/8/layout/process4"/>
    <dgm:cxn modelId="{24F7EF28-604B-4658-91A7-D8B77279C853}" type="presParOf" srcId="{ECF1C061-E433-4320-9320-191F93D7E18B}" destId="{F12A4C58-88A7-4FCB-A9F2-1F980458E7F4}" srcOrd="2" destOrd="0" presId="urn:microsoft.com/office/officeart/2005/8/layout/process4"/>
    <dgm:cxn modelId="{C75B5EEE-CE92-4DD0-929F-4D1973DE890A}" type="presParOf" srcId="{F12A4C58-88A7-4FCB-A9F2-1F980458E7F4}" destId="{28328ECE-5DB1-4829-B752-398E1DB8C775}" srcOrd="0" destOrd="0" presId="urn:microsoft.com/office/officeart/2005/8/layout/process4"/>
    <dgm:cxn modelId="{77FFF8ED-155D-41E6-AD55-4BDC8CE01C99}" type="presParOf" srcId="{F12A4C58-88A7-4FCB-A9F2-1F980458E7F4}" destId="{285D1FA1-3304-4021-85DF-B07D2E2BFEAD}" srcOrd="1" destOrd="0" presId="urn:microsoft.com/office/officeart/2005/8/layout/process4"/>
    <dgm:cxn modelId="{C7F8F889-DDA0-4C67-B250-1FF25B4C4BCA}" type="presParOf" srcId="{F12A4C58-88A7-4FCB-A9F2-1F980458E7F4}" destId="{8D8AC508-6963-4281-8002-397FB3F7A285}" srcOrd="2" destOrd="0" presId="urn:microsoft.com/office/officeart/2005/8/layout/process4"/>
    <dgm:cxn modelId="{959D5417-493F-450D-B3F3-1C69B4A11785}" type="presParOf" srcId="{8D8AC508-6963-4281-8002-397FB3F7A285}" destId="{2F9EFFB2-AF70-41BA-B4DB-723D1FCDB49B}" srcOrd="0" destOrd="0" presId="urn:microsoft.com/office/officeart/2005/8/layout/process4"/>
    <dgm:cxn modelId="{8F2C8269-ED83-438F-9BD0-ACD659CDA318}" type="presParOf" srcId="{8D8AC508-6963-4281-8002-397FB3F7A285}" destId="{F5C74DE0-A5A3-4236-910A-4674DB89B479}"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51A280-340D-4946-BA61-37F60A89798C}"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zh-CN" altLang="en-US"/>
        </a:p>
      </dgm:t>
    </dgm:pt>
    <dgm:pt modelId="{6B1AE47B-559D-4B42-BAB5-5011FD5AF216}">
      <dgm:prSet phldrT="[文本]"/>
      <dgm:spPr/>
      <dgm:t>
        <a:bodyPr/>
        <a:lstStyle/>
        <a:p>
          <a:r>
            <a:rPr lang="zh-CN" altLang="en-US" dirty="0" smtClean="0"/>
            <a:t>买大豆</a:t>
          </a:r>
          <a:endParaRPr lang="zh-CN" altLang="en-US" dirty="0"/>
        </a:p>
      </dgm:t>
    </dgm:pt>
    <dgm:pt modelId="{7F77E12D-0854-45E3-B4EC-4AA05E8ED542}" type="parTrans" cxnId="{46A9D381-90A7-448E-94D8-2CEBB9EDFCBD}">
      <dgm:prSet/>
      <dgm:spPr/>
      <dgm:t>
        <a:bodyPr/>
        <a:lstStyle/>
        <a:p>
          <a:endParaRPr lang="zh-CN" altLang="en-US"/>
        </a:p>
      </dgm:t>
    </dgm:pt>
    <dgm:pt modelId="{D92B1A48-5E72-40AC-BB7F-E625DEDFD4D5}" type="sibTrans" cxnId="{46A9D381-90A7-448E-94D8-2CEBB9EDFCBD}">
      <dgm:prSet/>
      <dgm:spPr/>
      <dgm:t>
        <a:bodyPr/>
        <a:lstStyle/>
        <a:p>
          <a:endParaRPr lang="zh-CN" altLang="en-US"/>
        </a:p>
      </dgm:t>
    </dgm:pt>
    <dgm:pt modelId="{F65A655E-61AE-4CA6-B698-EB5AC4774400}">
      <dgm:prSet phldrT="[文本]"/>
      <dgm:spPr/>
      <dgm:t>
        <a:bodyPr/>
        <a:lstStyle/>
        <a:p>
          <a:r>
            <a:rPr lang="zh-CN" altLang="en-US" dirty="0" smtClean="0"/>
            <a:t>美豆点价</a:t>
          </a:r>
          <a:endParaRPr lang="zh-CN" altLang="en-US" dirty="0"/>
        </a:p>
      </dgm:t>
    </dgm:pt>
    <dgm:pt modelId="{CA95D72A-5450-40EF-BD91-35B8BFEAA966}" type="parTrans" cxnId="{229E9C52-9784-43C1-AB6E-5586CEEE705B}">
      <dgm:prSet/>
      <dgm:spPr/>
      <dgm:t>
        <a:bodyPr/>
        <a:lstStyle/>
        <a:p>
          <a:endParaRPr lang="zh-CN" altLang="en-US"/>
        </a:p>
      </dgm:t>
    </dgm:pt>
    <dgm:pt modelId="{D5142041-5307-4F7F-AECA-84C8C50DB8A8}" type="sibTrans" cxnId="{229E9C52-9784-43C1-AB6E-5586CEEE705B}">
      <dgm:prSet/>
      <dgm:spPr/>
      <dgm:t>
        <a:bodyPr/>
        <a:lstStyle/>
        <a:p>
          <a:endParaRPr lang="zh-CN" altLang="en-US"/>
        </a:p>
      </dgm:t>
    </dgm:pt>
    <dgm:pt modelId="{05C5B079-1A14-4B78-940F-980DEAF27808}">
      <dgm:prSet phldrT="[文本]"/>
      <dgm:spPr/>
      <dgm:t>
        <a:bodyPr/>
        <a:lstStyle/>
        <a:p>
          <a:r>
            <a:rPr lang="zh-CN" altLang="en-US" dirty="0" smtClean="0"/>
            <a:t>卖出大连油粕期货</a:t>
          </a:r>
          <a:endParaRPr lang="zh-CN" altLang="en-US" dirty="0"/>
        </a:p>
      </dgm:t>
    </dgm:pt>
    <dgm:pt modelId="{094A5FD9-CE7A-4D0A-A1A9-C9130152DB77}" type="parTrans" cxnId="{2C694A37-CE23-4774-9D3D-41B82F6AAFB5}">
      <dgm:prSet/>
      <dgm:spPr/>
      <dgm:t>
        <a:bodyPr/>
        <a:lstStyle/>
        <a:p>
          <a:endParaRPr lang="zh-CN" altLang="en-US"/>
        </a:p>
      </dgm:t>
    </dgm:pt>
    <dgm:pt modelId="{C2F29240-B77C-4BD2-8300-39D3CCC4031C}" type="sibTrans" cxnId="{2C694A37-CE23-4774-9D3D-41B82F6AAFB5}">
      <dgm:prSet/>
      <dgm:spPr/>
      <dgm:t>
        <a:bodyPr/>
        <a:lstStyle/>
        <a:p>
          <a:endParaRPr lang="zh-CN" altLang="en-US"/>
        </a:p>
      </dgm:t>
    </dgm:pt>
    <dgm:pt modelId="{F9FA8927-665A-4784-92D9-AC08A033EFAD}">
      <dgm:prSet phldrT="[文本]"/>
      <dgm:spPr/>
      <dgm:t>
        <a:bodyPr/>
        <a:lstStyle/>
        <a:p>
          <a:r>
            <a:rPr lang="zh-CN" altLang="en-US" dirty="0" smtClean="0"/>
            <a:t>卖油粕（买大豆</a:t>
          </a:r>
          <a:r>
            <a:rPr lang="en-US" altLang="zh-CN" dirty="0" smtClean="0"/>
            <a:t>2</a:t>
          </a:r>
          <a:r>
            <a:rPr lang="zh-CN" altLang="en-US" dirty="0" smtClean="0"/>
            <a:t>个月后）</a:t>
          </a:r>
          <a:endParaRPr lang="zh-CN" altLang="en-US" dirty="0"/>
        </a:p>
      </dgm:t>
    </dgm:pt>
    <dgm:pt modelId="{9F9E85AD-7881-4779-9140-B21208A19C0E}" type="parTrans" cxnId="{7D0307A3-73A9-49E4-AB54-00794BE971F2}">
      <dgm:prSet/>
      <dgm:spPr/>
      <dgm:t>
        <a:bodyPr/>
        <a:lstStyle/>
        <a:p>
          <a:endParaRPr lang="zh-CN" altLang="en-US"/>
        </a:p>
      </dgm:t>
    </dgm:pt>
    <dgm:pt modelId="{D9B6C574-D10B-4DEE-96BB-8D05F3E0D2F5}" type="sibTrans" cxnId="{7D0307A3-73A9-49E4-AB54-00794BE971F2}">
      <dgm:prSet/>
      <dgm:spPr/>
      <dgm:t>
        <a:bodyPr/>
        <a:lstStyle/>
        <a:p>
          <a:endParaRPr lang="zh-CN" altLang="en-US"/>
        </a:p>
      </dgm:t>
    </dgm:pt>
    <dgm:pt modelId="{CA5AB38C-75F4-470C-B871-E69C1A75AE86}">
      <dgm:prSet phldrT="[文本]"/>
      <dgm:spPr/>
      <dgm:t>
        <a:bodyPr/>
        <a:lstStyle/>
        <a:p>
          <a:r>
            <a:rPr lang="zh-CN" altLang="en-US" dirty="0" smtClean="0"/>
            <a:t>卖出油粕现货</a:t>
          </a:r>
          <a:endParaRPr lang="zh-CN" altLang="en-US" dirty="0"/>
        </a:p>
      </dgm:t>
    </dgm:pt>
    <dgm:pt modelId="{18EEC5D5-5038-4119-A197-A77F5B3A74F0}" type="parTrans" cxnId="{63556FDD-31ED-4A26-A274-F1ABBD58458D}">
      <dgm:prSet/>
      <dgm:spPr/>
      <dgm:t>
        <a:bodyPr/>
        <a:lstStyle/>
        <a:p>
          <a:endParaRPr lang="zh-CN" altLang="en-US"/>
        </a:p>
      </dgm:t>
    </dgm:pt>
    <dgm:pt modelId="{39A091E3-B41A-4421-8187-85B9EE9EC6B6}" type="sibTrans" cxnId="{63556FDD-31ED-4A26-A274-F1ABBD58458D}">
      <dgm:prSet/>
      <dgm:spPr/>
      <dgm:t>
        <a:bodyPr/>
        <a:lstStyle/>
        <a:p>
          <a:endParaRPr lang="zh-CN" altLang="en-US"/>
        </a:p>
      </dgm:t>
    </dgm:pt>
    <dgm:pt modelId="{1D3ACB0E-881C-49C2-AEDF-F01E557308AF}">
      <dgm:prSet phldrT="[文本]"/>
      <dgm:spPr/>
      <dgm:t>
        <a:bodyPr/>
        <a:lstStyle/>
        <a:p>
          <a:r>
            <a:rPr lang="zh-CN" altLang="en-US" dirty="0" smtClean="0"/>
            <a:t>平仓大连油粕期货</a:t>
          </a:r>
          <a:endParaRPr lang="zh-CN" altLang="en-US" dirty="0"/>
        </a:p>
      </dgm:t>
    </dgm:pt>
    <dgm:pt modelId="{0B02A28B-A1FB-4AF2-B036-A7DB195E66F2}" type="parTrans" cxnId="{EB2DA82A-38ED-4353-AB37-0BAA679CDC18}">
      <dgm:prSet/>
      <dgm:spPr/>
      <dgm:t>
        <a:bodyPr/>
        <a:lstStyle/>
        <a:p>
          <a:endParaRPr lang="zh-CN" altLang="en-US"/>
        </a:p>
      </dgm:t>
    </dgm:pt>
    <dgm:pt modelId="{42076BA4-52D3-4C18-8F9B-07A3F8D7163A}" type="sibTrans" cxnId="{EB2DA82A-38ED-4353-AB37-0BAA679CDC18}">
      <dgm:prSet/>
      <dgm:spPr/>
      <dgm:t>
        <a:bodyPr/>
        <a:lstStyle/>
        <a:p>
          <a:endParaRPr lang="zh-CN" altLang="en-US"/>
        </a:p>
      </dgm:t>
    </dgm:pt>
    <dgm:pt modelId="{ECF1C061-E433-4320-9320-191F93D7E18B}" type="pres">
      <dgm:prSet presAssocID="{BF51A280-340D-4946-BA61-37F60A89798C}" presName="Name0" presStyleCnt="0">
        <dgm:presLayoutVars>
          <dgm:dir/>
          <dgm:animLvl val="lvl"/>
          <dgm:resizeHandles val="exact"/>
        </dgm:presLayoutVars>
      </dgm:prSet>
      <dgm:spPr/>
      <dgm:t>
        <a:bodyPr/>
        <a:lstStyle/>
        <a:p>
          <a:endParaRPr lang="zh-CN" altLang="en-US"/>
        </a:p>
      </dgm:t>
    </dgm:pt>
    <dgm:pt modelId="{90EFCC74-696F-461A-93C8-0CDF08725093}" type="pres">
      <dgm:prSet presAssocID="{F9FA8927-665A-4784-92D9-AC08A033EFAD}" presName="boxAndChildren" presStyleCnt="0"/>
      <dgm:spPr/>
      <dgm:t>
        <a:bodyPr/>
        <a:lstStyle/>
        <a:p>
          <a:endParaRPr lang="zh-CN" altLang="en-US"/>
        </a:p>
      </dgm:t>
    </dgm:pt>
    <dgm:pt modelId="{AE6592F1-A5F2-4469-9BF5-291483792F05}" type="pres">
      <dgm:prSet presAssocID="{F9FA8927-665A-4784-92D9-AC08A033EFAD}" presName="parentTextBox" presStyleLbl="node1" presStyleIdx="0" presStyleCnt="2"/>
      <dgm:spPr/>
      <dgm:t>
        <a:bodyPr/>
        <a:lstStyle/>
        <a:p>
          <a:endParaRPr lang="zh-CN" altLang="en-US"/>
        </a:p>
      </dgm:t>
    </dgm:pt>
    <dgm:pt modelId="{14D255DB-E366-493B-8B70-6F7EB0D9AF5E}" type="pres">
      <dgm:prSet presAssocID="{F9FA8927-665A-4784-92D9-AC08A033EFAD}" presName="entireBox" presStyleLbl="node1" presStyleIdx="0" presStyleCnt="2" custLinFactNeighborX="-391" custLinFactNeighborY="484"/>
      <dgm:spPr/>
      <dgm:t>
        <a:bodyPr/>
        <a:lstStyle/>
        <a:p>
          <a:endParaRPr lang="zh-CN" altLang="en-US"/>
        </a:p>
      </dgm:t>
    </dgm:pt>
    <dgm:pt modelId="{6A58357A-D520-4218-88E4-411EB96573A2}" type="pres">
      <dgm:prSet presAssocID="{F9FA8927-665A-4784-92D9-AC08A033EFAD}" presName="descendantBox" presStyleCnt="0"/>
      <dgm:spPr/>
      <dgm:t>
        <a:bodyPr/>
        <a:lstStyle/>
        <a:p>
          <a:endParaRPr lang="zh-CN" altLang="en-US"/>
        </a:p>
      </dgm:t>
    </dgm:pt>
    <dgm:pt modelId="{70C03448-E081-4421-A5CE-0120958D7411}" type="pres">
      <dgm:prSet presAssocID="{CA5AB38C-75F4-470C-B871-E69C1A75AE86}" presName="childTextBox" presStyleLbl="fgAccFollowNode1" presStyleIdx="0" presStyleCnt="4">
        <dgm:presLayoutVars>
          <dgm:bulletEnabled val="1"/>
        </dgm:presLayoutVars>
      </dgm:prSet>
      <dgm:spPr/>
      <dgm:t>
        <a:bodyPr/>
        <a:lstStyle/>
        <a:p>
          <a:endParaRPr lang="zh-CN" altLang="en-US"/>
        </a:p>
      </dgm:t>
    </dgm:pt>
    <dgm:pt modelId="{3131BD85-064D-4FE2-9312-1CB0B075B5D8}" type="pres">
      <dgm:prSet presAssocID="{1D3ACB0E-881C-49C2-AEDF-F01E557308AF}" presName="childTextBox" presStyleLbl="fgAccFollowNode1" presStyleIdx="1" presStyleCnt="4">
        <dgm:presLayoutVars>
          <dgm:bulletEnabled val="1"/>
        </dgm:presLayoutVars>
      </dgm:prSet>
      <dgm:spPr/>
      <dgm:t>
        <a:bodyPr/>
        <a:lstStyle/>
        <a:p>
          <a:endParaRPr lang="zh-CN" altLang="en-US"/>
        </a:p>
      </dgm:t>
    </dgm:pt>
    <dgm:pt modelId="{1BE76375-61C5-4C65-89C1-2E3BCD50E12C}" type="pres">
      <dgm:prSet presAssocID="{D92B1A48-5E72-40AC-BB7F-E625DEDFD4D5}" presName="sp" presStyleCnt="0"/>
      <dgm:spPr/>
      <dgm:t>
        <a:bodyPr/>
        <a:lstStyle/>
        <a:p>
          <a:endParaRPr lang="zh-CN" altLang="en-US"/>
        </a:p>
      </dgm:t>
    </dgm:pt>
    <dgm:pt modelId="{F12A4C58-88A7-4FCB-A9F2-1F980458E7F4}" type="pres">
      <dgm:prSet presAssocID="{6B1AE47B-559D-4B42-BAB5-5011FD5AF216}" presName="arrowAndChildren" presStyleCnt="0"/>
      <dgm:spPr/>
      <dgm:t>
        <a:bodyPr/>
        <a:lstStyle/>
        <a:p>
          <a:endParaRPr lang="zh-CN" altLang="en-US"/>
        </a:p>
      </dgm:t>
    </dgm:pt>
    <dgm:pt modelId="{28328ECE-5DB1-4829-B752-398E1DB8C775}" type="pres">
      <dgm:prSet presAssocID="{6B1AE47B-559D-4B42-BAB5-5011FD5AF216}" presName="parentTextArrow" presStyleLbl="node1" presStyleIdx="0" presStyleCnt="2"/>
      <dgm:spPr/>
      <dgm:t>
        <a:bodyPr/>
        <a:lstStyle/>
        <a:p>
          <a:endParaRPr lang="zh-CN" altLang="en-US"/>
        </a:p>
      </dgm:t>
    </dgm:pt>
    <dgm:pt modelId="{285D1FA1-3304-4021-85DF-B07D2E2BFEAD}" type="pres">
      <dgm:prSet presAssocID="{6B1AE47B-559D-4B42-BAB5-5011FD5AF216}" presName="arrow" presStyleLbl="node1" presStyleIdx="1" presStyleCnt="2"/>
      <dgm:spPr/>
      <dgm:t>
        <a:bodyPr/>
        <a:lstStyle/>
        <a:p>
          <a:endParaRPr lang="zh-CN" altLang="en-US"/>
        </a:p>
      </dgm:t>
    </dgm:pt>
    <dgm:pt modelId="{8D8AC508-6963-4281-8002-397FB3F7A285}" type="pres">
      <dgm:prSet presAssocID="{6B1AE47B-559D-4B42-BAB5-5011FD5AF216}" presName="descendantArrow" presStyleCnt="0"/>
      <dgm:spPr/>
      <dgm:t>
        <a:bodyPr/>
        <a:lstStyle/>
        <a:p>
          <a:endParaRPr lang="zh-CN" altLang="en-US"/>
        </a:p>
      </dgm:t>
    </dgm:pt>
    <dgm:pt modelId="{2F9EFFB2-AF70-41BA-B4DB-723D1FCDB49B}" type="pres">
      <dgm:prSet presAssocID="{F65A655E-61AE-4CA6-B698-EB5AC4774400}" presName="childTextArrow" presStyleLbl="fgAccFollowNode1" presStyleIdx="2" presStyleCnt="4">
        <dgm:presLayoutVars>
          <dgm:bulletEnabled val="1"/>
        </dgm:presLayoutVars>
      </dgm:prSet>
      <dgm:spPr/>
      <dgm:t>
        <a:bodyPr/>
        <a:lstStyle/>
        <a:p>
          <a:endParaRPr lang="zh-CN" altLang="en-US"/>
        </a:p>
      </dgm:t>
    </dgm:pt>
    <dgm:pt modelId="{F5C74DE0-A5A3-4236-910A-4674DB89B479}" type="pres">
      <dgm:prSet presAssocID="{05C5B079-1A14-4B78-940F-980DEAF27808}" presName="childTextArrow" presStyleLbl="fgAccFollowNode1" presStyleIdx="3" presStyleCnt="4">
        <dgm:presLayoutVars>
          <dgm:bulletEnabled val="1"/>
        </dgm:presLayoutVars>
      </dgm:prSet>
      <dgm:spPr/>
      <dgm:t>
        <a:bodyPr/>
        <a:lstStyle/>
        <a:p>
          <a:endParaRPr lang="zh-CN" altLang="en-US"/>
        </a:p>
      </dgm:t>
    </dgm:pt>
  </dgm:ptLst>
  <dgm:cxnLst>
    <dgm:cxn modelId="{C0BC54DD-A56A-43B5-AA87-85663325BBEF}" type="presOf" srcId="{6B1AE47B-559D-4B42-BAB5-5011FD5AF216}" destId="{285D1FA1-3304-4021-85DF-B07D2E2BFEAD}" srcOrd="1" destOrd="0" presId="urn:microsoft.com/office/officeart/2005/8/layout/process4"/>
    <dgm:cxn modelId="{229E9C52-9784-43C1-AB6E-5586CEEE705B}" srcId="{6B1AE47B-559D-4B42-BAB5-5011FD5AF216}" destId="{F65A655E-61AE-4CA6-B698-EB5AC4774400}" srcOrd="0" destOrd="0" parTransId="{CA95D72A-5450-40EF-BD91-35B8BFEAA966}" sibTransId="{D5142041-5307-4F7F-AECA-84C8C50DB8A8}"/>
    <dgm:cxn modelId="{EC016D52-F2F3-454E-AB89-3E1FDD5BDC22}" type="presOf" srcId="{BF51A280-340D-4946-BA61-37F60A89798C}" destId="{ECF1C061-E433-4320-9320-191F93D7E18B}" srcOrd="0" destOrd="0" presId="urn:microsoft.com/office/officeart/2005/8/layout/process4"/>
    <dgm:cxn modelId="{79D75BFD-7015-4D1D-93EA-707F8BEA8C83}" type="presOf" srcId="{CA5AB38C-75F4-470C-B871-E69C1A75AE86}" destId="{70C03448-E081-4421-A5CE-0120958D7411}" srcOrd="0" destOrd="0" presId="urn:microsoft.com/office/officeart/2005/8/layout/process4"/>
    <dgm:cxn modelId="{8301A913-E23A-4A86-9540-3D4E1B7D7C9A}" type="presOf" srcId="{1D3ACB0E-881C-49C2-AEDF-F01E557308AF}" destId="{3131BD85-064D-4FE2-9312-1CB0B075B5D8}" srcOrd="0" destOrd="0" presId="urn:microsoft.com/office/officeart/2005/8/layout/process4"/>
    <dgm:cxn modelId="{7C2A9A73-A1D6-46DE-92B0-78F0DE506893}" type="presOf" srcId="{6B1AE47B-559D-4B42-BAB5-5011FD5AF216}" destId="{28328ECE-5DB1-4829-B752-398E1DB8C775}" srcOrd="0" destOrd="0" presId="urn:microsoft.com/office/officeart/2005/8/layout/process4"/>
    <dgm:cxn modelId="{2C694A37-CE23-4774-9D3D-41B82F6AAFB5}" srcId="{6B1AE47B-559D-4B42-BAB5-5011FD5AF216}" destId="{05C5B079-1A14-4B78-940F-980DEAF27808}" srcOrd="1" destOrd="0" parTransId="{094A5FD9-CE7A-4D0A-A1A9-C9130152DB77}" sibTransId="{C2F29240-B77C-4BD2-8300-39D3CCC4031C}"/>
    <dgm:cxn modelId="{63556FDD-31ED-4A26-A274-F1ABBD58458D}" srcId="{F9FA8927-665A-4784-92D9-AC08A033EFAD}" destId="{CA5AB38C-75F4-470C-B871-E69C1A75AE86}" srcOrd="0" destOrd="0" parTransId="{18EEC5D5-5038-4119-A197-A77F5B3A74F0}" sibTransId="{39A091E3-B41A-4421-8187-85B9EE9EC6B6}"/>
    <dgm:cxn modelId="{7D0307A3-73A9-49E4-AB54-00794BE971F2}" srcId="{BF51A280-340D-4946-BA61-37F60A89798C}" destId="{F9FA8927-665A-4784-92D9-AC08A033EFAD}" srcOrd="1" destOrd="0" parTransId="{9F9E85AD-7881-4779-9140-B21208A19C0E}" sibTransId="{D9B6C574-D10B-4DEE-96BB-8D05F3E0D2F5}"/>
    <dgm:cxn modelId="{EB2DA82A-38ED-4353-AB37-0BAA679CDC18}" srcId="{F9FA8927-665A-4784-92D9-AC08A033EFAD}" destId="{1D3ACB0E-881C-49C2-AEDF-F01E557308AF}" srcOrd="1" destOrd="0" parTransId="{0B02A28B-A1FB-4AF2-B036-A7DB195E66F2}" sibTransId="{42076BA4-52D3-4C18-8F9B-07A3F8D7163A}"/>
    <dgm:cxn modelId="{B7CD6187-1B55-4648-BB2C-78493914E3ED}" type="presOf" srcId="{F9FA8927-665A-4784-92D9-AC08A033EFAD}" destId="{AE6592F1-A5F2-4469-9BF5-291483792F05}" srcOrd="0" destOrd="0" presId="urn:microsoft.com/office/officeart/2005/8/layout/process4"/>
    <dgm:cxn modelId="{BFDDD4C9-E9A1-4C7A-8703-7CDDF153BEAD}" type="presOf" srcId="{F65A655E-61AE-4CA6-B698-EB5AC4774400}" destId="{2F9EFFB2-AF70-41BA-B4DB-723D1FCDB49B}" srcOrd="0" destOrd="0" presId="urn:microsoft.com/office/officeart/2005/8/layout/process4"/>
    <dgm:cxn modelId="{46A9D381-90A7-448E-94D8-2CEBB9EDFCBD}" srcId="{BF51A280-340D-4946-BA61-37F60A89798C}" destId="{6B1AE47B-559D-4B42-BAB5-5011FD5AF216}" srcOrd="0" destOrd="0" parTransId="{7F77E12D-0854-45E3-B4EC-4AA05E8ED542}" sibTransId="{D92B1A48-5E72-40AC-BB7F-E625DEDFD4D5}"/>
    <dgm:cxn modelId="{DEF2DFD9-726E-4A91-B67A-8C00BE924938}" type="presOf" srcId="{F9FA8927-665A-4784-92D9-AC08A033EFAD}" destId="{14D255DB-E366-493B-8B70-6F7EB0D9AF5E}" srcOrd="1" destOrd="0" presId="urn:microsoft.com/office/officeart/2005/8/layout/process4"/>
    <dgm:cxn modelId="{B2783F4D-E131-48D8-8E1C-CEB284804231}" type="presOf" srcId="{05C5B079-1A14-4B78-940F-980DEAF27808}" destId="{F5C74DE0-A5A3-4236-910A-4674DB89B479}" srcOrd="0" destOrd="0" presId="urn:microsoft.com/office/officeart/2005/8/layout/process4"/>
    <dgm:cxn modelId="{5D06485A-FE9D-4D5C-A13F-4A51ADF6B7DC}" type="presParOf" srcId="{ECF1C061-E433-4320-9320-191F93D7E18B}" destId="{90EFCC74-696F-461A-93C8-0CDF08725093}" srcOrd="0" destOrd="0" presId="urn:microsoft.com/office/officeart/2005/8/layout/process4"/>
    <dgm:cxn modelId="{BA8C9528-4198-4FDB-979E-FDC0BDDDDAC2}" type="presParOf" srcId="{90EFCC74-696F-461A-93C8-0CDF08725093}" destId="{AE6592F1-A5F2-4469-9BF5-291483792F05}" srcOrd="0" destOrd="0" presId="urn:microsoft.com/office/officeart/2005/8/layout/process4"/>
    <dgm:cxn modelId="{4CE389CA-6055-4CD5-A34C-612D0E02D54A}" type="presParOf" srcId="{90EFCC74-696F-461A-93C8-0CDF08725093}" destId="{14D255DB-E366-493B-8B70-6F7EB0D9AF5E}" srcOrd="1" destOrd="0" presId="urn:microsoft.com/office/officeart/2005/8/layout/process4"/>
    <dgm:cxn modelId="{39D61412-4B5C-41A6-B528-7CB30FDE22E9}" type="presParOf" srcId="{90EFCC74-696F-461A-93C8-0CDF08725093}" destId="{6A58357A-D520-4218-88E4-411EB96573A2}" srcOrd="2" destOrd="0" presId="urn:microsoft.com/office/officeart/2005/8/layout/process4"/>
    <dgm:cxn modelId="{8DE83533-E160-4A15-B9DC-79696E48CCAE}" type="presParOf" srcId="{6A58357A-D520-4218-88E4-411EB96573A2}" destId="{70C03448-E081-4421-A5CE-0120958D7411}" srcOrd="0" destOrd="0" presId="urn:microsoft.com/office/officeart/2005/8/layout/process4"/>
    <dgm:cxn modelId="{46C5A6C6-1560-435A-930A-410FDDFF388B}" type="presParOf" srcId="{6A58357A-D520-4218-88E4-411EB96573A2}" destId="{3131BD85-064D-4FE2-9312-1CB0B075B5D8}" srcOrd="1" destOrd="0" presId="urn:microsoft.com/office/officeart/2005/8/layout/process4"/>
    <dgm:cxn modelId="{35BF8E3B-7735-45F4-AF2E-F91F7DBEF4C1}" type="presParOf" srcId="{ECF1C061-E433-4320-9320-191F93D7E18B}" destId="{1BE76375-61C5-4C65-89C1-2E3BCD50E12C}" srcOrd="1" destOrd="0" presId="urn:microsoft.com/office/officeart/2005/8/layout/process4"/>
    <dgm:cxn modelId="{745B5E0F-3FBB-4CC9-9C51-9BDD0664FDC9}" type="presParOf" srcId="{ECF1C061-E433-4320-9320-191F93D7E18B}" destId="{F12A4C58-88A7-4FCB-A9F2-1F980458E7F4}" srcOrd="2" destOrd="0" presId="urn:microsoft.com/office/officeart/2005/8/layout/process4"/>
    <dgm:cxn modelId="{9B2ACDAF-4ADE-4171-BBCA-9BA2BA456FE0}" type="presParOf" srcId="{F12A4C58-88A7-4FCB-A9F2-1F980458E7F4}" destId="{28328ECE-5DB1-4829-B752-398E1DB8C775}" srcOrd="0" destOrd="0" presId="urn:microsoft.com/office/officeart/2005/8/layout/process4"/>
    <dgm:cxn modelId="{F25BA985-1505-426B-A781-F30384E4F6AC}" type="presParOf" srcId="{F12A4C58-88A7-4FCB-A9F2-1F980458E7F4}" destId="{285D1FA1-3304-4021-85DF-B07D2E2BFEAD}" srcOrd="1" destOrd="0" presId="urn:microsoft.com/office/officeart/2005/8/layout/process4"/>
    <dgm:cxn modelId="{857E2364-D03D-45B7-AE03-8D741042EB36}" type="presParOf" srcId="{F12A4C58-88A7-4FCB-A9F2-1F980458E7F4}" destId="{8D8AC508-6963-4281-8002-397FB3F7A285}" srcOrd="2" destOrd="0" presId="urn:microsoft.com/office/officeart/2005/8/layout/process4"/>
    <dgm:cxn modelId="{9D42D6BB-C37B-4297-99C6-9D346D378B77}" type="presParOf" srcId="{8D8AC508-6963-4281-8002-397FB3F7A285}" destId="{2F9EFFB2-AF70-41BA-B4DB-723D1FCDB49B}" srcOrd="0" destOrd="0" presId="urn:microsoft.com/office/officeart/2005/8/layout/process4"/>
    <dgm:cxn modelId="{59E98B3B-1CC3-45C3-BAB5-16CFDAEA50B8}" type="presParOf" srcId="{8D8AC508-6963-4281-8002-397FB3F7A285}" destId="{F5C74DE0-A5A3-4236-910A-4674DB89B479}"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51A280-340D-4946-BA61-37F60A89798C}" type="doc">
      <dgm:prSet loTypeId="urn:microsoft.com/office/officeart/2005/8/layout/process4" loCatId="process" qsTypeId="urn:microsoft.com/office/officeart/2005/8/quickstyle/simple1" qsCatId="simple" csTypeId="urn:microsoft.com/office/officeart/2005/8/colors/colorful3" csCatId="colorful" phldr="1"/>
      <dgm:spPr/>
      <dgm:t>
        <a:bodyPr/>
        <a:lstStyle/>
        <a:p>
          <a:endParaRPr lang="zh-CN" altLang="en-US"/>
        </a:p>
      </dgm:t>
    </dgm:pt>
    <dgm:pt modelId="{6B1AE47B-559D-4B42-BAB5-5011FD5AF216}">
      <dgm:prSet phldrT="[文本]" custT="1"/>
      <dgm:spPr/>
      <dgm:t>
        <a:bodyPr/>
        <a:lstStyle/>
        <a:p>
          <a:r>
            <a:rPr lang="zh-CN" altLang="en-US" sz="4400" dirty="0" smtClean="0"/>
            <a:t>到港后一个月</a:t>
          </a:r>
          <a:endParaRPr lang="zh-CN" altLang="en-US" sz="4400" dirty="0"/>
        </a:p>
      </dgm:t>
    </dgm:pt>
    <dgm:pt modelId="{7F77E12D-0854-45E3-B4EC-4AA05E8ED542}" type="parTrans" cxnId="{46A9D381-90A7-448E-94D8-2CEBB9EDFCBD}">
      <dgm:prSet/>
      <dgm:spPr/>
      <dgm:t>
        <a:bodyPr/>
        <a:lstStyle/>
        <a:p>
          <a:endParaRPr lang="zh-CN" altLang="en-US"/>
        </a:p>
      </dgm:t>
    </dgm:pt>
    <dgm:pt modelId="{D92B1A48-5E72-40AC-BB7F-E625DEDFD4D5}" type="sibTrans" cxnId="{46A9D381-90A7-448E-94D8-2CEBB9EDFCBD}">
      <dgm:prSet/>
      <dgm:spPr/>
      <dgm:t>
        <a:bodyPr/>
        <a:lstStyle/>
        <a:p>
          <a:endParaRPr lang="zh-CN" altLang="en-US"/>
        </a:p>
      </dgm:t>
    </dgm:pt>
    <dgm:pt modelId="{F65A655E-61AE-4CA6-B698-EB5AC4774400}">
      <dgm:prSet phldrT="[文本]" custT="1"/>
      <dgm:spPr/>
      <dgm:t>
        <a:bodyPr/>
        <a:lstStyle/>
        <a:p>
          <a:r>
            <a:rPr lang="zh-CN" altLang="en-US" sz="4400" dirty="0" smtClean="0"/>
            <a:t>美豆点价</a:t>
          </a:r>
          <a:endParaRPr lang="zh-CN" altLang="en-US" sz="4400" dirty="0"/>
        </a:p>
      </dgm:t>
    </dgm:pt>
    <dgm:pt modelId="{CA95D72A-5450-40EF-BD91-35B8BFEAA966}" type="parTrans" cxnId="{229E9C52-9784-43C1-AB6E-5586CEEE705B}">
      <dgm:prSet/>
      <dgm:spPr/>
      <dgm:t>
        <a:bodyPr/>
        <a:lstStyle/>
        <a:p>
          <a:endParaRPr lang="zh-CN" altLang="en-US"/>
        </a:p>
      </dgm:t>
    </dgm:pt>
    <dgm:pt modelId="{D5142041-5307-4F7F-AECA-84C8C50DB8A8}" type="sibTrans" cxnId="{229E9C52-9784-43C1-AB6E-5586CEEE705B}">
      <dgm:prSet/>
      <dgm:spPr/>
      <dgm:t>
        <a:bodyPr/>
        <a:lstStyle/>
        <a:p>
          <a:endParaRPr lang="zh-CN" altLang="en-US"/>
        </a:p>
      </dgm:t>
    </dgm:pt>
    <dgm:pt modelId="{05C5B079-1A14-4B78-940F-980DEAF27808}">
      <dgm:prSet phldrT="[文本]" custT="1"/>
      <dgm:spPr/>
      <dgm:t>
        <a:bodyPr/>
        <a:lstStyle/>
        <a:p>
          <a:r>
            <a:rPr lang="zh-CN" altLang="en-US" sz="4400" dirty="0" smtClean="0"/>
            <a:t>卖出油粕现货</a:t>
          </a:r>
          <a:endParaRPr lang="zh-CN" altLang="en-US" sz="4400" dirty="0"/>
        </a:p>
      </dgm:t>
    </dgm:pt>
    <dgm:pt modelId="{094A5FD9-CE7A-4D0A-A1A9-C9130152DB77}" type="parTrans" cxnId="{2C694A37-CE23-4774-9D3D-41B82F6AAFB5}">
      <dgm:prSet/>
      <dgm:spPr/>
      <dgm:t>
        <a:bodyPr/>
        <a:lstStyle/>
        <a:p>
          <a:endParaRPr lang="zh-CN" altLang="en-US"/>
        </a:p>
      </dgm:t>
    </dgm:pt>
    <dgm:pt modelId="{C2F29240-B77C-4BD2-8300-39D3CCC4031C}" type="sibTrans" cxnId="{2C694A37-CE23-4774-9D3D-41B82F6AAFB5}">
      <dgm:prSet/>
      <dgm:spPr/>
      <dgm:t>
        <a:bodyPr/>
        <a:lstStyle/>
        <a:p>
          <a:endParaRPr lang="zh-CN" altLang="en-US"/>
        </a:p>
      </dgm:t>
    </dgm:pt>
    <dgm:pt modelId="{ECF1C061-E433-4320-9320-191F93D7E18B}" type="pres">
      <dgm:prSet presAssocID="{BF51A280-340D-4946-BA61-37F60A89798C}" presName="Name0" presStyleCnt="0">
        <dgm:presLayoutVars>
          <dgm:dir/>
          <dgm:animLvl val="lvl"/>
          <dgm:resizeHandles val="exact"/>
        </dgm:presLayoutVars>
      </dgm:prSet>
      <dgm:spPr/>
      <dgm:t>
        <a:bodyPr/>
        <a:lstStyle/>
        <a:p>
          <a:endParaRPr lang="zh-CN" altLang="en-US"/>
        </a:p>
      </dgm:t>
    </dgm:pt>
    <dgm:pt modelId="{FF605321-D93E-40C5-9013-B1D7123EAC18}" type="pres">
      <dgm:prSet presAssocID="{6B1AE47B-559D-4B42-BAB5-5011FD5AF216}" presName="boxAndChildren" presStyleCnt="0"/>
      <dgm:spPr/>
      <dgm:t>
        <a:bodyPr/>
        <a:lstStyle/>
        <a:p>
          <a:endParaRPr lang="zh-CN" altLang="en-US"/>
        </a:p>
      </dgm:t>
    </dgm:pt>
    <dgm:pt modelId="{9FBCB28F-5061-490A-932C-DD848685AC04}" type="pres">
      <dgm:prSet presAssocID="{6B1AE47B-559D-4B42-BAB5-5011FD5AF216}" presName="parentTextBox" presStyleLbl="node1" presStyleIdx="0" presStyleCnt="1"/>
      <dgm:spPr/>
      <dgm:t>
        <a:bodyPr/>
        <a:lstStyle/>
        <a:p>
          <a:endParaRPr lang="zh-CN" altLang="en-US"/>
        </a:p>
      </dgm:t>
    </dgm:pt>
    <dgm:pt modelId="{5E20BADA-F23B-43DE-B86B-415E80B9EABB}" type="pres">
      <dgm:prSet presAssocID="{6B1AE47B-559D-4B42-BAB5-5011FD5AF216}" presName="entireBox" presStyleLbl="node1" presStyleIdx="0" presStyleCnt="1" custLinFactNeighborX="9375"/>
      <dgm:spPr/>
      <dgm:t>
        <a:bodyPr/>
        <a:lstStyle/>
        <a:p>
          <a:endParaRPr lang="zh-CN" altLang="en-US"/>
        </a:p>
      </dgm:t>
    </dgm:pt>
    <dgm:pt modelId="{B5FAC577-DB82-4469-8E22-E2793DC84A0A}" type="pres">
      <dgm:prSet presAssocID="{6B1AE47B-559D-4B42-BAB5-5011FD5AF216}" presName="descendantBox" presStyleCnt="0"/>
      <dgm:spPr/>
      <dgm:t>
        <a:bodyPr/>
        <a:lstStyle/>
        <a:p>
          <a:endParaRPr lang="zh-CN" altLang="en-US"/>
        </a:p>
      </dgm:t>
    </dgm:pt>
    <dgm:pt modelId="{2F588226-FC0D-4FC1-858F-5523B1AB2AED}" type="pres">
      <dgm:prSet presAssocID="{F65A655E-61AE-4CA6-B698-EB5AC4774400}" presName="childTextBox" presStyleLbl="fgAccFollowNode1" presStyleIdx="0" presStyleCnt="2">
        <dgm:presLayoutVars>
          <dgm:bulletEnabled val="1"/>
        </dgm:presLayoutVars>
      </dgm:prSet>
      <dgm:spPr/>
      <dgm:t>
        <a:bodyPr/>
        <a:lstStyle/>
        <a:p>
          <a:endParaRPr lang="zh-CN" altLang="en-US"/>
        </a:p>
      </dgm:t>
    </dgm:pt>
    <dgm:pt modelId="{99128A1E-090C-49E6-A215-8F67F0AF1BEA}" type="pres">
      <dgm:prSet presAssocID="{05C5B079-1A14-4B78-940F-980DEAF27808}" presName="childTextBox" presStyleLbl="fgAccFollowNode1" presStyleIdx="1" presStyleCnt="2">
        <dgm:presLayoutVars>
          <dgm:bulletEnabled val="1"/>
        </dgm:presLayoutVars>
      </dgm:prSet>
      <dgm:spPr/>
      <dgm:t>
        <a:bodyPr/>
        <a:lstStyle/>
        <a:p>
          <a:endParaRPr lang="zh-CN" altLang="en-US"/>
        </a:p>
      </dgm:t>
    </dgm:pt>
  </dgm:ptLst>
  <dgm:cxnLst>
    <dgm:cxn modelId="{2C694A37-CE23-4774-9D3D-41B82F6AAFB5}" srcId="{6B1AE47B-559D-4B42-BAB5-5011FD5AF216}" destId="{05C5B079-1A14-4B78-940F-980DEAF27808}" srcOrd="1" destOrd="0" parTransId="{094A5FD9-CE7A-4D0A-A1A9-C9130152DB77}" sibTransId="{C2F29240-B77C-4BD2-8300-39D3CCC4031C}"/>
    <dgm:cxn modelId="{CBD679D6-5B1D-44E4-8846-C62B3215840C}" type="presOf" srcId="{6B1AE47B-559D-4B42-BAB5-5011FD5AF216}" destId="{5E20BADA-F23B-43DE-B86B-415E80B9EABB}" srcOrd="1" destOrd="0" presId="urn:microsoft.com/office/officeart/2005/8/layout/process4"/>
    <dgm:cxn modelId="{46A9D381-90A7-448E-94D8-2CEBB9EDFCBD}" srcId="{BF51A280-340D-4946-BA61-37F60A89798C}" destId="{6B1AE47B-559D-4B42-BAB5-5011FD5AF216}" srcOrd="0" destOrd="0" parTransId="{7F77E12D-0854-45E3-B4EC-4AA05E8ED542}" sibTransId="{D92B1A48-5E72-40AC-BB7F-E625DEDFD4D5}"/>
    <dgm:cxn modelId="{BA61FD90-B61F-4168-93A8-7FD70069549E}" type="presOf" srcId="{6B1AE47B-559D-4B42-BAB5-5011FD5AF216}" destId="{9FBCB28F-5061-490A-932C-DD848685AC04}" srcOrd="0" destOrd="0" presId="urn:microsoft.com/office/officeart/2005/8/layout/process4"/>
    <dgm:cxn modelId="{D11E40D8-5197-4B31-9D05-AC666E2E1012}" type="presOf" srcId="{F65A655E-61AE-4CA6-B698-EB5AC4774400}" destId="{2F588226-FC0D-4FC1-858F-5523B1AB2AED}" srcOrd="0" destOrd="0" presId="urn:microsoft.com/office/officeart/2005/8/layout/process4"/>
    <dgm:cxn modelId="{229E9C52-9784-43C1-AB6E-5586CEEE705B}" srcId="{6B1AE47B-559D-4B42-BAB5-5011FD5AF216}" destId="{F65A655E-61AE-4CA6-B698-EB5AC4774400}" srcOrd="0" destOrd="0" parTransId="{CA95D72A-5450-40EF-BD91-35B8BFEAA966}" sibTransId="{D5142041-5307-4F7F-AECA-84C8C50DB8A8}"/>
    <dgm:cxn modelId="{1994846A-25B5-4845-8049-F8E2E726849B}" type="presOf" srcId="{BF51A280-340D-4946-BA61-37F60A89798C}" destId="{ECF1C061-E433-4320-9320-191F93D7E18B}" srcOrd="0" destOrd="0" presId="urn:microsoft.com/office/officeart/2005/8/layout/process4"/>
    <dgm:cxn modelId="{ED320216-621F-4D5F-AB05-85EA91A22F98}" type="presOf" srcId="{05C5B079-1A14-4B78-940F-980DEAF27808}" destId="{99128A1E-090C-49E6-A215-8F67F0AF1BEA}" srcOrd="0" destOrd="0" presId="urn:microsoft.com/office/officeart/2005/8/layout/process4"/>
    <dgm:cxn modelId="{94F81F24-C646-423D-AE98-93342A6DBE28}" type="presParOf" srcId="{ECF1C061-E433-4320-9320-191F93D7E18B}" destId="{FF605321-D93E-40C5-9013-B1D7123EAC18}" srcOrd="0" destOrd="0" presId="urn:microsoft.com/office/officeart/2005/8/layout/process4"/>
    <dgm:cxn modelId="{703FFC41-AD98-43C4-97D6-B04DCB6D55C5}" type="presParOf" srcId="{FF605321-D93E-40C5-9013-B1D7123EAC18}" destId="{9FBCB28F-5061-490A-932C-DD848685AC04}" srcOrd="0" destOrd="0" presId="urn:microsoft.com/office/officeart/2005/8/layout/process4"/>
    <dgm:cxn modelId="{52B1FD11-2CF8-4C10-B54F-04DF22627153}" type="presParOf" srcId="{FF605321-D93E-40C5-9013-B1D7123EAC18}" destId="{5E20BADA-F23B-43DE-B86B-415E80B9EABB}" srcOrd="1" destOrd="0" presId="urn:microsoft.com/office/officeart/2005/8/layout/process4"/>
    <dgm:cxn modelId="{9B7DF642-24E9-43B9-B64A-F50E3FED35C6}" type="presParOf" srcId="{FF605321-D93E-40C5-9013-B1D7123EAC18}" destId="{B5FAC577-DB82-4469-8E22-E2793DC84A0A}" srcOrd="2" destOrd="0" presId="urn:microsoft.com/office/officeart/2005/8/layout/process4"/>
    <dgm:cxn modelId="{3003CEC5-AD8F-4C55-82DC-0E4232F2AB19}" type="presParOf" srcId="{B5FAC577-DB82-4469-8E22-E2793DC84A0A}" destId="{2F588226-FC0D-4FC1-858F-5523B1AB2AED}" srcOrd="0" destOrd="0" presId="urn:microsoft.com/office/officeart/2005/8/layout/process4"/>
    <dgm:cxn modelId="{CC9F9A28-6B9C-4BC4-AF92-C03104FB5EB3}" type="presParOf" srcId="{B5FAC577-DB82-4469-8E22-E2793DC84A0A}" destId="{99128A1E-090C-49E6-A215-8F67F0AF1BEA}"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D255DB-E366-493B-8B70-6F7EB0D9AF5E}">
      <dsp:nvSpPr>
        <dsp:cNvPr id="0" name=""/>
        <dsp:cNvSpPr/>
      </dsp:nvSpPr>
      <dsp:spPr>
        <a:xfrm>
          <a:off x="0" y="2718376"/>
          <a:ext cx="6096000" cy="178221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油粕销售期</a:t>
          </a:r>
          <a:endParaRPr lang="zh-CN" altLang="en-US" sz="3000" kern="1200" dirty="0"/>
        </a:p>
      </dsp:txBody>
      <dsp:txXfrm>
        <a:off x="0" y="2718376"/>
        <a:ext cx="6096000" cy="962397"/>
      </dsp:txXfrm>
    </dsp:sp>
    <dsp:sp modelId="{70C03448-E081-4421-A5CE-0120958D7411}">
      <dsp:nvSpPr>
        <dsp:cNvPr id="0" name=""/>
        <dsp:cNvSpPr/>
      </dsp:nvSpPr>
      <dsp:spPr>
        <a:xfrm>
          <a:off x="0" y="3643100"/>
          <a:ext cx="3047999" cy="819820"/>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696" tIns="41910" rIns="234696" bIns="41910" numCol="1" spcCol="1270" anchor="ctr" anchorCtr="0">
          <a:noAutofit/>
        </a:bodyPr>
        <a:lstStyle/>
        <a:p>
          <a:pPr lvl="0" algn="ctr" defTabSz="1466850">
            <a:lnSpc>
              <a:spcPct val="90000"/>
            </a:lnSpc>
            <a:spcBef>
              <a:spcPct val="0"/>
            </a:spcBef>
            <a:spcAft>
              <a:spcPct val="35000"/>
            </a:spcAft>
          </a:pPr>
          <a:r>
            <a:rPr lang="zh-CN" altLang="en-US" sz="3300" kern="1200" dirty="0" smtClean="0"/>
            <a:t>卖出油粕现货</a:t>
          </a:r>
          <a:endParaRPr lang="zh-CN" altLang="en-US" sz="3300" kern="1200" dirty="0"/>
        </a:p>
      </dsp:txBody>
      <dsp:txXfrm>
        <a:off x="0" y="3643100"/>
        <a:ext cx="3047999" cy="819820"/>
      </dsp:txXfrm>
    </dsp:sp>
    <dsp:sp modelId="{3131BD85-064D-4FE2-9312-1CB0B075B5D8}">
      <dsp:nvSpPr>
        <dsp:cNvPr id="0" name=""/>
        <dsp:cNvSpPr/>
      </dsp:nvSpPr>
      <dsp:spPr>
        <a:xfrm>
          <a:off x="3048000" y="3643100"/>
          <a:ext cx="3047999" cy="819820"/>
        </a:xfrm>
        <a:prstGeom prst="rect">
          <a:avLst/>
        </a:prstGeom>
        <a:solidFill>
          <a:schemeClr val="accent2">
            <a:tint val="40000"/>
            <a:alpha val="90000"/>
            <a:hueOff val="6574893"/>
            <a:satOff val="-19575"/>
            <a:lumOff val="-1292"/>
            <a:alphaOff val="0"/>
          </a:schemeClr>
        </a:solidFill>
        <a:ln w="25400" cap="flat" cmpd="sng" algn="ctr">
          <a:solidFill>
            <a:schemeClr val="accent2">
              <a:tint val="40000"/>
              <a:alpha val="90000"/>
              <a:hueOff val="6574893"/>
              <a:satOff val="-19575"/>
              <a:lumOff val="-129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696" tIns="41910" rIns="234696" bIns="41910" numCol="1" spcCol="1270" anchor="ctr" anchorCtr="0">
          <a:noAutofit/>
        </a:bodyPr>
        <a:lstStyle/>
        <a:p>
          <a:pPr lvl="0" algn="ctr" defTabSz="1466850">
            <a:lnSpc>
              <a:spcPct val="90000"/>
            </a:lnSpc>
            <a:spcBef>
              <a:spcPct val="0"/>
            </a:spcBef>
            <a:spcAft>
              <a:spcPct val="35000"/>
            </a:spcAft>
          </a:pPr>
          <a:r>
            <a:rPr lang="zh-CN" altLang="en-US" sz="3300" kern="1200" dirty="0" smtClean="0"/>
            <a:t>平仓远月美豆</a:t>
          </a:r>
          <a:endParaRPr lang="zh-CN" altLang="en-US" sz="3300" kern="1200" dirty="0"/>
        </a:p>
      </dsp:txBody>
      <dsp:txXfrm>
        <a:off x="3048000" y="3643100"/>
        <a:ext cx="3047999" cy="819820"/>
      </dsp:txXfrm>
    </dsp:sp>
    <dsp:sp modelId="{285D1FA1-3304-4021-85DF-B07D2E2BFEAD}">
      <dsp:nvSpPr>
        <dsp:cNvPr id="0" name=""/>
        <dsp:cNvSpPr/>
      </dsp:nvSpPr>
      <dsp:spPr>
        <a:xfrm rot="10800000">
          <a:off x="0" y="2029"/>
          <a:ext cx="6096000" cy="2741050"/>
        </a:xfrm>
        <a:prstGeom prst="upArrowCallout">
          <a:avLst/>
        </a:prstGeom>
        <a:solidFill>
          <a:schemeClr val="accent2">
            <a:hueOff val="19008843"/>
            <a:satOff val="-36686"/>
            <a:lumOff val="-47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船期</a:t>
          </a:r>
          <a:endParaRPr lang="zh-CN" altLang="en-US" sz="3000" kern="1200" dirty="0"/>
        </a:p>
      </dsp:txBody>
      <dsp:txXfrm rot="-10800000">
        <a:off x="0" y="2029"/>
        <a:ext cx="6096000" cy="962108"/>
      </dsp:txXfrm>
    </dsp:sp>
    <dsp:sp modelId="{2F9EFFB2-AF70-41BA-B4DB-723D1FCDB49B}">
      <dsp:nvSpPr>
        <dsp:cNvPr id="0" name=""/>
        <dsp:cNvSpPr/>
      </dsp:nvSpPr>
      <dsp:spPr>
        <a:xfrm>
          <a:off x="0" y="964138"/>
          <a:ext cx="3047999" cy="819574"/>
        </a:xfrm>
        <a:prstGeom prst="rect">
          <a:avLst/>
        </a:prstGeom>
        <a:solidFill>
          <a:schemeClr val="accent2">
            <a:tint val="40000"/>
            <a:alpha val="90000"/>
            <a:hueOff val="13149785"/>
            <a:satOff val="-39151"/>
            <a:lumOff val="-2585"/>
            <a:alphaOff val="0"/>
          </a:schemeClr>
        </a:solidFill>
        <a:ln w="25400" cap="flat" cmpd="sng" algn="ctr">
          <a:solidFill>
            <a:schemeClr val="accent2">
              <a:tint val="40000"/>
              <a:alpha val="90000"/>
              <a:hueOff val="13149785"/>
              <a:satOff val="-39151"/>
              <a:lumOff val="-25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696" tIns="41910" rIns="234696" bIns="41910" numCol="1" spcCol="1270" anchor="ctr" anchorCtr="0">
          <a:noAutofit/>
        </a:bodyPr>
        <a:lstStyle/>
        <a:p>
          <a:pPr lvl="0" algn="ctr" defTabSz="1466850">
            <a:lnSpc>
              <a:spcPct val="90000"/>
            </a:lnSpc>
            <a:spcBef>
              <a:spcPct val="0"/>
            </a:spcBef>
            <a:spcAft>
              <a:spcPct val="35000"/>
            </a:spcAft>
          </a:pPr>
          <a:r>
            <a:rPr lang="zh-CN" altLang="en-US" sz="3300" kern="1200" dirty="0" smtClean="0"/>
            <a:t>美豆点价</a:t>
          </a:r>
          <a:endParaRPr lang="zh-CN" altLang="en-US" sz="3300" kern="1200" dirty="0"/>
        </a:p>
      </dsp:txBody>
      <dsp:txXfrm>
        <a:off x="0" y="964138"/>
        <a:ext cx="3047999" cy="819574"/>
      </dsp:txXfrm>
    </dsp:sp>
    <dsp:sp modelId="{F5C74DE0-A5A3-4236-910A-4674DB89B479}">
      <dsp:nvSpPr>
        <dsp:cNvPr id="0" name=""/>
        <dsp:cNvSpPr/>
      </dsp:nvSpPr>
      <dsp:spPr>
        <a:xfrm>
          <a:off x="3048000" y="964138"/>
          <a:ext cx="3047999" cy="819574"/>
        </a:xfrm>
        <a:prstGeom prst="rect">
          <a:avLst/>
        </a:prstGeom>
        <a:solidFill>
          <a:schemeClr val="accent2">
            <a:tint val="40000"/>
            <a:alpha val="90000"/>
            <a:hueOff val="19724678"/>
            <a:satOff val="-58726"/>
            <a:lumOff val="-3877"/>
            <a:alphaOff val="0"/>
          </a:schemeClr>
        </a:solidFill>
        <a:ln w="25400" cap="flat" cmpd="sng" algn="ctr">
          <a:solidFill>
            <a:schemeClr val="accent2">
              <a:tint val="40000"/>
              <a:alpha val="90000"/>
              <a:hueOff val="19724678"/>
              <a:satOff val="-58726"/>
              <a:lumOff val="-38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696" tIns="41910" rIns="234696" bIns="41910" numCol="1" spcCol="1270" anchor="ctr" anchorCtr="0">
          <a:noAutofit/>
        </a:bodyPr>
        <a:lstStyle/>
        <a:p>
          <a:pPr lvl="0" algn="ctr" defTabSz="1466850">
            <a:lnSpc>
              <a:spcPct val="90000"/>
            </a:lnSpc>
            <a:spcBef>
              <a:spcPct val="0"/>
            </a:spcBef>
            <a:spcAft>
              <a:spcPct val="35000"/>
            </a:spcAft>
          </a:pPr>
          <a:r>
            <a:rPr lang="zh-CN" altLang="en-US" sz="3300" kern="1200" dirty="0" smtClean="0"/>
            <a:t>卖出远月美豆</a:t>
          </a:r>
          <a:endParaRPr lang="zh-CN" altLang="en-US" sz="3300" kern="1200" dirty="0"/>
        </a:p>
      </dsp:txBody>
      <dsp:txXfrm>
        <a:off x="3048000" y="964138"/>
        <a:ext cx="3047999" cy="8195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D255DB-E366-493B-8B70-6F7EB0D9AF5E}">
      <dsp:nvSpPr>
        <dsp:cNvPr id="0" name=""/>
        <dsp:cNvSpPr/>
      </dsp:nvSpPr>
      <dsp:spPr>
        <a:xfrm>
          <a:off x="0" y="2632078"/>
          <a:ext cx="6096000" cy="172563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zh-CN" altLang="en-US" sz="2900" kern="1200" dirty="0" smtClean="0"/>
            <a:t>卖油粕（买大豆</a:t>
          </a:r>
          <a:r>
            <a:rPr lang="en-US" altLang="zh-CN" sz="2900" kern="1200" dirty="0" smtClean="0"/>
            <a:t>2</a:t>
          </a:r>
          <a:r>
            <a:rPr lang="zh-CN" altLang="en-US" sz="2900" kern="1200" dirty="0" smtClean="0"/>
            <a:t>个月后）</a:t>
          </a:r>
          <a:endParaRPr lang="zh-CN" altLang="en-US" sz="2900" kern="1200" dirty="0"/>
        </a:p>
      </dsp:txBody>
      <dsp:txXfrm>
        <a:off x="0" y="2632078"/>
        <a:ext cx="6096000" cy="931845"/>
      </dsp:txXfrm>
    </dsp:sp>
    <dsp:sp modelId="{70C03448-E081-4421-A5CE-0120958D7411}">
      <dsp:nvSpPr>
        <dsp:cNvPr id="0" name=""/>
        <dsp:cNvSpPr/>
      </dsp:nvSpPr>
      <dsp:spPr>
        <a:xfrm>
          <a:off x="0" y="3527446"/>
          <a:ext cx="3047999" cy="793794"/>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33020" rIns="184912" bIns="33020" numCol="1" spcCol="1270" anchor="ctr" anchorCtr="0">
          <a:noAutofit/>
        </a:bodyPr>
        <a:lstStyle/>
        <a:p>
          <a:pPr lvl="0" algn="ctr" defTabSz="1155700">
            <a:lnSpc>
              <a:spcPct val="90000"/>
            </a:lnSpc>
            <a:spcBef>
              <a:spcPct val="0"/>
            </a:spcBef>
            <a:spcAft>
              <a:spcPct val="35000"/>
            </a:spcAft>
          </a:pPr>
          <a:r>
            <a:rPr lang="zh-CN" altLang="en-US" sz="2600" kern="1200" dirty="0" smtClean="0"/>
            <a:t>卖出油粕现货</a:t>
          </a:r>
          <a:endParaRPr lang="zh-CN" altLang="en-US" sz="2600" kern="1200" dirty="0"/>
        </a:p>
      </dsp:txBody>
      <dsp:txXfrm>
        <a:off x="0" y="3527446"/>
        <a:ext cx="3047999" cy="793794"/>
      </dsp:txXfrm>
    </dsp:sp>
    <dsp:sp modelId="{3131BD85-064D-4FE2-9312-1CB0B075B5D8}">
      <dsp:nvSpPr>
        <dsp:cNvPr id="0" name=""/>
        <dsp:cNvSpPr/>
      </dsp:nvSpPr>
      <dsp:spPr>
        <a:xfrm>
          <a:off x="3048000" y="3527446"/>
          <a:ext cx="3047999" cy="793794"/>
        </a:xfrm>
        <a:prstGeom prst="rect">
          <a:avLst/>
        </a:prstGeom>
        <a:solidFill>
          <a:schemeClr val="accent2">
            <a:tint val="40000"/>
            <a:alpha val="90000"/>
            <a:hueOff val="6574893"/>
            <a:satOff val="-19575"/>
            <a:lumOff val="-1292"/>
            <a:alphaOff val="0"/>
          </a:schemeClr>
        </a:solidFill>
        <a:ln w="25400" cap="flat" cmpd="sng" algn="ctr">
          <a:solidFill>
            <a:schemeClr val="accent2">
              <a:tint val="40000"/>
              <a:alpha val="90000"/>
              <a:hueOff val="6574893"/>
              <a:satOff val="-19575"/>
              <a:lumOff val="-129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33020" rIns="184912" bIns="33020" numCol="1" spcCol="1270" anchor="ctr" anchorCtr="0">
          <a:noAutofit/>
        </a:bodyPr>
        <a:lstStyle/>
        <a:p>
          <a:pPr lvl="0" algn="ctr" defTabSz="1155700">
            <a:lnSpc>
              <a:spcPct val="90000"/>
            </a:lnSpc>
            <a:spcBef>
              <a:spcPct val="0"/>
            </a:spcBef>
            <a:spcAft>
              <a:spcPct val="35000"/>
            </a:spcAft>
          </a:pPr>
          <a:r>
            <a:rPr lang="zh-CN" altLang="en-US" sz="2600" kern="1200" dirty="0" smtClean="0"/>
            <a:t>平仓大连油粕期货</a:t>
          </a:r>
          <a:endParaRPr lang="zh-CN" altLang="en-US" sz="2600" kern="1200" dirty="0"/>
        </a:p>
      </dsp:txBody>
      <dsp:txXfrm>
        <a:off x="3048000" y="3527446"/>
        <a:ext cx="3047999" cy="793794"/>
      </dsp:txXfrm>
    </dsp:sp>
    <dsp:sp modelId="{285D1FA1-3304-4021-85DF-B07D2E2BFEAD}">
      <dsp:nvSpPr>
        <dsp:cNvPr id="0" name=""/>
        <dsp:cNvSpPr/>
      </dsp:nvSpPr>
      <dsp:spPr>
        <a:xfrm rot="10800000">
          <a:off x="0" y="1965"/>
          <a:ext cx="6096000" cy="2654033"/>
        </a:xfrm>
        <a:prstGeom prst="upArrowCallout">
          <a:avLst/>
        </a:prstGeom>
        <a:solidFill>
          <a:schemeClr val="accent2">
            <a:hueOff val="19008843"/>
            <a:satOff val="-36686"/>
            <a:lumOff val="-47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zh-CN" altLang="en-US" sz="2900" kern="1200" dirty="0" smtClean="0"/>
            <a:t>买大豆</a:t>
          </a:r>
          <a:endParaRPr lang="zh-CN" altLang="en-US" sz="2900" kern="1200" dirty="0"/>
        </a:p>
      </dsp:txBody>
      <dsp:txXfrm rot="-10800000">
        <a:off x="0" y="1965"/>
        <a:ext cx="6096000" cy="931565"/>
      </dsp:txXfrm>
    </dsp:sp>
    <dsp:sp modelId="{2F9EFFB2-AF70-41BA-B4DB-723D1FCDB49B}">
      <dsp:nvSpPr>
        <dsp:cNvPr id="0" name=""/>
        <dsp:cNvSpPr/>
      </dsp:nvSpPr>
      <dsp:spPr>
        <a:xfrm>
          <a:off x="0" y="933530"/>
          <a:ext cx="3047999" cy="793555"/>
        </a:xfrm>
        <a:prstGeom prst="rect">
          <a:avLst/>
        </a:prstGeom>
        <a:solidFill>
          <a:schemeClr val="accent2">
            <a:tint val="40000"/>
            <a:alpha val="90000"/>
            <a:hueOff val="13149785"/>
            <a:satOff val="-39151"/>
            <a:lumOff val="-2585"/>
            <a:alphaOff val="0"/>
          </a:schemeClr>
        </a:solidFill>
        <a:ln w="25400" cap="flat" cmpd="sng" algn="ctr">
          <a:solidFill>
            <a:schemeClr val="accent2">
              <a:tint val="40000"/>
              <a:alpha val="90000"/>
              <a:hueOff val="13149785"/>
              <a:satOff val="-39151"/>
              <a:lumOff val="-25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33020" rIns="184912" bIns="33020" numCol="1" spcCol="1270" anchor="ctr" anchorCtr="0">
          <a:noAutofit/>
        </a:bodyPr>
        <a:lstStyle/>
        <a:p>
          <a:pPr lvl="0" algn="ctr" defTabSz="1155700">
            <a:lnSpc>
              <a:spcPct val="90000"/>
            </a:lnSpc>
            <a:spcBef>
              <a:spcPct val="0"/>
            </a:spcBef>
            <a:spcAft>
              <a:spcPct val="35000"/>
            </a:spcAft>
          </a:pPr>
          <a:r>
            <a:rPr lang="zh-CN" altLang="en-US" sz="2600" kern="1200" dirty="0" smtClean="0"/>
            <a:t>美豆点价</a:t>
          </a:r>
          <a:endParaRPr lang="zh-CN" altLang="en-US" sz="2600" kern="1200" dirty="0"/>
        </a:p>
      </dsp:txBody>
      <dsp:txXfrm>
        <a:off x="0" y="933530"/>
        <a:ext cx="3047999" cy="793555"/>
      </dsp:txXfrm>
    </dsp:sp>
    <dsp:sp modelId="{F5C74DE0-A5A3-4236-910A-4674DB89B479}">
      <dsp:nvSpPr>
        <dsp:cNvPr id="0" name=""/>
        <dsp:cNvSpPr/>
      </dsp:nvSpPr>
      <dsp:spPr>
        <a:xfrm>
          <a:off x="3048000" y="933530"/>
          <a:ext cx="3047999" cy="793555"/>
        </a:xfrm>
        <a:prstGeom prst="rect">
          <a:avLst/>
        </a:prstGeom>
        <a:solidFill>
          <a:schemeClr val="accent2">
            <a:tint val="40000"/>
            <a:alpha val="90000"/>
            <a:hueOff val="19724678"/>
            <a:satOff val="-58726"/>
            <a:lumOff val="-3877"/>
            <a:alphaOff val="0"/>
          </a:schemeClr>
        </a:solidFill>
        <a:ln w="25400" cap="flat" cmpd="sng" algn="ctr">
          <a:solidFill>
            <a:schemeClr val="accent2">
              <a:tint val="40000"/>
              <a:alpha val="90000"/>
              <a:hueOff val="19724678"/>
              <a:satOff val="-58726"/>
              <a:lumOff val="-38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33020" rIns="184912" bIns="33020" numCol="1" spcCol="1270" anchor="ctr" anchorCtr="0">
          <a:noAutofit/>
        </a:bodyPr>
        <a:lstStyle/>
        <a:p>
          <a:pPr lvl="0" algn="ctr" defTabSz="1155700">
            <a:lnSpc>
              <a:spcPct val="90000"/>
            </a:lnSpc>
            <a:spcBef>
              <a:spcPct val="0"/>
            </a:spcBef>
            <a:spcAft>
              <a:spcPct val="35000"/>
            </a:spcAft>
          </a:pPr>
          <a:r>
            <a:rPr lang="zh-CN" altLang="en-US" sz="2600" kern="1200" dirty="0" smtClean="0"/>
            <a:t>卖出大连油粕期货</a:t>
          </a:r>
          <a:endParaRPr lang="zh-CN" altLang="en-US" sz="2600" kern="1200" dirty="0"/>
        </a:p>
      </dsp:txBody>
      <dsp:txXfrm>
        <a:off x="3048000" y="933530"/>
        <a:ext cx="3047999" cy="7935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2A4721-B70A-42BB-ADFA-856FE3EEAC1A}" type="datetimeFigureOut">
              <a:rPr lang="zh-CN" altLang="en-US" smtClean="0"/>
              <a:pPr/>
              <a:t>2015/7/12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4F4C95-D7C3-4411-BF4D-C552D3806870}" type="slidenum">
              <a:rPr lang="zh-CN" altLang="en-US" smtClean="0"/>
              <a:pPr/>
              <a:t>‹#›</a:t>
            </a:fld>
            <a:endParaRPr lang="zh-CN" altLang="en-US"/>
          </a:p>
        </p:txBody>
      </p:sp>
    </p:spTree>
    <p:extLst>
      <p:ext uri="{BB962C8B-B14F-4D97-AF65-F5344CB8AC3E}">
        <p14:creationId xmlns:p14="http://schemas.microsoft.com/office/powerpoint/2010/main" val="3145880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2015/7/12</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2015/7/12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2015/7/12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2015/7/12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2015/7/12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2015/7/12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2015/7/12</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2015/7/12</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2015/7/12</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2015/7/12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2015/7/12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30820CF-B880-4189-942D-D702A7CBA730}" type="datetimeFigureOut">
              <a:rPr lang="zh-CN" altLang="en-US" smtClean="0"/>
              <a:pPr/>
              <a:t>2015/7/12</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C913308-F349-4B6D-A68A-DD1791B4A57B}" type="slidenum">
              <a:rPr lang="zh-CN" altLang="en-US" smtClean="0"/>
              <a:pPr/>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chart" Target="../charts/chart26.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428728" y="1428736"/>
            <a:ext cx="7406640" cy="1472184"/>
          </a:xfrm>
        </p:spPr>
        <p:txBody>
          <a:bodyPr>
            <a:normAutofit/>
          </a:bodyPr>
          <a:lstStyle/>
          <a:p>
            <a:r>
              <a:rPr lang="zh-CN" altLang="en-US" sz="6000" dirty="0" smtClean="0"/>
              <a:t>期现货操作方案建议</a:t>
            </a:r>
            <a:endParaRPr lang="zh-CN" altLang="en-US" sz="6000" dirty="0"/>
          </a:p>
        </p:txBody>
      </p:sp>
      <p:sp>
        <p:nvSpPr>
          <p:cNvPr id="7" name="副标题 6"/>
          <p:cNvSpPr>
            <a:spLocks noGrp="1"/>
          </p:cNvSpPr>
          <p:nvPr>
            <p:ph type="subTitle" idx="1"/>
          </p:nvPr>
        </p:nvSpPr>
        <p:spPr>
          <a:xfrm>
            <a:off x="1928794" y="3714752"/>
            <a:ext cx="7406640" cy="1681162"/>
          </a:xfrm>
        </p:spPr>
        <p:txBody>
          <a:bodyPr>
            <a:normAutofit/>
          </a:bodyPr>
          <a:lstStyle/>
          <a:p>
            <a:r>
              <a:rPr lang="en-US" altLang="zh-CN" sz="3600" dirty="0" smtClean="0"/>
              <a:t>                                 </a:t>
            </a:r>
            <a:r>
              <a:rPr lang="zh-CN" altLang="en-US" sz="3600" dirty="0" smtClean="0"/>
              <a:t>仅限内部交流</a:t>
            </a:r>
            <a:endParaRPr lang="zh-CN" alt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728" y="142852"/>
            <a:ext cx="7498080" cy="1143000"/>
          </a:xfrm>
        </p:spPr>
        <p:txBody>
          <a:bodyPr/>
          <a:lstStyle/>
          <a:p>
            <a:r>
              <a:rPr lang="en-US" altLang="zh-CN" dirty="0" smtClean="0"/>
              <a:t>A   </a:t>
            </a:r>
            <a:r>
              <a:rPr lang="zh-CN" altLang="en-US" dirty="0" smtClean="0"/>
              <a:t>美豆对美豆期货套保</a:t>
            </a:r>
            <a:endParaRPr lang="zh-CN" altLang="en-US" dirty="0"/>
          </a:p>
        </p:txBody>
      </p:sp>
      <p:graphicFrame>
        <p:nvGraphicFramePr>
          <p:cNvPr id="5" name="图示 4"/>
          <p:cNvGraphicFramePr/>
          <p:nvPr/>
        </p:nvGraphicFramePr>
        <p:xfrm>
          <a:off x="1928794" y="1500174"/>
          <a:ext cx="6096000" cy="4500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方案</a:t>
            </a:r>
            <a:r>
              <a:rPr lang="en-US" altLang="zh-CN" dirty="0" smtClean="0"/>
              <a:t>A  </a:t>
            </a:r>
            <a:r>
              <a:rPr lang="zh-CN" altLang="en-US" dirty="0" smtClean="0"/>
              <a:t>出发点</a:t>
            </a:r>
            <a:endParaRPr lang="zh-CN" altLang="en-US" dirty="0"/>
          </a:p>
        </p:txBody>
      </p:sp>
      <p:sp>
        <p:nvSpPr>
          <p:cNvPr id="3" name="内容占位符 2"/>
          <p:cNvSpPr>
            <a:spLocks noGrp="1"/>
          </p:cNvSpPr>
          <p:nvPr>
            <p:ph idx="1"/>
          </p:nvPr>
        </p:nvSpPr>
        <p:spPr>
          <a:xfrm>
            <a:off x="1000100" y="2000240"/>
            <a:ext cx="8001056" cy="4248160"/>
          </a:xfrm>
        </p:spPr>
        <p:txBody>
          <a:bodyPr>
            <a:normAutofit/>
          </a:bodyPr>
          <a:lstStyle/>
          <a:p>
            <a:r>
              <a:rPr lang="zh-CN" altLang="en-US" sz="2800" dirty="0" smtClean="0"/>
              <a:t>做美豆期货，不用跨品种跨市场操作大连期货</a:t>
            </a:r>
            <a:endParaRPr lang="en-US" altLang="zh-CN" sz="2800" dirty="0" smtClean="0"/>
          </a:p>
          <a:p>
            <a:endParaRPr lang="en-US" altLang="zh-CN" sz="2800" dirty="0" smtClean="0"/>
          </a:p>
          <a:p>
            <a:r>
              <a:rPr lang="zh-CN" altLang="en-US" sz="2800" dirty="0" smtClean="0"/>
              <a:t>注意集中于油粕现货涨跌幅和美豆涨跌幅比较</a:t>
            </a:r>
            <a:endParaRPr lang="en-US" altLang="zh-CN" sz="2800" dirty="0" smtClean="0"/>
          </a:p>
          <a:p>
            <a:endParaRPr lang="en-US" altLang="zh-CN" sz="2800" dirty="0" smtClean="0"/>
          </a:p>
          <a:p>
            <a:r>
              <a:rPr lang="zh-CN" altLang="en-US" sz="2800" dirty="0" smtClean="0"/>
              <a:t>理论基础：美豆涨跌趋势和油粕趋势基本同步。且船期和销售期始终保证手里无期货头寸</a:t>
            </a:r>
            <a:endParaRPr lang="zh-CN" alt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方案</a:t>
            </a:r>
            <a:r>
              <a:rPr lang="en-US" altLang="zh-CN" dirty="0" smtClean="0"/>
              <a:t>A   </a:t>
            </a:r>
            <a:r>
              <a:rPr lang="zh-CN" altLang="en-US" dirty="0" smtClean="0"/>
              <a:t>盈亏探讨</a:t>
            </a:r>
            <a:endParaRPr lang="zh-CN" altLang="en-US" dirty="0"/>
          </a:p>
        </p:txBody>
      </p:sp>
      <p:graphicFrame>
        <p:nvGraphicFramePr>
          <p:cNvPr id="4" name="内容占位符 3"/>
          <p:cNvGraphicFramePr>
            <a:graphicFrameLocks noGrp="1"/>
          </p:cNvGraphicFramePr>
          <p:nvPr>
            <p:ph sz="half" idx="1"/>
          </p:nvPr>
        </p:nvGraphicFramePr>
        <p:xfrm>
          <a:off x="1071538" y="1428737"/>
          <a:ext cx="4714908" cy="2947955"/>
        </p:xfrm>
        <a:graphic>
          <a:graphicData uri="http://schemas.openxmlformats.org/drawingml/2006/table">
            <a:tbl>
              <a:tblPr firstRow="1" bandRow="1">
                <a:tableStyleId>{BC89EF96-8CEA-46FF-86C4-4CE0E7609802}</a:tableStyleId>
              </a:tblPr>
              <a:tblGrid>
                <a:gridCol w="1422388"/>
                <a:gridCol w="1643074"/>
                <a:gridCol w="1649446"/>
              </a:tblGrid>
              <a:tr h="621084">
                <a:tc>
                  <a:txBody>
                    <a:bodyPr/>
                    <a:lstStyle/>
                    <a:p>
                      <a:endParaRPr lang="en-US" altLang="zh-CN" dirty="0" smtClean="0">
                        <a:ln w="12700">
                          <a:solidFill>
                            <a:schemeClr val="tx1"/>
                          </a:solidFill>
                        </a:ln>
                      </a:endParaRPr>
                    </a:p>
                    <a:p>
                      <a:endParaRPr lang="zh-CN" altLang="en-US" b="0" dirty="0">
                        <a:ln w="12700">
                          <a:solidFill>
                            <a:schemeClr val="tx1"/>
                          </a:solidFill>
                        </a:ln>
                        <a:solidFill>
                          <a:srgbClr val="FF0000"/>
                        </a:solidFill>
                      </a:endParaRPr>
                    </a:p>
                  </a:txBody>
                  <a:tcPr marL="23540" marR="23540"/>
                </a:tc>
                <a:tc>
                  <a:txBody>
                    <a:bodyPr/>
                    <a:lstStyle/>
                    <a:p>
                      <a:r>
                        <a:rPr lang="zh-CN" altLang="en-US" dirty="0" smtClean="0">
                          <a:ln w="12700">
                            <a:solidFill>
                              <a:schemeClr val="tx1"/>
                            </a:solidFill>
                          </a:ln>
                        </a:rPr>
                        <a:t>现货</a:t>
                      </a:r>
                      <a:endParaRPr lang="zh-CN" altLang="en-US" b="0" dirty="0">
                        <a:ln w="12700">
                          <a:solidFill>
                            <a:schemeClr val="tx1"/>
                          </a:solidFill>
                        </a:ln>
                      </a:endParaRPr>
                    </a:p>
                  </a:txBody>
                  <a:tcPr marL="23540" marR="23540"/>
                </a:tc>
                <a:tc>
                  <a:txBody>
                    <a:bodyPr/>
                    <a:lstStyle/>
                    <a:p>
                      <a:r>
                        <a:rPr lang="zh-CN" altLang="en-US" dirty="0" smtClean="0">
                          <a:ln w="12700">
                            <a:solidFill>
                              <a:schemeClr val="tx1"/>
                            </a:solidFill>
                          </a:ln>
                        </a:rPr>
                        <a:t>远月期货</a:t>
                      </a:r>
                      <a:endParaRPr lang="zh-CN" altLang="en-US" b="0" dirty="0">
                        <a:ln w="12700">
                          <a:solidFill>
                            <a:schemeClr val="tx1"/>
                          </a:solidFill>
                        </a:ln>
                      </a:endParaRPr>
                    </a:p>
                  </a:txBody>
                  <a:tcPr marL="23540" marR="23540"/>
                </a:tc>
              </a:tr>
              <a:tr h="695956">
                <a:tc>
                  <a:txBody>
                    <a:bodyPr/>
                    <a:lstStyle/>
                    <a:p>
                      <a:r>
                        <a:rPr lang="zh-CN" altLang="en-US" dirty="0" smtClean="0">
                          <a:ln w="12700">
                            <a:solidFill>
                              <a:schemeClr val="tx1"/>
                            </a:solidFill>
                          </a:ln>
                        </a:rPr>
                        <a:t>船期</a:t>
                      </a:r>
                      <a:endParaRPr lang="en-US" altLang="zh-CN" b="0" dirty="0" smtClean="0">
                        <a:ln w="12700">
                          <a:solidFill>
                            <a:schemeClr val="tx1"/>
                          </a:solidFill>
                        </a:ln>
                      </a:endParaRPr>
                    </a:p>
                  </a:txBody>
                  <a:tcPr marL="23540" marR="23540"/>
                </a:tc>
                <a:tc>
                  <a:txBody>
                    <a:bodyPr/>
                    <a:lstStyle/>
                    <a:p>
                      <a:r>
                        <a:rPr lang="zh-CN" altLang="en-US" dirty="0" smtClean="0">
                          <a:ln w="12700">
                            <a:solidFill>
                              <a:schemeClr val="tx1"/>
                            </a:solidFill>
                          </a:ln>
                        </a:rPr>
                        <a:t>点价买豆</a:t>
                      </a:r>
                      <a:r>
                        <a:rPr lang="en-US" altLang="zh-CN" baseline="0" dirty="0" smtClean="0">
                          <a:ln w="12700">
                            <a:solidFill>
                              <a:schemeClr val="tx1"/>
                            </a:solidFill>
                          </a:ln>
                        </a:rPr>
                        <a:t>   </a:t>
                      </a:r>
                      <a:r>
                        <a:rPr kumimoji="0" lang="en-US" altLang="zh-CN" kern="1200" dirty="0" smtClean="0">
                          <a:solidFill>
                            <a:srgbClr val="FF0000"/>
                          </a:solidFill>
                          <a:latin typeface="+mn-lt"/>
                          <a:ea typeface="+mn-ea"/>
                          <a:cs typeface="+mn-cs"/>
                        </a:rPr>
                        <a:t>S</a:t>
                      </a:r>
                    </a:p>
                  </a:txBody>
                  <a:tcPr marL="23540" marR="23540"/>
                </a:tc>
                <a:tc>
                  <a:txBody>
                    <a:bodyPr/>
                    <a:lstStyle/>
                    <a:p>
                      <a:r>
                        <a:rPr lang="zh-CN" altLang="en-US" dirty="0" smtClean="0">
                          <a:ln w="12700">
                            <a:solidFill>
                              <a:schemeClr val="tx1"/>
                            </a:solidFill>
                          </a:ln>
                        </a:rPr>
                        <a:t>卖出</a:t>
                      </a:r>
                      <a:r>
                        <a:rPr lang="en-US" altLang="zh-CN" baseline="0" dirty="0" smtClean="0">
                          <a:ln w="12700">
                            <a:solidFill>
                              <a:schemeClr val="tx1"/>
                            </a:solidFill>
                          </a:ln>
                        </a:rPr>
                        <a:t>   </a:t>
                      </a:r>
                      <a:r>
                        <a:rPr lang="en-US" altLang="zh-CN" baseline="0" dirty="0" smtClean="0">
                          <a:ln w="12700">
                            <a:solidFill>
                              <a:schemeClr val="tx1"/>
                            </a:solidFill>
                          </a:ln>
                          <a:solidFill>
                            <a:srgbClr val="FF0000"/>
                          </a:solidFill>
                        </a:rPr>
                        <a:t> </a:t>
                      </a:r>
                      <a:r>
                        <a:rPr kumimoji="0" lang="en-US" altLang="zh-CN" kern="1200" dirty="0" smtClean="0">
                          <a:solidFill>
                            <a:srgbClr val="FF0000"/>
                          </a:solidFill>
                          <a:latin typeface="+mn-lt"/>
                          <a:ea typeface="+mn-ea"/>
                          <a:cs typeface="+mn-cs"/>
                        </a:rPr>
                        <a:t>S1  </a:t>
                      </a:r>
                    </a:p>
                  </a:txBody>
                  <a:tcPr marL="23540" marR="23540"/>
                </a:tc>
              </a:tr>
              <a:tr h="699974">
                <a:tc>
                  <a:txBody>
                    <a:bodyPr/>
                    <a:lstStyle/>
                    <a:p>
                      <a:r>
                        <a:rPr lang="zh-CN" altLang="en-US" dirty="0" smtClean="0">
                          <a:ln w="12700">
                            <a:solidFill>
                              <a:schemeClr val="tx1"/>
                            </a:solidFill>
                          </a:ln>
                        </a:rPr>
                        <a:t>油粕销售期</a:t>
                      </a:r>
                      <a:endParaRPr lang="zh-CN" altLang="en-US" b="0" dirty="0">
                        <a:ln w="12700">
                          <a:solidFill>
                            <a:schemeClr val="tx1"/>
                          </a:solidFill>
                        </a:ln>
                        <a:solidFill>
                          <a:schemeClr val="tx1">
                            <a:lumMod val="95000"/>
                            <a:lumOff val="5000"/>
                          </a:schemeClr>
                        </a:solidFill>
                      </a:endParaRPr>
                    </a:p>
                  </a:txBody>
                  <a:tcPr marL="23540" marR="2354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n w="12700">
                            <a:solidFill>
                              <a:schemeClr val="tx1"/>
                            </a:solidFill>
                          </a:ln>
                        </a:rPr>
                        <a:t>油粕现货</a:t>
                      </a:r>
                      <a:r>
                        <a:rPr lang="zh-CN" altLang="en-US" baseline="0" dirty="0" smtClean="0">
                          <a:ln w="12700">
                            <a:solidFill>
                              <a:schemeClr val="tx1"/>
                            </a:solidFill>
                          </a:ln>
                        </a:rPr>
                        <a:t>  </a:t>
                      </a:r>
                      <a:r>
                        <a:rPr kumimoji="0" lang="en-US" altLang="zh-CN" kern="1200" dirty="0" smtClean="0">
                          <a:solidFill>
                            <a:srgbClr val="FF0000"/>
                          </a:solidFill>
                          <a:latin typeface="+mn-lt"/>
                          <a:ea typeface="+mn-ea"/>
                          <a:cs typeface="+mn-cs"/>
                        </a:rPr>
                        <a:t>MO </a:t>
                      </a:r>
                    </a:p>
                  </a:txBody>
                  <a:tcPr marL="23540" marR="23540"/>
                </a:tc>
                <a:tc>
                  <a:txBody>
                    <a:bodyPr/>
                    <a:lstStyle/>
                    <a:p>
                      <a:r>
                        <a:rPr lang="zh-CN" altLang="en-US" dirty="0" smtClean="0">
                          <a:ln w="12700">
                            <a:solidFill>
                              <a:schemeClr val="tx1"/>
                            </a:solidFill>
                          </a:ln>
                        </a:rPr>
                        <a:t>平仓</a:t>
                      </a:r>
                      <a:r>
                        <a:rPr lang="en-US" altLang="zh-CN" baseline="0" dirty="0" smtClean="0">
                          <a:ln w="12700">
                            <a:solidFill>
                              <a:schemeClr val="tx1"/>
                            </a:solidFill>
                          </a:ln>
                        </a:rPr>
                        <a:t>    </a:t>
                      </a:r>
                      <a:r>
                        <a:rPr kumimoji="0" lang="en-US" altLang="zh-CN" kern="1200" dirty="0" smtClean="0">
                          <a:solidFill>
                            <a:srgbClr val="FF0000"/>
                          </a:solidFill>
                          <a:latin typeface="+mn-lt"/>
                          <a:ea typeface="+mn-ea"/>
                          <a:cs typeface="+mn-cs"/>
                        </a:rPr>
                        <a:t>S2</a:t>
                      </a:r>
                    </a:p>
                  </a:txBody>
                  <a:tcPr marL="23540" marR="23540"/>
                </a:tc>
              </a:tr>
              <a:tr h="911945">
                <a:tc>
                  <a:txBody>
                    <a:bodyPr/>
                    <a:lstStyle/>
                    <a:p>
                      <a:endParaRPr lang="en-US" altLang="zh-CN" dirty="0" smtClean="0"/>
                    </a:p>
                  </a:txBody>
                  <a:tcPr marL="23540" marR="23540"/>
                </a:tc>
                <a:tc>
                  <a:txBody>
                    <a:bodyPr/>
                    <a:lstStyle/>
                    <a:p>
                      <a:r>
                        <a:rPr lang="zh-CN" altLang="en-US" dirty="0" smtClean="0"/>
                        <a:t>现货盈亏</a:t>
                      </a:r>
                      <a:r>
                        <a:rPr lang="en-US" altLang="zh-CN" baseline="0" dirty="0" smtClean="0"/>
                        <a:t>  </a:t>
                      </a:r>
                      <a:endParaRPr lang="en-US" altLang="zh-CN" dirty="0" smtClean="0"/>
                    </a:p>
                    <a:p>
                      <a:r>
                        <a:rPr lang="en-US" altLang="zh-CN" dirty="0" smtClean="0">
                          <a:solidFill>
                            <a:schemeClr val="tx1">
                              <a:lumMod val="95000"/>
                              <a:lumOff val="5000"/>
                            </a:schemeClr>
                          </a:solidFill>
                        </a:rPr>
                        <a:t>MO-S</a:t>
                      </a:r>
                      <a:endParaRPr lang="zh-CN" altLang="en-US" dirty="0">
                        <a:solidFill>
                          <a:schemeClr val="tx1">
                            <a:lumMod val="95000"/>
                            <a:lumOff val="5000"/>
                          </a:schemeClr>
                        </a:solidFill>
                      </a:endParaRPr>
                    </a:p>
                  </a:txBody>
                  <a:tcPr marL="23540" marR="23540"/>
                </a:tc>
                <a:tc>
                  <a:txBody>
                    <a:bodyPr/>
                    <a:lstStyle/>
                    <a:p>
                      <a:r>
                        <a:rPr lang="zh-CN" altLang="en-US" dirty="0" smtClean="0"/>
                        <a:t>期货盈亏    </a:t>
                      </a:r>
                      <a:endParaRPr lang="en-US" altLang="zh-CN" dirty="0" smtClean="0"/>
                    </a:p>
                    <a:p>
                      <a:r>
                        <a:rPr lang="en-US" altLang="zh-CN" dirty="0" smtClean="0">
                          <a:solidFill>
                            <a:schemeClr val="tx1">
                              <a:lumMod val="95000"/>
                              <a:lumOff val="5000"/>
                            </a:schemeClr>
                          </a:solidFill>
                        </a:rPr>
                        <a:t>S1-S2</a:t>
                      </a:r>
                      <a:endParaRPr lang="zh-CN" altLang="en-US" dirty="0">
                        <a:solidFill>
                          <a:schemeClr val="tx1">
                            <a:lumMod val="95000"/>
                            <a:lumOff val="5000"/>
                          </a:schemeClr>
                        </a:solidFill>
                      </a:endParaRPr>
                    </a:p>
                  </a:txBody>
                  <a:tcPr marL="23540" marR="23540"/>
                </a:tc>
              </a:tr>
            </a:tbl>
          </a:graphicData>
        </a:graphic>
      </p:graphicFrame>
      <p:sp>
        <p:nvSpPr>
          <p:cNvPr id="7" name="内容占位符 4"/>
          <p:cNvSpPr txBox="1">
            <a:spLocks/>
          </p:cNvSpPr>
          <p:nvPr/>
        </p:nvSpPr>
        <p:spPr>
          <a:xfrm>
            <a:off x="6000760" y="1428736"/>
            <a:ext cx="2786082" cy="2928958"/>
          </a:xfrm>
          <a:prstGeom prst="rect">
            <a:avLst/>
          </a:prstGeom>
        </p:spPr>
        <p:style>
          <a:lnRef idx="2">
            <a:schemeClr val="accent1"/>
          </a:lnRef>
          <a:fillRef idx="1">
            <a:schemeClr val="lt1"/>
          </a:fillRef>
          <a:effectRef idx="0">
            <a:schemeClr val="accent1"/>
          </a:effectRef>
          <a:fontRef idx="minor">
            <a:schemeClr val="dk1"/>
          </a:fontRef>
        </p:style>
        <p:txBody>
          <a:bodyPr>
            <a:normAutofit/>
          </a:bodyPr>
          <a:lstStyle/>
          <a:p>
            <a:endParaRPr lang="en-US" altLang="zh-CN" sz="2000" dirty="0" smtClean="0"/>
          </a:p>
          <a:p>
            <a:endParaRPr lang="en-US" altLang="zh-CN" sz="2000" dirty="0" smtClean="0"/>
          </a:p>
          <a:p>
            <a:r>
              <a:rPr lang="zh-CN" altLang="en-US" sz="2000" dirty="0" smtClean="0"/>
              <a:t>盈利条件</a:t>
            </a:r>
            <a:endParaRPr lang="en-US" altLang="zh-CN" sz="2000" dirty="0" smtClean="0"/>
          </a:p>
          <a:p>
            <a:endParaRPr lang="en-US" altLang="zh-CN" sz="2000" dirty="0" smtClean="0"/>
          </a:p>
          <a:p>
            <a:r>
              <a:rPr lang="zh-CN" altLang="en-US" sz="2000" dirty="0" smtClean="0">
                <a:solidFill>
                  <a:schemeClr val="tx1">
                    <a:lumMod val="95000"/>
                    <a:lumOff val="5000"/>
                  </a:schemeClr>
                </a:solidFill>
              </a:rPr>
              <a:t>油粕现货</a:t>
            </a:r>
            <a:r>
              <a:rPr lang="en-US" altLang="zh-CN" sz="2000" dirty="0" smtClean="0">
                <a:solidFill>
                  <a:schemeClr val="tx1">
                    <a:lumMod val="95000"/>
                    <a:lumOff val="5000"/>
                  </a:schemeClr>
                </a:solidFill>
              </a:rPr>
              <a:t>-</a:t>
            </a:r>
            <a:r>
              <a:rPr lang="zh-CN" altLang="en-US" sz="2000" dirty="0" smtClean="0">
                <a:solidFill>
                  <a:schemeClr val="tx1">
                    <a:lumMod val="95000"/>
                    <a:lumOff val="5000"/>
                  </a:schemeClr>
                </a:solidFill>
              </a:rPr>
              <a:t>大豆结价＞</a:t>
            </a:r>
            <a:endParaRPr lang="en-US" altLang="zh-CN" sz="2000" dirty="0" smtClean="0">
              <a:solidFill>
                <a:schemeClr val="tx1">
                  <a:lumMod val="95000"/>
                  <a:lumOff val="5000"/>
                </a:schemeClr>
              </a:solidFill>
            </a:endParaRPr>
          </a:p>
          <a:p>
            <a:r>
              <a:rPr lang="zh-CN" altLang="en-US" sz="2000" dirty="0" smtClean="0">
                <a:solidFill>
                  <a:schemeClr val="tx1">
                    <a:lumMod val="95000"/>
                    <a:lumOff val="5000"/>
                  </a:schemeClr>
                </a:solidFill>
              </a:rPr>
              <a:t>远月期货平仓盈亏。</a:t>
            </a:r>
            <a:endParaRPr lang="en-US" altLang="zh-CN" sz="2000" dirty="0" smtClean="0">
              <a:solidFill>
                <a:schemeClr val="tx1">
                  <a:lumMod val="95000"/>
                  <a:lumOff val="5000"/>
                </a:schemeClr>
              </a:solidFill>
            </a:endParaRPr>
          </a:p>
          <a:p>
            <a:r>
              <a:rPr lang="zh-CN" altLang="en-US" sz="2000" dirty="0" smtClean="0">
                <a:solidFill>
                  <a:srgbClr val="FF0000"/>
                </a:solidFill>
              </a:rPr>
              <a:t>即</a:t>
            </a:r>
            <a:r>
              <a:rPr lang="en-US" altLang="zh-CN" sz="2000" dirty="0" smtClean="0">
                <a:solidFill>
                  <a:srgbClr val="FF0000"/>
                </a:solidFill>
              </a:rPr>
              <a:t>   MO-S </a:t>
            </a:r>
            <a:r>
              <a:rPr lang="zh-CN" altLang="en-US" sz="2000" dirty="0" smtClean="0">
                <a:solidFill>
                  <a:srgbClr val="FF0000"/>
                </a:solidFill>
              </a:rPr>
              <a:t>＞ </a:t>
            </a:r>
            <a:r>
              <a:rPr lang="en-US" altLang="zh-CN" sz="2000" dirty="0" smtClean="0">
                <a:solidFill>
                  <a:srgbClr val="FF0000"/>
                </a:solidFill>
              </a:rPr>
              <a:t>S2-S1</a:t>
            </a:r>
          </a:p>
          <a:p>
            <a:endParaRPr lang="en-US" altLang="zh-CN" sz="2000" dirty="0" smtClean="0">
              <a:solidFill>
                <a:srgbClr val="FF0000"/>
              </a:solidFill>
            </a:endParaRPr>
          </a:p>
          <a:p>
            <a:endParaRPr lang="zh-CN" altLang="en-US" sz="2000" dirty="0">
              <a:solidFill>
                <a:srgbClr val="FF0000"/>
              </a:solidFill>
            </a:endParaRPr>
          </a:p>
        </p:txBody>
      </p:sp>
      <p:graphicFrame>
        <p:nvGraphicFramePr>
          <p:cNvPr id="22" name="内容占位符 21"/>
          <p:cNvGraphicFramePr>
            <a:graphicFrameLocks noGrp="1"/>
          </p:cNvGraphicFramePr>
          <p:nvPr>
            <p:ph sz="half" idx="2"/>
          </p:nvPr>
        </p:nvGraphicFramePr>
        <p:xfrm>
          <a:off x="1071538" y="4643446"/>
          <a:ext cx="7786742" cy="1857388"/>
        </p:xfrm>
        <a:graphic>
          <a:graphicData uri="http://schemas.openxmlformats.org/drawingml/2006/table">
            <a:tbl>
              <a:tblPr firstRow="1" bandRow="1">
                <a:tableStyleId>{BC89EF96-8CEA-46FF-86C4-4CE0E7609802}</a:tableStyleId>
              </a:tblPr>
              <a:tblGrid>
                <a:gridCol w="1428760"/>
                <a:gridCol w="1643074"/>
                <a:gridCol w="1643074"/>
                <a:gridCol w="3071834"/>
              </a:tblGrid>
              <a:tr h="645023">
                <a:tc>
                  <a:txBody>
                    <a:bodyPr/>
                    <a:lstStyle/>
                    <a:p>
                      <a:pPr algn="l" fontAlgn="b"/>
                      <a:r>
                        <a:rPr lang="zh-CN" altLang="en-US" sz="1800" u="none" strike="noStrike" dirty="0">
                          <a:latin typeface="宋体" pitchFamily="2" charset="-122"/>
                          <a:ea typeface="宋体" pitchFamily="2" charset="-122"/>
                        </a:rPr>
                        <a:t>美豆后市</a:t>
                      </a:r>
                      <a:endParaRPr lang="zh-CN" altLang="en-US" sz="1800" b="0" i="0" u="none" strike="noStrike" dirty="0">
                        <a:latin typeface="宋体" pitchFamily="2" charset="-122"/>
                        <a:ea typeface="宋体" pitchFamily="2" charset="-122"/>
                      </a:endParaRPr>
                    </a:p>
                  </a:txBody>
                  <a:tcPr marL="9525" marR="9525" marT="9525" marB="0" anchor="b"/>
                </a:tc>
                <a:tc>
                  <a:txBody>
                    <a:bodyPr/>
                    <a:lstStyle/>
                    <a:p>
                      <a:pPr algn="l" fontAlgn="b"/>
                      <a:r>
                        <a:rPr lang="zh-CN" altLang="en-US" sz="1800" u="none" strike="noStrike" dirty="0">
                          <a:latin typeface="宋体" pitchFamily="2" charset="-122"/>
                          <a:ea typeface="宋体" pitchFamily="2" charset="-122"/>
                        </a:rPr>
                        <a:t>现货</a:t>
                      </a:r>
                      <a:endParaRPr lang="zh-CN" altLang="en-US" sz="1800" b="0" i="0" u="none" strike="noStrike" dirty="0">
                        <a:latin typeface="宋体" pitchFamily="2" charset="-122"/>
                        <a:ea typeface="宋体" pitchFamily="2" charset="-122"/>
                      </a:endParaRPr>
                    </a:p>
                  </a:txBody>
                  <a:tcPr marL="9525" marR="9525" marT="9525" marB="0" anchor="b"/>
                </a:tc>
                <a:tc>
                  <a:txBody>
                    <a:bodyPr/>
                    <a:lstStyle/>
                    <a:p>
                      <a:pPr algn="l" fontAlgn="b"/>
                      <a:r>
                        <a:rPr lang="zh-CN" altLang="en-US" sz="1800" u="none" strike="noStrike">
                          <a:latin typeface="宋体" pitchFamily="2" charset="-122"/>
                          <a:ea typeface="宋体" pitchFamily="2" charset="-122"/>
                        </a:rPr>
                        <a:t>远月期货</a:t>
                      </a:r>
                      <a:endParaRPr lang="zh-CN" altLang="en-US" sz="1800" b="0" i="0" u="none" strike="noStrike">
                        <a:latin typeface="宋体" pitchFamily="2" charset="-122"/>
                        <a:ea typeface="宋体" pitchFamily="2" charset="-122"/>
                      </a:endParaRPr>
                    </a:p>
                  </a:txBody>
                  <a:tcPr marL="9525" marR="9525" marT="9525" marB="0" anchor="b"/>
                </a:tc>
                <a:tc>
                  <a:txBody>
                    <a:bodyPr/>
                    <a:lstStyle/>
                    <a:p>
                      <a:pPr algn="ctr" fontAlgn="b"/>
                      <a:r>
                        <a:rPr lang="zh-CN" altLang="en-US" sz="1800" b="0" i="0" u="none" strike="noStrike" dirty="0" smtClean="0">
                          <a:latin typeface="宋体" pitchFamily="2" charset="-122"/>
                          <a:ea typeface="宋体" pitchFamily="2" charset="-122"/>
                        </a:rPr>
                        <a:t>盈利条件</a:t>
                      </a:r>
                      <a:endParaRPr lang="zh-CN" altLang="en-US" sz="1800" b="0" i="0" u="none" strike="noStrike" dirty="0">
                        <a:latin typeface="宋体" pitchFamily="2" charset="-122"/>
                        <a:ea typeface="宋体" pitchFamily="2" charset="-122"/>
                      </a:endParaRPr>
                    </a:p>
                  </a:txBody>
                  <a:tcPr marL="9525" marR="9525" marT="9525" marB="0" anchor="b"/>
                </a:tc>
              </a:tr>
              <a:tr h="645023">
                <a:tc>
                  <a:txBody>
                    <a:bodyPr/>
                    <a:lstStyle/>
                    <a:p>
                      <a:pPr algn="l" fontAlgn="b"/>
                      <a:r>
                        <a:rPr lang="zh-CN" altLang="en-US" sz="1800" u="none" strike="noStrike" dirty="0">
                          <a:latin typeface="宋体" pitchFamily="2" charset="-122"/>
                          <a:ea typeface="宋体" pitchFamily="2" charset="-122"/>
                        </a:rPr>
                        <a:t>　</a:t>
                      </a:r>
                      <a:r>
                        <a:rPr lang="zh-CN" altLang="en-US" sz="1800" u="none" strike="noStrike" dirty="0" smtClean="0">
                          <a:latin typeface="宋体" pitchFamily="2" charset="-122"/>
                          <a:ea typeface="宋体" pitchFamily="2" charset="-122"/>
                        </a:rPr>
                        <a:t>涨</a:t>
                      </a:r>
                      <a:endParaRPr lang="zh-CN" altLang="en-US" sz="1800" b="0" i="0" u="none" strike="noStrike" dirty="0">
                        <a:latin typeface="宋体" pitchFamily="2" charset="-122"/>
                        <a:ea typeface="宋体" pitchFamily="2" charset="-122"/>
                      </a:endParaRPr>
                    </a:p>
                  </a:txBody>
                  <a:tcPr marL="9525" marR="9525" marT="9525" marB="0" anchor="b"/>
                </a:tc>
                <a:tc>
                  <a:txBody>
                    <a:bodyPr/>
                    <a:lstStyle/>
                    <a:p>
                      <a:pPr algn="l" fontAlgn="b"/>
                      <a:r>
                        <a:rPr lang="zh-CN" altLang="en-US" sz="1800" u="none" strike="noStrike">
                          <a:latin typeface="宋体" pitchFamily="2" charset="-122"/>
                          <a:ea typeface="宋体" pitchFamily="2" charset="-122"/>
                        </a:rPr>
                        <a:t>一般盈利</a:t>
                      </a:r>
                      <a:endParaRPr lang="zh-CN" altLang="en-US" sz="1800" b="0" i="0" u="none" strike="noStrike">
                        <a:latin typeface="宋体" pitchFamily="2" charset="-122"/>
                        <a:ea typeface="宋体" pitchFamily="2" charset="-122"/>
                      </a:endParaRPr>
                    </a:p>
                  </a:txBody>
                  <a:tcPr marL="9525" marR="9525" marT="9525" marB="0" anchor="b"/>
                </a:tc>
                <a:tc>
                  <a:txBody>
                    <a:bodyPr/>
                    <a:lstStyle/>
                    <a:p>
                      <a:pPr algn="l" fontAlgn="b"/>
                      <a:r>
                        <a:rPr lang="zh-CN" altLang="en-US" sz="1800" u="none" strike="noStrike">
                          <a:latin typeface="宋体" pitchFamily="2" charset="-122"/>
                          <a:ea typeface="宋体" pitchFamily="2" charset="-122"/>
                        </a:rPr>
                        <a:t>亏损</a:t>
                      </a:r>
                      <a:endParaRPr lang="zh-CN" altLang="en-US" sz="1800" b="0" i="0" u="none" strike="noStrike">
                        <a:latin typeface="宋体" pitchFamily="2" charset="-122"/>
                        <a:ea typeface="宋体" pitchFamily="2" charset="-122"/>
                      </a:endParaRPr>
                    </a:p>
                  </a:txBody>
                  <a:tcPr marL="9525" marR="9525" marT="9525" marB="0" anchor="b"/>
                </a:tc>
                <a:tc>
                  <a:txBody>
                    <a:bodyPr/>
                    <a:lstStyle/>
                    <a:p>
                      <a:pPr algn="ctr" fontAlgn="b"/>
                      <a:r>
                        <a:rPr lang="zh-CN" altLang="en-US" sz="1800" u="none" strike="noStrike" dirty="0" smtClean="0">
                          <a:latin typeface="宋体" pitchFamily="2" charset="-122"/>
                          <a:ea typeface="宋体" pitchFamily="2" charset="-122"/>
                        </a:rPr>
                        <a:t>现货涨幅＞期货涨幅</a:t>
                      </a:r>
                      <a:r>
                        <a:rPr lang="zh-CN" altLang="en-US" sz="1800" u="none" strike="noStrike" dirty="0">
                          <a:latin typeface="宋体" pitchFamily="2" charset="-122"/>
                          <a:ea typeface="宋体" pitchFamily="2" charset="-122"/>
                        </a:rPr>
                        <a:t>　</a:t>
                      </a:r>
                      <a:endParaRPr lang="zh-CN" altLang="en-US" sz="1800" b="0" i="0" u="none" strike="noStrike" dirty="0">
                        <a:latin typeface="宋体" pitchFamily="2" charset="-122"/>
                        <a:ea typeface="宋体" pitchFamily="2" charset="-122"/>
                      </a:endParaRPr>
                    </a:p>
                  </a:txBody>
                  <a:tcPr marL="9525" marR="9525" marT="9525" marB="0" anchor="b"/>
                </a:tc>
              </a:tr>
              <a:tr h="567342">
                <a:tc>
                  <a:txBody>
                    <a:bodyPr/>
                    <a:lstStyle/>
                    <a:p>
                      <a:pPr algn="l" fontAlgn="b"/>
                      <a:r>
                        <a:rPr lang="zh-CN" altLang="en-US" sz="1800" u="none" strike="noStrike" dirty="0">
                          <a:latin typeface="宋体" pitchFamily="2" charset="-122"/>
                          <a:ea typeface="宋体" pitchFamily="2" charset="-122"/>
                        </a:rPr>
                        <a:t>　</a:t>
                      </a:r>
                      <a:r>
                        <a:rPr lang="zh-CN" altLang="en-US" sz="1800" u="none" strike="noStrike" dirty="0" smtClean="0">
                          <a:latin typeface="宋体" pitchFamily="2" charset="-122"/>
                          <a:ea typeface="宋体" pitchFamily="2" charset="-122"/>
                        </a:rPr>
                        <a:t>跌</a:t>
                      </a:r>
                      <a:endParaRPr lang="zh-CN" altLang="en-US" sz="1800" b="0" i="0" u="none" strike="noStrike" dirty="0">
                        <a:latin typeface="宋体" pitchFamily="2" charset="-122"/>
                        <a:ea typeface="宋体" pitchFamily="2" charset="-122"/>
                      </a:endParaRPr>
                    </a:p>
                  </a:txBody>
                  <a:tcPr marL="9525" marR="9525" marT="9525" marB="0" anchor="b"/>
                </a:tc>
                <a:tc>
                  <a:txBody>
                    <a:bodyPr/>
                    <a:lstStyle/>
                    <a:p>
                      <a:pPr algn="l" fontAlgn="b"/>
                      <a:r>
                        <a:rPr lang="zh-CN" altLang="en-US" sz="1800" u="none" strike="noStrike" dirty="0" smtClean="0">
                          <a:latin typeface="宋体" pitchFamily="2" charset="-122"/>
                          <a:ea typeface="宋体" pitchFamily="2" charset="-122"/>
                        </a:rPr>
                        <a:t>一般</a:t>
                      </a:r>
                      <a:r>
                        <a:rPr lang="zh-CN" altLang="en-US" sz="1800" u="none" strike="noStrike" dirty="0">
                          <a:latin typeface="宋体" pitchFamily="2" charset="-122"/>
                          <a:ea typeface="宋体" pitchFamily="2" charset="-122"/>
                        </a:rPr>
                        <a:t>亏损</a:t>
                      </a:r>
                      <a:endParaRPr lang="zh-CN" altLang="en-US" sz="1800" b="0" i="0" u="none" strike="noStrike" dirty="0">
                        <a:latin typeface="宋体" pitchFamily="2" charset="-122"/>
                        <a:ea typeface="宋体" pitchFamily="2" charset="-122"/>
                      </a:endParaRPr>
                    </a:p>
                  </a:txBody>
                  <a:tcPr marL="9525" marR="9525" marT="9525" marB="0" anchor="b"/>
                </a:tc>
                <a:tc>
                  <a:txBody>
                    <a:bodyPr/>
                    <a:lstStyle/>
                    <a:p>
                      <a:pPr algn="l" fontAlgn="b"/>
                      <a:r>
                        <a:rPr lang="zh-CN" altLang="en-US" sz="1800" u="none" strike="noStrike" dirty="0">
                          <a:latin typeface="宋体" pitchFamily="2" charset="-122"/>
                          <a:ea typeface="宋体" pitchFamily="2" charset="-122"/>
                        </a:rPr>
                        <a:t>盈利</a:t>
                      </a:r>
                      <a:endParaRPr lang="zh-CN" altLang="en-US" sz="1800" b="0" i="0" u="none" strike="noStrike" dirty="0">
                        <a:latin typeface="宋体" pitchFamily="2" charset="-122"/>
                        <a:ea typeface="宋体" pitchFamily="2" charset="-122"/>
                      </a:endParaRPr>
                    </a:p>
                  </a:txBody>
                  <a:tcPr marL="9525" marR="9525" marT="9525" marB="0" anchor="b"/>
                </a:tc>
                <a:tc>
                  <a:txBody>
                    <a:bodyPr/>
                    <a:lstStyle/>
                    <a:p>
                      <a:pPr algn="ctr" fontAlgn="b"/>
                      <a:r>
                        <a:rPr lang="zh-CN" altLang="en-US" sz="1800" u="none" strike="noStrike" dirty="0" smtClean="0">
                          <a:latin typeface="宋体" pitchFamily="2" charset="-122"/>
                          <a:ea typeface="宋体" pitchFamily="2" charset="-122"/>
                        </a:rPr>
                        <a:t>现货跌幅＜期货跌幅</a:t>
                      </a:r>
                      <a:endParaRPr lang="zh-CN" altLang="en-US" sz="1800" b="0" i="0" u="none" strike="noStrike" dirty="0">
                        <a:latin typeface="宋体" pitchFamily="2" charset="-122"/>
                        <a:ea typeface="宋体" pitchFamily="2" charset="-122"/>
                      </a:endParaRP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dirty="0" smtClean="0"/>
              <a:t>方案</a:t>
            </a:r>
            <a:r>
              <a:rPr lang="en-US" altLang="zh-CN" dirty="0" smtClean="0"/>
              <a:t>A   </a:t>
            </a:r>
            <a:r>
              <a:rPr lang="zh-CN" altLang="en-US" dirty="0" smtClean="0"/>
              <a:t>美豆涨跌的盈亏平衡</a:t>
            </a:r>
            <a:endParaRPr lang="zh-CN" altLang="en-US" dirty="0"/>
          </a:p>
        </p:txBody>
      </p:sp>
      <p:sp>
        <p:nvSpPr>
          <p:cNvPr id="9" name="内容占位符 8"/>
          <p:cNvSpPr>
            <a:spLocks noGrp="1"/>
          </p:cNvSpPr>
          <p:nvPr>
            <p:ph sz="half" idx="1"/>
          </p:nvPr>
        </p:nvSpPr>
        <p:spPr>
          <a:xfrm>
            <a:off x="1071538" y="1500174"/>
            <a:ext cx="3571900" cy="3857652"/>
          </a:xfrm>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r>
              <a:rPr lang="zh-CN" altLang="en-US" dirty="0" smtClean="0">
                <a:solidFill>
                  <a:srgbClr val="FF0000"/>
                </a:solidFill>
              </a:rPr>
              <a:t>现货方面</a:t>
            </a:r>
            <a:endParaRPr lang="en-US" altLang="zh-CN" dirty="0" smtClean="0">
              <a:solidFill>
                <a:srgbClr val="FF0000"/>
              </a:solidFill>
            </a:endParaRPr>
          </a:p>
          <a:p>
            <a:endParaRPr lang="en-US" altLang="zh-CN" dirty="0" smtClean="0"/>
          </a:p>
          <a:p>
            <a:r>
              <a:rPr lang="zh-CN" altLang="en-US" dirty="0" smtClean="0"/>
              <a:t>只有油粕压榨合计涨幅超过</a:t>
            </a:r>
            <a:r>
              <a:rPr lang="en-US" altLang="zh-CN" dirty="0" smtClean="0"/>
              <a:t>22.78</a:t>
            </a:r>
            <a:r>
              <a:rPr lang="zh-CN" altLang="en-US" dirty="0" smtClean="0"/>
              <a:t>元</a:t>
            </a:r>
            <a:r>
              <a:rPr lang="en-US" altLang="zh-CN" dirty="0" smtClean="0"/>
              <a:t>/</a:t>
            </a:r>
            <a:r>
              <a:rPr lang="zh-CN" altLang="en-US" dirty="0" smtClean="0"/>
              <a:t>吨，现货盈利才能超过期货亏损</a:t>
            </a:r>
            <a:endParaRPr lang="en-US" altLang="zh-CN" dirty="0" smtClean="0"/>
          </a:p>
          <a:p>
            <a:endParaRPr lang="en-US" altLang="zh-CN" dirty="0" smtClean="0"/>
          </a:p>
          <a:p>
            <a:r>
              <a:rPr lang="zh-CN" altLang="en-US" dirty="0" smtClean="0"/>
              <a:t>相当于至少豆粕涨</a:t>
            </a:r>
            <a:r>
              <a:rPr lang="en-US" altLang="zh-CN" dirty="0" smtClean="0"/>
              <a:t>22</a:t>
            </a:r>
            <a:r>
              <a:rPr lang="zh-CN" altLang="en-US" dirty="0" smtClean="0"/>
              <a:t>元</a:t>
            </a:r>
            <a:r>
              <a:rPr lang="en-US" altLang="zh-CN" dirty="0" smtClean="0"/>
              <a:t>/</a:t>
            </a:r>
            <a:r>
              <a:rPr lang="zh-CN" altLang="en-US" dirty="0" smtClean="0"/>
              <a:t>吨且同时豆油涨</a:t>
            </a:r>
            <a:r>
              <a:rPr lang="en-US" altLang="zh-CN" dirty="0" smtClean="0"/>
              <a:t>30</a:t>
            </a:r>
            <a:r>
              <a:rPr lang="zh-CN" altLang="en-US" dirty="0" smtClean="0"/>
              <a:t>元</a:t>
            </a:r>
            <a:r>
              <a:rPr lang="en-US" altLang="zh-CN" dirty="0" smtClean="0"/>
              <a:t>/</a:t>
            </a:r>
            <a:r>
              <a:rPr lang="zh-CN" altLang="en-US" dirty="0" smtClean="0"/>
              <a:t>吨。</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10" name="内容占位符 9"/>
          <p:cNvSpPr>
            <a:spLocks noGrp="1"/>
          </p:cNvSpPr>
          <p:nvPr>
            <p:ph sz="half" idx="2"/>
          </p:nvPr>
        </p:nvSpPr>
        <p:spPr>
          <a:xfrm>
            <a:off x="5643570" y="1524000"/>
            <a:ext cx="3290118" cy="3833826"/>
          </a:xfrm>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r>
              <a:rPr lang="zh-CN" altLang="en-US" dirty="0" smtClean="0">
                <a:solidFill>
                  <a:srgbClr val="FF0000"/>
                </a:solidFill>
              </a:rPr>
              <a:t>远月期货方面</a:t>
            </a:r>
            <a:endParaRPr lang="en-US" altLang="zh-CN" dirty="0" smtClean="0">
              <a:solidFill>
                <a:srgbClr val="FF0000"/>
              </a:solidFill>
            </a:endParaRPr>
          </a:p>
          <a:p>
            <a:endParaRPr lang="en-US" altLang="zh-CN" dirty="0" smtClean="0"/>
          </a:p>
          <a:p>
            <a:r>
              <a:rPr lang="zh-CN" altLang="en-US" dirty="0" smtClean="0">
                <a:solidFill>
                  <a:srgbClr val="7030A0"/>
                </a:solidFill>
              </a:rPr>
              <a:t>美豆上涨</a:t>
            </a:r>
            <a:endParaRPr lang="en-US" altLang="zh-CN" dirty="0" smtClean="0">
              <a:solidFill>
                <a:srgbClr val="7030A0"/>
              </a:solidFill>
            </a:endParaRPr>
          </a:p>
          <a:p>
            <a:endParaRPr lang="en-US" altLang="zh-CN" dirty="0" smtClean="0"/>
          </a:p>
          <a:p>
            <a:r>
              <a:rPr lang="zh-CN" altLang="en-US" dirty="0" smtClean="0"/>
              <a:t>做空期货亏损</a:t>
            </a:r>
            <a:r>
              <a:rPr lang="en-US" altLang="zh-CN" dirty="0" smtClean="0"/>
              <a:t>10</a:t>
            </a:r>
            <a:r>
              <a:rPr lang="zh-CN" altLang="en-US" dirty="0" smtClean="0"/>
              <a:t>美分</a:t>
            </a:r>
            <a:r>
              <a:rPr lang="en-US" altLang="zh-CN" dirty="0" smtClean="0"/>
              <a:t>=</a:t>
            </a:r>
            <a:r>
              <a:rPr lang="zh-CN" altLang="en-US" dirty="0" smtClean="0"/>
              <a:t>亏损</a:t>
            </a:r>
            <a:r>
              <a:rPr lang="en-US" altLang="zh-CN" dirty="0" smtClean="0"/>
              <a:t>22.78</a:t>
            </a:r>
            <a:r>
              <a:rPr lang="zh-CN" altLang="en-US" dirty="0" smtClean="0"/>
              <a:t>元</a:t>
            </a:r>
            <a:r>
              <a:rPr lang="en-US" altLang="zh-CN" dirty="0" smtClean="0"/>
              <a:t>/</a:t>
            </a:r>
            <a:r>
              <a:rPr lang="zh-CN" altLang="en-US" dirty="0" smtClean="0"/>
              <a:t>吨</a:t>
            </a:r>
            <a:endParaRPr lang="en-US" altLang="zh-CN" dirty="0" smtClean="0"/>
          </a:p>
          <a:p>
            <a:endParaRPr lang="en-US" altLang="zh-CN" dirty="0" smtClean="0"/>
          </a:p>
          <a:p>
            <a:pPr>
              <a:buNone/>
            </a:pPr>
            <a:endParaRPr lang="en-US" altLang="zh-CN" dirty="0" smtClean="0"/>
          </a:p>
          <a:p>
            <a:endParaRPr lang="zh-CN" altLang="en-US" dirty="0"/>
          </a:p>
        </p:txBody>
      </p:sp>
      <p:sp>
        <p:nvSpPr>
          <p:cNvPr id="5" name="左箭头 4"/>
          <p:cNvSpPr/>
          <p:nvPr/>
        </p:nvSpPr>
        <p:spPr>
          <a:xfrm>
            <a:off x="4643438" y="3143248"/>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1071538" y="5786454"/>
            <a:ext cx="7929618"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t>美豆下跌时类似，远月期货平仓利润＞现货亏损时可盈利</a:t>
            </a:r>
            <a:endParaRPr lang="zh-CN" alt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油粕期货与美豆走势简图</a:t>
            </a:r>
            <a:endParaRPr lang="zh-CN" altLang="en-US" dirty="0"/>
          </a:p>
        </p:txBody>
      </p:sp>
      <p:graphicFrame>
        <p:nvGraphicFramePr>
          <p:cNvPr id="5" name="内容占位符 4"/>
          <p:cNvGraphicFramePr>
            <a:graphicFrameLocks noGrp="1"/>
          </p:cNvGraphicFramePr>
          <p:nvPr>
            <p:ph sz="half" idx="1"/>
          </p:nvPr>
        </p:nvGraphicFramePr>
        <p:xfrm>
          <a:off x="4929190" y="1500174"/>
          <a:ext cx="4214810" cy="49498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内容占位符 5"/>
          <p:cNvGraphicFramePr>
            <a:graphicFrameLocks noGrp="1"/>
          </p:cNvGraphicFramePr>
          <p:nvPr>
            <p:ph sz="half" idx="2"/>
          </p:nvPr>
        </p:nvGraphicFramePr>
        <p:xfrm>
          <a:off x="357158" y="1571612"/>
          <a:ext cx="4286280" cy="492922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428728" y="142852"/>
            <a:ext cx="7498080" cy="1143000"/>
          </a:xfrm>
        </p:spPr>
        <p:txBody>
          <a:bodyPr/>
          <a:lstStyle/>
          <a:p>
            <a:r>
              <a:rPr lang="zh-CN" altLang="en-US" dirty="0" smtClean="0"/>
              <a:t>方案</a:t>
            </a:r>
            <a:r>
              <a:rPr lang="en-US" altLang="zh-CN" dirty="0" smtClean="0"/>
              <a:t>A  </a:t>
            </a:r>
            <a:r>
              <a:rPr lang="zh-CN" altLang="en-US" dirty="0" smtClean="0"/>
              <a:t>小结</a:t>
            </a:r>
            <a:endParaRPr lang="zh-CN" altLang="en-US" dirty="0"/>
          </a:p>
        </p:txBody>
      </p:sp>
      <p:sp>
        <p:nvSpPr>
          <p:cNvPr id="6" name="内容占位符 5"/>
          <p:cNvSpPr>
            <a:spLocks noGrp="1"/>
          </p:cNvSpPr>
          <p:nvPr>
            <p:ph idx="1"/>
          </p:nvPr>
        </p:nvSpPr>
        <p:spPr>
          <a:xfrm>
            <a:off x="1214414" y="1357298"/>
            <a:ext cx="7719274" cy="5286412"/>
          </a:xfrm>
        </p:spPr>
        <p:txBody>
          <a:bodyPr>
            <a:normAutofit/>
          </a:bodyPr>
          <a:lstStyle/>
          <a:p>
            <a:pPr>
              <a:buNone/>
            </a:pPr>
            <a:r>
              <a:rPr lang="zh-CN" altLang="en-US" sz="2400" dirty="0" smtClean="0"/>
              <a:t>适用性</a:t>
            </a:r>
            <a:endParaRPr lang="en-US" altLang="zh-CN" sz="2400" dirty="0" smtClean="0"/>
          </a:p>
          <a:p>
            <a:r>
              <a:rPr lang="en-US" altLang="zh-CN" sz="2400" dirty="0" smtClean="0">
                <a:solidFill>
                  <a:srgbClr val="FF0000"/>
                </a:solidFill>
              </a:rPr>
              <a:t>1 </a:t>
            </a:r>
            <a:r>
              <a:rPr lang="zh-CN" altLang="en-US" sz="2400" dirty="0" smtClean="0"/>
              <a:t>后市下跌，且现货跌幅＜期货。</a:t>
            </a:r>
            <a:endParaRPr lang="en-US" altLang="zh-CN" sz="2400" dirty="0" smtClean="0"/>
          </a:p>
          <a:p>
            <a:r>
              <a:rPr lang="en-US" altLang="zh-CN" sz="2400" dirty="0" smtClean="0">
                <a:solidFill>
                  <a:srgbClr val="FF0000"/>
                </a:solidFill>
              </a:rPr>
              <a:t>2 </a:t>
            </a:r>
            <a:r>
              <a:rPr lang="zh-CN" altLang="en-US" sz="2400" dirty="0" smtClean="0"/>
              <a:t>后市上涨，且现货涨幅＞期货。</a:t>
            </a:r>
            <a:endParaRPr lang="en-US" altLang="zh-CN" sz="2400" dirty="0" smtClean="0"/>
          </a:p>
          <a:p>
            <a:endParaRPr lang="en-US" altLang="zh-CN" sz="2400" dirty="0" smtClean="0"/>
          </a:p>
          <a:p>
            <a:r>
              <a:rPr lang="zh-CN" altLang="en-US" sz="2400" dirty="0" smtClean="0"/>
              <a:t>如美豆与油粕现货走势不一致，尤其是逼仓暴跌等特殊行情，方案很可能出现高风险和高利润特点，失去套保意义。</a:t>
            </a:r>
            <a:endParaRPr lang="en-US" altLang="zh-CN" sz="2400" dirty="0" smtClean="0"/>
          </a:p>
          <a:p>
            <a:endParaRPr lang="en-US" altLang="zh-CN" sz="2400" dirty="0" smtClean="0"/>
          </a:p>
          <a:p>
            <a:r>
              <a:rPr lang="zh-CN" altLang="en-US" sz="2400" dirty="0" smtClean="0"/>
              <a:t>一般期货波动大于现货，所以下跌和震荡行情套保效果好些</a:t>
            </a:r>
            <a:endParaRPr lang="en-US" altLang="zh-CN" sz="2400" dirty="0" smtClean="0"/>
          </a:p>
          <a:p>
            <a:endParaRPr lang="en-US" altLang="zh-CN" dirty="0" smtClean="0"/>
          </a:p>
          <a:p>
            <a:endParaRPr lang="en-US" altLang="zh-CN" dirty="0" smtClean="0"/>
          </a:p>
          <a:p>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B   </a:t>
            </a:r>
            <a:r>
              <a:rPr lang="zh-CN" altLang="en-US" dirty="0" smtClean="0"/>
              <a:t>美豆与大连盘油粕期货套保</a:t>
            </a:r>
            <a:endParaRPr lang="zh-CN" altLang="en-US" dirty="0"/>
          </a:p>
        </p:txBody>
      </p:sp>
      <p:graphicFrame>
        <p:nvGraphicFramePr>
          <p:cNvPr id="5" name="图示 4"/>
          <p:cNvGraphicFramePr/>
          <p:nvPr/>
        </p:nvGraphicFramePr>
        <p:xfrm>
          <a:off x="1928794" y="1643050"/>
          <a:ext cx="6096000" cy="4357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方案</a:t>
            </a:r>
            <a:r>
              <a:rPr lang="en-US" altLang="zh-CN" dirty="0" smtClean="0"/>
              <a:t>B</a:t>
            </a:r>
            <a:r>
              <a:rPr lang="zh-CN" altLang="en-US" dirty="0" smtClean="0"/>
              <a:t>本质</a:t>
            </a:r>
            <a:endParaRPr lang="zh-CN" altLang="en-US" dirty="0"/>
          </a:p>
        </p:txBody>
      </p:sp>
      <p:sp>
        <p:nvSpPr>
          <p:cNvPr id="3" name="内容占位符 2"/>
          <p:cNvSpPr>
            <a:spLocks noGrp="1"/>
          </p:cNvSpPr>
          <p:nvPr>
            <p:ph idx="1"/>
          </p:nvPr>
        </p:nvSpPr>
        <p:spPr/>
        <p:txBody>
          <a:bodyPr>
            <a:normAutofit fontScale="77500" lnSpcReduction="20000"/>
          </a:bodyPr>
          <a:lstStyle/>
          <a:p>
            <a:pPr lvl="1">
              <a:lnSpc>
                <a:spcPts val="5000"/>
              </a:lnSpc>
              <a:buNone/>
            </a:pPr>
            <a:r>
              <a:rPr lang="zh-CN" altLang="en-US" kern="1400" dirty="0" smtClean="0"/>
              <a:t>方案</a:t>
            </a:r>
            <a:r>
              <a:rPr lang="en-US" altLang="zh-CN" kern="1400" dirty="0" smtClean="0"/>
              <a:t>B</a:t>
            </a:r>
            <a:r>
              <a:rPr lang="zh-CN" altLang="en-US" kern="1400" dirty="0" smtClean="0"/>
              <a:t>是在点价的同时在大连期货市场上抛空油粕，未来（</a:t>
            </a:r>
            <a:r>
              <a:rPr lang="en-US" altLang="zh-CN" kern="1400" dirty="0" smtClean="0"/>
              <a:t>2</a:t>
            </a:r>
            <a:r>
              <a:rPr lang="zh-CN" altLang="en-US" kern="1400" dirty="0" smtClean="0"/>
              <a:t>个月左右）销售油粕现货同时平仓油粕期货。</a:t>
            </a:r>
            <a:endParaRPr lang="en-US" altLang="zh-CN" kern="1400" dirty="0" smtClean="0"/>
          </a:p>
          <a:p>
            <a:pPr>
              <a:lnSpc>
                <a:spcPts val="5000"/>
              </a:lnSpc>
            </a:pPr>
            <a:endParaRPr lang="en-US" altLang="zh-CN" sz="2800" dirty="0" smtClean="0"/>
          </a:p>
          <a:p>
            <a:pPr>
              <a:lnSpc>
                <a:spcPts val="5000"/>
              </a:lnSpc>
            </a:pPr>
            <a:r>
              <a:rPr lang="zh-CN" altLang="en-US" sz="2800" dirty="0" smtClean="0"/>
              <a:t> 也就是将买美豆到销售油粕现货这</a:t>
            </a:r>
            <a:r>
              <a:rPr lang="en-US" altLang="zh-CN" sz="2800" dirty="0" smtClean="0"/>
              <a:t>2</a:t>
            </a:r>
            <a:r>
              <a:rPr lang="zh-CN" altLang="en-US" sz="2800" dirty="0" smtClean="0"/>
              <a:t>个月左右的时间内油粕现货价格下跌的风险通过对与油粕现货走势高度一致的油粕期货的反向操作进行保护，从而达到将加工利润锁定在点价的时的目的</a:t>
            </a:r>
            <a:r>
              <a:rPr lang="en-US" altLang="zh-CN" sz="2800" dirty="0" smtClean="0"/>
              <a:t>(</a:t>
            </a:r>
            <a:r>
              <a:rPr lang="zh-CN" altLang="en-US" sz="2800" dirty="0" smtClean="0"/>
              <a:t>假定油粕基差不变</a:t>
            </a:r>
            <a:r>
              <a:rPr lang="en-US" altLang="zh-CN" sz="2800" dirty="0" smtClean="0"/>
              <a:t>)</a:t>
            </a:r>
            <a:r>
              <a:rPr lang="zh-CN" altLang="en-US" sz="2800" dirty="0" smtClean="0"/>
              <a:t>。</a:t>
            </a:r>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方案</a:t>
            </a:r>
            <a:r>
              <a:rPr lang="en-US" altLang="zh-CN" dirty="0" smtClean="0"/>
              <a:t>B</a:t>
            </a:r>
            <a:r>
              <a:rPr lang="zh-CN" altLang="en-US" dirty="0" smtClean="0"/>
              <a:t>的风险</a:t>
            </a:r>
            <a:endParaRPr lang="zh-CN" altLang="en-US" dirty="0"/>
          </a:p>
        </p:txBody>
      </p:sp>
      <p:sp>
        <p:nvSpPr>
          <p:cNvPr id="3" name="内容占位符 2"/>
          <p:cNvSpPr>
            <a:spLocks noGrp="1"/>
          </p:cNvSpPr>
          <p:nvPr>
            <p:ph idx="1"/>
          </p:nvPr>
        </p:nvSpPr>
        <p:spPr/>
        <p:txBody>
          <a:bodyPr>
            <a:normAutofit fontScale="70000" lnSpcReduction="20000"/>
          </a:bodyPr>
          <a:lstStyle/>
          <a:p>
            <a:pPr>
              <a:lnSpc>
                <a:spcPts val="5000"/>
              </a:lnSpc>
            </a:pPr>
            <a:r>
              <a:rPr lang="zh-CN" altLang="en-US" dirty="0" smtClean="0"/>
              <a:t> 方案</a:t>
            </a:r>
            <a:r>
              <a:rPr lang="en-US" altLang="zh-CN" dirty="0" smtClean="0"/>
              <a:t>B</a:t>
            </a:r>
            <a:r>
              <a:rPr lang="zh-CN" altLang="en-US" dirty="0" smtClean="0"/>
              <a:t>是否能将加工利润完全锁定在点价时，取决于点价到销售油粕</a:t>
            </a:r>
            <a:r>
              <a:rPr lang="en-US" altLang="zh-CN" dirty="0" smtClean="0"/>
              <a:t>2</a:t>
            </a:r>
            <a:r>
              <a:rPr lang="zh-CN" altLang="en-US" dirty="0" smtClean="0"/>
              <a:t>个月时间内的油粕基差是否稳定；如果基差变小，则加工利润减小，基差变大，加工利润也提高。</a:t>
            </a:r>
            <a:endParaRPr lang="en-US" altLang="zh-CN" dirty="0" smtClean="0"/>
          </a:p>
          <a:p>
            <a:pPr>
              <a:lnSpc>
                <a:spcPts val="5000"/>
              </a:lnSpc>
            </a:pPr>
            <a:endParaRPr lang="en-US" altLang="zh-CN" dirty="0" smtClean="0"/>
          </a:p>
          <a:p>
            <a:pPr>
              <a:lnSpc>
                <a:spcPts val="5000"/>
              </a:lnSpc>
            </a:pPr>
            <a:r>
              <a:rPr lang="zh-CN" altLang="en-US" dirty="0" smtClean="0"/>
              <a:t>实际上方案</a:t>
            </a:r>
            <a:r>
              <a:rPr lang="en-US" altLang="zh-CN" dirty="0" smtClean="0"/>
              <a:t>B</a:t>
            </a:r>
            <a:r>
              <a:rPr lang="zh-CN" altLang="en-US" dirty="0" smtClean="0"/>
              <a:t>是将油粕现货在买大豆到卖油粕</a:t>
            </a:r>
            <a:r>
              <a:rPr lang="en-US" altLang="zh-CN" dirty="0" smtClean="0"/>
              <a:t>2</a:t>
            </a:r>
            <a:r>
              <a:rPr lang="zh-CN" altLang="en-US" dirty="0" smtClean="0"/>
              <a:t>个月期间的油粕现货波动的风险转移到了基差上了。通常基差波动小于现货波动。</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2013</a:t>
            </a:r>
            <a:r>
              <a:rPr lang="zh-CN" altLang="en-US" dirty="0" smtClean="0"/>
              <a:t>年</a:t>
            </a:r>
            <a:r>
              <a:rPr lang="en-US" altLang="zh-CN" dirty="0" smtClean="0"/>
              <a:t>1</a:t>
            </a:r>
            <a:r>
              <a:rPr lang="zh-CN" altLang="en-US" dirty="0" smtClean="0"/>
              <a:t>月</a:t>
            </a:r>
            <a:r>
              <a:rPr lang="en-US" altLang="zh-CN" dirty="0" smtClean="0"/>
              <a:t>-2014</a:t>
            </a:r>
            <a:r>
              <a:rPr lang="zh-CN" altLang="en-US" dirty="0" smtClean="0"/>
              <a:t>年</a:t>
            </a:r>
            <a:r>
              <a:rPr lang="en-US" altLang="zh-CN" dirty="0" smtClean="0"/>
              <a:t>8</a:t>
            </a:r>
            <a:r>
              <a:rPr lang="zh-CN" altLang="en-US" dirty="0" smtClean="0"/>
              <a:t>月豆油豆粕现货价格走势</a:t>
            </a:r>
            <a:endParaRPr lang="zh-CN" altLang="en-US" dirty="0"/>
          </a:p>
        </p:txBody>
      </p:sp>
      <p:graphicFrame>
        <p:nvGraphicFramePr>
          <p:cNvPr id="4" name="内容占位符 3"/>
          <p:cNvGraphicFramePr>
            <a:graphicFrameLocks noGrp="1"/>
          </p:cNvGraphicFramePr>
          <p:nvPr>
            <p:ph idx="1"/>
          </p:nvPr>
        </p:nvGraphicFramePr>
        <p:xfrm>
          <a:off x="1435100" y="1447800"/>
          <a:ext cx="749935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9600" dirty="0" smtClean="0"/>
              <a:t>1  </a:t>
            </a:r>
            <a:r>
              <a:rPr lang="zh-CN" altLang="en-US" sz="9600" dirty="0" smtClean="0"/>
              <a:t>背景</a:t>
            </a:r>
            <a:endParaRPr lang="zh-CN" altLang="en-US" sz="9600" dirty="0"/>
          </a:p>
        </p:txBody>
      </p:sp>
      <p:sp>
        <p:nvSpPr>
          <p:cNvPr id="5" name="文本占位符 4"/>
          <p:cNvSpPr>
            <a:spLocks noGrp="1"/>
          </p:cNvSpPr>
          <p:nvPr>
            <p:ph type="body"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2013</a:t>
            </a:r>
            <a:r>
              <a:rPr lang="zh-CN" altLang="en-US" dirty="0" smtClean="0"/>
              <a:t>年</a:t>
            </a:r>
            <a:r>
              <a:rPr lang="en-US" altLang="zh-CN" dirty="0" smtClean="0"/>
              <a:t>1</a:t>
            </a:r>
            <a:r>
              <a:rPr lang="zh-CN" altLang="en-US" dirty="0" smtClean="0"/>
              <a:t>月</a:t>
            </a:r>
            <a:r>
              <a:rPr lang="en-US" altLang="zh-CN" dirty="0" smtClean="0"/>
              <a:t>-2014</a:t>
            </a:r>
            <a:r>
              <a:rPr lang="zh-CN" altLang="en-US" dirty="0" smtClean="0"/>
              <a:t>年</a:t>
            </a:r>
            <a:r>
              <a:rPr lang="en-US" altLang="zh-CN" dirty="0" smtClean="0"/>
              <a:t>8</a:t>
            </a:r>
            <a:r>
              <a:rPr lang="zh-CN" altLang="en-US" dirty="0" smtClean="0"/>
              <a:t>月油粕现货基差走势</a:t>
            </a:r>
            <a:endParaRPr lang="zh-CN" altLang="en-US" dirty="0"/>
          </a:p>
        </p:txBody>
      </p:sp>
      <p:graphicFrame>
        <p:nvGraphicFramePr>
          <p:cNvPr id="4" name="内容占位符 3"/>
          <p:cNvGraphicFramePr>
            <a:graphicFrameLocks noGrp="1"/>
          </p:cNvGraphicFramePr>
          <p:nvPr>
            <p:ph idx="1"/>
          </p:nvPr>
        </p:nvGraphicFramePr>
        <p:xfrm>
          <a:off x="1435100" y="1447800"/>
          <a:ext cx="749935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油粕现货与油粕基差走势对比</a:t>
            </a:r>
            <a:endParaRPr lang="zh-CN" altLang="en-US" dirty="0"/>
          </a:p>
        </p:txBody>
      </p:sp>
      <p:graphicFrame>
        <p:nvGraphicFramePr>
          <p:cNvPr id="4" name="内容占位符 3"/>
          <p:cNvGraphicFramePr>
            <a:graphicFrameLocks noGrp="1"/>
          </p:cNvGraphicFramePr>
          <p:nvPr>
            <p:ph idx="1"/>
          </p:nvPr>
        </p:nvGraphicFramePr>
        <p:xfrm>
          <a:off x="1435100" y="1447800"/>
          <a:ext cx="749935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nvGraphicFramePr>
        <p:xfrm>
          <a:off x="1259632" y="642918"/>
          <a:ext cx="7128792" cy="545037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实例验证方案</a:t>
            </a:r>
            <a:r>
              <a:rPr lang="en-US" altLang="zh-CN" dirty="0" smtClean="0"/>
              <a:t>B</a:t>
            </a:r>
            <a:r>
              <a:rPr lang="zh-CN" altLang="en-US" dirty="0" smtClean="0"/>
              <a:t>的可行性</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611561" y="1604515"/>
            <a:ext cx="8291438" cy="4776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C  </a:t>
            </a:r>
            <a:r>
              <a:rPr lang="zh-CN" altLang="en-US" dirty="0" smtClean="0"/>
              <a:t>现货与现货套保</a:t>
            </a:r>
            <a:endParaRPr lang="zh-CN" altLang="en-US" dirty="0"/>
          </a:p>
        </p:txBody>
      </p:sp>
      <p:sp>
        <p:nvSpPr>
          <p:cNvPr id="4" name="内容占位符 3"/>
          <p:cNvSpPr>
            <a:spLocks noGrp="1"/>
          </p:cNvSpPr>
          <p:nvPr>
            <p:ph sz="half" idx="1"/>
          </p:nvPr>
        </p:nvSpPr>
        <p:spPr>
          <a:xfrm>
            <a:off x="1571604" y="6072206"/>
            <a:ext cx="6493978" cy="543862"/>
          </a:xfrm>
        </p:spPr>
        <p:txBody>
          <a:bodyPr/>
          <a:lstStyle/>
          <a:p>
            <a:r>
              <a:rPr lang="zh-CN" altLang="en-US" dirty="0" smtClean="0"/>
              <a:t>利用推迟一个月结价的条件</a:t>
            </a:r>
            <a:endParaRPr lang="zh-CN" altLang="en-US" dirty="0"/>
          </a:p>
        </p:txBody>
      </p:sp>
      <p:graphicFrame>
        <p:nvGraphicFramePr>
          <p:cNvPr id="5" name="图示 4"/>
          <p:cNvGraphicFramePr/>
          <p:nvPr/>
        </p:nvGraphicFramePr>
        <p:xfrm>
          <a:off x="1714480" y="1500174"/>
          <a:ext cx="6096000" cy="4357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smtClean="0"/>
              <a:t>C</a:t>
            </a:r>
            <a:r>
              <a:rPr lang="zh-CN" altLang="en-US" sz="3600" dirty="0" smtClean="0"/>
              <a:t>方案的可行性：油粕现货与美豆主力之间的利润</a:t>
            </a:r>
            <a:endParaRPr lang="zh-CN" altLang="en-US" sz="3600" dirty="0"/>
          </a:p>
        </p:txBody>
      </p:sp>
      <p:graphicFrame>
        <p:nvGraphicFramePr>
          <p:cNvPr id="4" name="内容占位符 3"/>
          <p:cNvGraphicFramePr>
            <a:graphicFrameLocks noGrp="1"/>
          </p:cNvGraphicFramePr>
          <p:nvPr>
            <p:ph idx="1"/>
          </p:nvPr>
        </p:nvGraphicFramePr>
        <p:xfrm>
          <a:off x="1071538" y="1285860"/>
          <a:ext cx="7858180" cy="500066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秦皇岛地区压榨利润</a:t>
            </a:r>
            <a:endParaRPr lang="zh-CN" altLang="en-US" dirty="0"/>
          </a:p>
        </p:txBody>
      </p:sp>
      <p:graphicFrame>
        <p:nvGraphicFramePr>
          <p:cNvPr id="6" name="内容占位符 5"/>
          <p:cNvGraphicFramePr>
            <a:graphicFrameLocks noGrp="1"/>
          </p:cNvGraphicFramePr>
          <p:nvPr>
            <p:ph idx="1"/>
          </p:nvPr>
        </p:nvGraphicFramePr>
        <p:xfrm>
          <a:off x="1435100" y="1447800"/>
          <a:ext cx="749935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6600" dirty="0" smtClean="0"/>
              <a:t> 3   </a:t>
            </a:r>
            <a:r>
              <a:rPr lang="zh-CN" altLang="en-US" sz="6600" dirty="0" smtClean="0"/>
              <a:t>操作案例</a:t>
            </a:r>
            <a:endParaRPr lang="zh-CN" altLang="en-US" sz="6600" dirty="0"/>
          </a:p>
        </p:txBody>
      </p:sp>
      <p:sp>
        <p:nvSpPr>
          <p:cNvPr id="5" name="文本占位符 4"/>
          <p:cNvSpPr>
            <a:spLocks noGrp="1"/>
          </p:cNvSpPr>
          <p:nvPr>
            <p:ph type="body"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728" y="0"/>
            <a:ext cx="7498080" cy="1143000"/>
          </a:xfrm>
        </p:spPr>
        <p:txBody>
          <a:bodyPr/>
          <a:lstStyle/>
          <a:p>
            <a:r>
              <a:rPr lang="zh-CN" altLang="en-US" dirty="0" smtClean="0"/>
              <a:t>操作案例计算所用参数与数字</a:t>
            </a:r>
            <a:endParaRPr lang="zh-CN" altLang="en-US" dirty="0"/>
          </a:p>
        </p:txBody>
      </p:sp>
      <p:graphicFrame>
        <p:nvGraphicFramePr>
          <p:cNvPr id="4" name="内容占位符 3"/>
          <p:cNvGraphicFramePr>
            <a:graphicFrameLocks noGrp="1"/>
          </p:cNvGraphicFramePr>
          <p:nvPr>
            <p:ph sz="half" idx="1"/>
          </p:nvPr>
        </p:nvGraphicFramePr>
        <p:xfrm>
          <a:off x="1357290" y="1214422"/>
          <a:ext cx="7280304" cy="4552965"/>
        </p:xfrm>
        <a:graphic>
          <a:graphicData uri="http://schemas.openxmlformats.org/drawingml/2006/table">
            <a:tbl>
              <a:tblPr firstRow="1" bandRow="1">
                <a:tableStyleId>{BC89EF96-8CEA-46FF-86C4-4CE0E7609802}</a:tableStyleId>
              </a:tblPr>
              <a:tblGrid>
                <a:gridCol w="3114627"/>
                <a:gridCol w="1738909"/>
                <a:gridCol w="2426768"/>
              </a:tblGrid>
              <a:tr h="505885">
                <a:tc>
                  <a:txBody>
                    <a:bodyPr/>
                    <a:lstStyle/>
                    <a:p>
                      <a:pPr algn="l" fontAlgn="ctr"/>
                      <a:r>
                        <a:rPr lang="zh-CN" altLang="en-US" sz="2400" u="none" strike="noStrike" dirty="0"/>
                        <a:t>　</a:t>
                      </a:r>
                      <a:endParaRPr lang="zh-CN" altLang="en-US" sz="2400" b="0" i="0" u="none" strike="noStrike" dirty="0">
                        <a:solidFill>
                          <a:srgbClr val="000000"/>
                        </a:solidFill>
                        <a:latin typeface="宋体"/>
                      </a:endParaRPr>
                    </a:p>
                  </a:txBody>
                  <a:tcPr marL="4646" marR="4646" marT="9525" marB="0" anchor="ctr"/>
                </a:tc>
                <a:tc>
                  <a:txBody>
                    <a:bodyPr/>
                    <a:lstStyle/>
                    <a:p>
                      <a:pPr algn="ctr" fontAlgn="ctr"/>
                      <a:r>
                        <a:rPr lang="zh-CN" altLang="en-US" sz="2400" u="none" strike="noStrike" dirty="0"/>
                        <a:t>参数</a:t>
                      </a:r>
                      <a:endParaRPr lang="zh-CN" altLang="en-US" sz="2400" b="0" i="0" u="none" strike="noStrike" dirty="0">
                        <a:solidFill>
                          <a:srgbClr val="000000"/>
                        </a:solidFill>
                        <a:latin typeface="宋体"/>
                      </a:endParaRPr>
                    </a:p>
                  </a:txBody>
                  <a:tcPr marL="4646" marR="4646" marT="9525" marB="0" anchor="ctr"/>
                </a:tc>
                <a:tc>
                  <a:txBody>
                    <a:bodyPr/>
                    <a:lstStyle/>
                    <a:p>
                      <a:pPr algn="ctr" fontAlgn="ctr"/>
                      <a:r>
                        <a:rPr lang="zh-CN" altLang="en-US" sz="2400" u="none" strike="noStrike"/>
                        <a:t>单位</a:t>
                      </a:r>
                      <a:endParaRPr lang="zh-CN" altLang="en-US" sz="2400" b="0" i="0" u="none" strike="noStrike">
                        <a:solidFill>
                          <a:srgbClr val="000000"/>
                        </a:solidFill>
                        <a:latin typeface="宋体"/>
                      </a:endParaRPr>
                    </a:p>
                  </a:txBody>
                  <a:tcPr marL="4646" marR="4646" marT="9525" marB="0" anchor="ctr"/>
                </a:tc>
              </a:tr>
              <a:tr h="505885">
                <a:tc>
                  <a:txBody>
                    <a:bodyPr/>
                    <a:lstStyle/>
                    <a:p>
                      <a:pPr algn="ctr" fontAlgn="ctr"/>
                      <a:r>
                        <a:rPr lang="zh-CN" altLang="en-US" sz="2400" u="none" strike="noStrike"/>
                        <a:t>期货价格</a:t>
                      </a:r>
                      <a:endParaRPr lang="zh-CN" altLang="en-US" sz="2400" b="0" i="0" u="none" strike="noStrike">
                        <a:solidFill>
                          <a:srgbClr val="000000"/>
                        </a:solidFill>
                        <a:latin typeface="宋体"/>
                      </a:endParaRPr>
                    </a:p>
                  </a:txBody>
                  <a:tcPr marL="4646" marR="4646" marT="9525" marB="0" anchor="ctr"/>
                </a:tc>
                <a:tc>
                  <a:txBody>
                    <a:bodyPr/>
                    <a:lstStyle/>
                    <a:p>
                      <a:pPr algn="ctr" fontAlgn="ctr"/>
                      <a:endParaRPr lang="en-US" altLang="zh-CN" sz="2400" b="0" i="0" u="none" strike="noStrike" dirty="0">
                        <a:solidFill>
                          <a:srgbClr val="0D0D0D"/>
                        </a:solidFill>
                        <a:latin typeface="宋体"/>
                      </a:endParaRPr>
                    </a:p>
                  </a:txBody>
                  <a:tcPr marL="4646" marR="4646" marT="9525" marB="0" anchor="ctr"/>
                </a:tc>
                <a:tc>
                  <a:txBody>
                    <a:bodyPr/>
                    <a:lstStyle/>
                    <a:p>
                      <a:pPr algn="ctr" fontAlgn="ctr"/>
                      <a:r>
                        <a:rPr lang="zh-CN" altLang="en-US" sz="2400" u="none" strike="noStrike"/>
                        <a:t>美分</a:t>
                      </a:r>
                      <a:r>
                        <a:rPr lang="en-US" altLang="zh-CN" sz="2400" u="none" strike="noStrike"/>
                        <a:t>/</a:t>
                      </a:r>
                      <a:r>
                        <a:rPr lang="zh-CN" altLang="en-US" sz="2400" u="none" strike="noStrike"/>
                        <a:t>蒲式耳</a:t>
                      </a:r>
                      <a:endParaRPr lang="zh-CN" altLang="en-US" sz="2400" b="0" i="0" u="none" strike="noStrike">
                        <a:solidFill>
                          <a:srgbClr val="000000"/>
                        </a:solidFill>
                        <a:latin typeface="宋体"/>
                      </a:endParaRPr>
                    </a:p>
                  </a:txBody>
                  <a:tcPr marL="4646" marR="4646" marT="9525" marB="0" anchor="ctr"/>
                </a:tc>
              </a:tr>
              <a:tr h="505885">
                <a:tc>
                  <a:txBody>
                    <a:bodyPr/>
                    <a:lstStyle/>
                    <a:p>
                      <a:pPr algn="ctr" fontAlgn="ctr"/>
                      <a:r>
                        <a:rPr lang="zh-CN" altLang="en-US" sz="2400" u="none" strike="noStrike"/>
                        <a:t>贴水价格</a:t>
                      </a:r>
                      <a:endParaRPr lang="zh-CN" altLang="en-US" sz="2400" b="0" i="0" u="none" strike="noStrike">
                        <a:solidFill>
                          <a:srgbClr val="000000"/>
                        </a:solidFill>
                        <a:latin typeface="宋体"/>
                      </a:endParaRPr>
                    </a:p>
                  </a:txBody>
                  <a:tcPr marL="4646" marR="4646" marT="9525" marB="0" anchor="ctr"/>
                </a:tc>
                <a:tc>
                  <a:txBody>
                    <a:bodyPr/>
                    <a:lstStyle/>
                    <a:p>
                      <a:pPr algn="ctr" fontAlgn="ctr"/>
                      <a:endParaRPr lang="en-US" altLang="zh-CN" sz="2400" b="0" i="0" u="none" strike="noStrike" dirty="0">
                        <a:solidFill>
                          <a:srgbClr val="0D0D0D"/>
                        </a:solidFill>
                        <a:latin typeface="宋体"/>
                      </a:endParaRPr>
                    </a:p>
                  </a:txBody>
                  <a:tcPr marL="4646" marR="4646" marT="9525" marB="0" anchor="ctr"/>
                </a:tc>
                <a:tc>
                  <a:txBody>
                    <a:bodyPr/>
                    <a:lstStyle/>
                    <a:p>
                      <a:pPr algn="ctr" fontAlgn="ctr"/>
                      <a:r>
                        <a:rPr lang="zh-CN" altLang="en-US" sz="2400" u="none" strike="noStrike"/>
                        <a:t>美分</a:t>
                      </a:r>
                      <a:r>
                        <a:rPr lang="en-US" altLang="zh-CN" sz="2400" u="none" strike="noStrike"/>
                        <a:t>/</a:t>
                      </a:r>
                      <a:r>
                        <a:rPr lang="zh-CN" altLang="en-US" sz="2400" u="none" strike="noStrike"/>
                        <a:t>蒲式耳</a:t>
                      </a:r>
                      <a:endParaRPr lang="zh-CN" altLang="en-US" sz="2400" b="0" i="0" u="none" strike="noStrike">
                        <a:solidFill>
                          <a:srgbClr val="000000"/>
                        </a:solidFill>
                        <a:latin typeface="宋体"/>
                      </a:endParaRPr>
                    </a:p>
                  </a:txBody>
                  <a:tcPr marL="4646" marR="4646" marT="9525" marB="0" anchor="ctr"/>
                </a:tc>
              </a:tr>
              <a:tr h="505885">
                <a:tc>
                  <a:txBody>
                    <a:bodyPr/>
                    <a:lstStyle/>
                    <a:p>
                      <a:pPr algn="ctr" fontAlgn="ctr"/>
                      <a:r>
                        <a:rPr lang="zh-CN" altLang="en-US" sz="2400" u="none" strike="noStrike"/>
                        <a:t>汇率</a:t>
                      </a:r>
                      <a:endParaRPr lang="zh-CN" altLang="en-US" sz="2400" b="0" i="0" u="none" strike="noStrike">
                        <a:solidFill>
                          <a:srgbClr val="000000"/>
                        </a:solidFill>
                        <a:latin typeface="宋体"/>
                      </a:endParaRPr>
                    </a:p>
                  </a:txBody>
                  <a:tcPr marL="4646" marR="4646" marT="9525" marB="0" anchor="ctr"/>
                </a:tc>
                <a:tc>
                  <a:txBody>
                    <a:bodyPr/>
                    <a:lstStyle/>
                    <a:p>
                      <a:pPr algn="ctr" fontAlgn="ctr"/>
                      <a:r>
                        <a:rPr lang="en-US" altLang="zh-CN" sz="2400" u="none" strike="noStrike" dirty="0"/>
                        <a:t>6.2</a:t>
                      </a:r>
                      <a:endParaRPr lang="en-US" altLang="zh-CN" sz="2400" b="0" i="0" u="none" strike="noStrike" dirty="0">
                        <a:solidFill>
                          <a:srgbClr val="0D0D0D"/>
                        </a:solidFill>
                        <a:latin typeface="宋体"/>
                      </a:endParaRPr>
                    </a:p>
                  </a:txBody>
                  <a:tcPr marL="4646" marR="4646" marT="9525" marB="0" anchor="ctr"/>
                </a:tc>
                <a:tc>
                  <a:txBody>
                    <a:bodyPr/>
                    <a:lstStyle/>
                    <a:p>
                      <a:pPr algn="ctr" fontAlgn="ctr"/>
                      <a:r>
                        <a:rPr lang="zh-CN" altLang="en-US" sz="2400" u="none" strike="noStrike"/>
                        <a:t>　</a:t>
                      </a:r>
                      <a:endParaRPr lang="zh-CN" altLang="en-US" sz="2400" b="0" i="0" u="none" strike="noStrike">
                        <a:solidFill>
                          <a:srgbClr val="000000"/>
                        </a:solidFill>
                        <a:latin typeface="宋体"/>
                      </a:endParaRPr>
                    </a:p>
                  </a:txBody>
                  <a:tcPr marL="4646" marR="4646" marT="9525" marB="0" anchor="ctr"/>
                </a:tc>
              </a:tr>
              <a:tr h="505885">
                <a:tc>
                  <a:txBody>
                    <a:bodyPr/>
                    <a:lstStyle/>
                    <a:p>
                      <a:pPr algn="ctr" fontAlgn="ctr"/>
                      <a:r>
                        <a:rPr lang="zh-CN" altLang="en-US" sz="2400" u="none" strike="noStrike"/>
                        <a:t>关税增值税</a:t>
                      </a:r>
                      <a:endParaRPr lang="zh-CN" altLang="en-US" sz="2400" b="0" i="0" u="none" strike="noStrike">
                        <a:solidFill>
                          <a:srgbClr val="000000"/>
                        </a:solidFill>
                        <a:latin typeface="宋体"/>
                      </a:endParaRPr>
                    </a:p>
                  </a:txBody>
                  <a:tcPr marL="4646" marR="4646" marT="9525" marB="0" anchor="ctr"/>
                </a:tc>
                <a:tc>
                  <a:txBody>
                    <a:bodyPr/>
                    <a:lstStyle/>
                    <a:p>
                      <a:pPr algn="ctr" fontAlgn="ctr"/>
                      <a:r>
                        <a:rPr lang="en-US" altLang="zh-CN" sz="2400" u="none" strike="noStrike" dirty="0"/>
                        <a:t>0.1639</a:t>
                      </a:r>
                      <a:endParaRPr lang="en-US" altLang="zh-CN" sz="2400" b="0" i="0" u="none" strike="noStrike" dirty="0">
                        <a:solidFill>
                          <a:srgbClr val="0D0D0D"/>
                        </a:solidFill>
                        <a:latin typeface="宋体"/>
                      </a:endParaRPr>
                    </a:p>
                  </a:txBody>
                  <a:tcPr marL="4646" marR="4646" marT="9525" marB="0" anchor="ctr"/>
                </a:tc>
                <a:tc>
                  <a:txBody>
                    <a:bodyPr/>
                    <a:lstStyle/>
                    <a:p>
                      <a:pPr algn="ctr" fontAlgn="ctr"/>
                      <a:r>
                        <a:rPr lang="zh-CN" altLang="en-US" sz="2400" u="none" strike="noStrike" dirty="0"/>
                        <a:t>　</a:t>
                      </a:r>
                      <a:endParaRPr lang="zh-CN" altLang="en-US" sz="2400" b="0" i="0" u="none" strike="noStrike" dirty="0">
                        <a:solidFill>
                          <a:srgbClr val="000000"/>
                        </a:solidFill>
                        <a:latin typeface="宋体"/>
                      </a:endParaRPr>
                    </a:p>
                  </a:txBody>
                  <a:tcPr marL="4646" marR="4646" marT="9525" marB="0" anchor="ctr"/>
                </a:tc>
              </a:tr>
              <a:tr h="505885">
                <a:tc>
                  <a:txBody>
                    <a:bodyPr/>
                    <a:lstStyle/>
                    <a:p>
                      <a:pPr algn="ctr" fontAlgn="ctr"/>
                      <a:r>
                        <a:rPr lang="zh-CN" altLang="en-US" sz="2400" u="none" strike="noStrike"/>
                        <a:t>港杂费</a:t>
                      </a:r>
                      <a:endParaRPr lang="zh-CN" altLang="en-US" sz="2400" b="0" i="0" u="none" strike="noStrike">
                        <a:solidFill>
                          <a:srgbClr val="000000"/>
                        </a:solidFill>
                        <a:latin typeface="宋体"/>
                      </a:endParaRPr>
                    </a:p>
                  </a:txBody>
                  <a:tcPr marL="4646" marR="4646" marT="9525" marB="0" anchor="ctr"/>
                </a:tc>
                <a:tc>
                  <a:txBody>
                    <a:bodyPr/>
                    <a:lstStyle/>
                    <a:p>
                      <a:pPr algn="ctr" fontAlgn="ctr"/>
                      <a:r>
                        <a:rPr lang="en-US" altLang="zh-CN" sz="2400" u="none" strike="noStrike" dirty="0"/>
                        <a:t>40</a:t>
                      </a:r>
                      <a:endParaRPr lang="en-US" altLang="zh-CN" sz="2400" b="0" i="0" u="none" strike="noStrike" dirty="0">
                        <a:solidFill>
                          <a:srgbClr val="0D0D0D"/>
                        </a:solidFill>
                        <a:latin typeface="宋体"/>
                      </a:endParaRPr>
                    </a:p>
                  </a:txBody>
                  <a:tcPr marL="4646" marR="4646" marT="9525" marB="0" anchor="ctr"/>
                </a:tc>
                <a:tc>
                  <a:txBody>
                    <a:bodyPr/>
                    <a:lstStyle/>
                    <a:p>
                      <a:pPr algn="ctr" fontAlgn="ctr"/>
                      <a:r>
                        <a:rPr lang="zh-CN" altLang="en-US" sz="2400" u="none" strike="noStrike"/>
                        <a:t>元</a:t>
                      </a:r>
                      <a:r>
                        <a:rPr lang="en-US" altLang="zh-CN" sz="2400" u="none" strike="noStrike"/>
                        <a:t>/</a:t>
                      </a:r>
                      <a:r>
                        <a:rPr lang="zh-CN" altLang="en-US" sz="2400" u="none" strike="noStrike"/>
                        <a:t>吨</a:t>
                      </a:r>
                      <a:endParaRPr lang="zh-CN" altLang="en-US" sz="2400" b="0" i="0" u="none" strike="noStrike">
                        <a:solidFill>
                          <a:srgbClr val="000000"/>
                        </a:solidFill>
                        <a:latin typeface="宋体"/>
                      </a:endParaRPr>
                    </a:p>
                  </a:txBody>
                  <a:tcPr marL="4646" marR="4646" marT="9525" marB="0" anchor="ctr"/>
                </a:tc>
              </a:tr>
              <a:tr h="505885">
                <a:tc>
                  <a:txBody>
                    <a:bodyPr/>
                    <a:lstStyle/>
                    <a:p>
                      <a:pPr algn="ctr" fontAlgn="ctr"/>
                      <a:r>
                        <a:rPr lang="zh-CN" altLang="en-US" sz="2400" u="none" strike="noStrike"/>
                        <a:t>内陆运费</a:t>
                      </a:r>
                      <a:endParaRPr lang="zh-CN" altLang="en-US" sz="2400" b="0" i="0" u="none" strike="noStrike">
                        <a:solidFill>
                          <a:srgbClr val="000000"/>
                        </a:solidFill>
                        <a:latin typeface="宋体"/>
                      </a:endParaRPr>
                    </a:p>
                  </a:txBody>
                  <a:tcPr marL="4646" marR="4646" marT="9525" marB="0" anchor="ctr"/>
                </a:tc>
                <a:tc>
                  <a:txBody>
                    <a:bodyPr/>
                    <a:lstStyle/>
                    <a:p>
                      <a:pPr algn="ctr" fontAlgn="ctr"/>
                      <a:r>
                        <a:rPr lang="en-US" altLang="zh-CN" sz="2400" u="none" strike="noStrike" dirty="0"/>
                        <a:t>40</a:t>
                      </a:r>
                      <a:endParaRPr lang="en-US" altLang="zh-CN" sz="2400" b="0" i="0" u="none" strike="noStrike" dirty="0">
                        <a:solidFill>
                          <a:srgbClr val="0D0D0D"/>
                        </a:solidFill>
                        <a:latin typeface="宋体"/>
                      </a:endParaRPr>
                    </a:p>
                  </a:txBody>
                  <a:tcPr marL="4646" marR="4646" marT="9525" marB="0" anchor="ctr"/>
                </a:tc>
                <a:tc>
                  <a:txBody>
                    <a:bodyPr/>
                    <a:lstStyle/>
                    <a:p>
                      <a:pPr algn="ctr" fontAlgn="ctr"/>
                      <a:r>
                        <a:rPr lang="zh-CN" altLang="en-US" sz="2400" u="none" strike="noStrike"/>
                        <a:t>元</a:t>
                      </a:r>
                      <a:r>
                        <a:rPr lang="en-US" altLang="zh-CN" sz="2400" u="none" strike="noStrike"/>
                        <a:t>/</a:t>
                      </a:r>
                      <a:r>
                        <a:rPr lang="zh-CN" altLang="en-US" sz="2400" u="none" strike="noStrike"/>
                        <a:t>吨</a:t>
                      </a:r>
                      <a:endParaRPr lang="zh-CN" altLang="en-US" sz="2400" b="0" i="0" u="none" strike="noStrike">
                        <a:solidFill>
                          <a:srgbClr val="000000"/>
                        </a:solidFill>
                        <a:latin typeface="宋体"/>
                      </a:endParaRPr>
                    </a:p>
                  </a:txBody>
                  <a:tcPr marL="4646" marR="4646" marT="9525" marB="0" anchor="ctr"/>
                </a:tc>
              </a:tr>
              <a:tr h="505885">
                <a:tc>
                  <a:txBody>
                    <a:bodyPr/>
                    <a:lstStyle/>
                    <a:p>
                      <a:pPr algn="ctr" fontAlgn="ctr"/>
                      <a:r>
                        <a:rPr lang="zh-CN" altLang="en-US" sz="2400" u="none" strike="noStrike"/>
                        <a:t>工厂加工费</a:t>
                      </a:r>
                      <a:endParaRPr lang="zh-CN" altLang="en-US" sz="2400" b="0" i="0" u="none" strike="noStrike">
                        <a:solidFill>
                          <a:srgbClr val="000000"/>
                        </a:solidFill>
                        <a:latin typeface="宋体"/>
                      </a:endParaRPr>
                    </a:p>
                  </a:txBody>
                  <a:tcPr marL="4646" marR="4646" marT="9525" marB="0" anchor="ctr"/>
                </a:tc>
                <a:tc>
                  <a:txBody>
                    <a:bodyPr/>
                    <a:lstStyle/>
                    <a:p>
                      <a:pPr algn="ctr" fontAlgn="ctr"/>
                      <a:r>
                        <a:rPr lang="en-US" altLang="zh-CN" sz="2400" u="none" strike="noStrike" dirty="0"/>
                        <a:t>140</a:t>
                      </a:r>
                      <a:endParaRPr lang="en-US" altLang="zh-CN" sz="2400" b="0" i="0" u="none" strike="noStrike" dirty="0">
                        <a:solidFill>
                          <a:srgbClr val="0D0D0D"/>
                        </a:solidFill>
                        <a:latin typeface="宋体"/>
                      </a:endParaRPr>
                    </a:p>
                  </a:txBody>
                  <a:tcPr marL="4646" marR="4646" marT="9525" marB="0" anchor="ctr"/>
                </a:tc>
                <a:tc>
                  <a:txBody>
                    <a:bodyPr/>
                    <a:lstStyle/>
                    <a:p>
                      <a:pPr algn="ctr" fontAlgn="ctr"/>
                      <a:r>
                        <a:rPr lang="zh-CN" altLang="en-US" sz="2400" u="none" strike="noStrike"/>
                        <a:t>元</a:t>
                      </a:r>
                      <a:r>
                        <a:rPr lang="en-US" altLang="zh-CN" sz="2400" u="none" strike="noStrike"/>
                        <a:t>/</a:t>
                      </a:r>
                      <a:r>
                        <a:rPr lang="zh-CN" altLang="en-US" sz="2400" u="none" strike="noStrike"/>
                        <a:t>吨</a:t>
                      </a:r>
                      <a:endParaRPr lang="zh-CN" altLang="en-US" sz="2400" b="0" i="0" u="none" strike="noStrike">
                        <a:solidFill>
                          <a:srgbClr val="000000"/>
                        </a:solidFill>
                        <a:latin typeface="宋体"/>
                      </a:endParaRPr>
                    </a:p>
                  </a:txBody>
                  <a:tcPr marL="4646" marR="4646" marT="9525" marB="0" anchor="ctr"/>
                </a:tc>
              </a:tr>
              <a:tr h="505885">
                <a:tc>
                  <a:txBody>
                    <a:bodyPr/>
                    <a:lstStyle/>
                    <a:p>
                      <a:pPr algn="ctr" fontAlgn="ctr"/>
                      <a:r>
                        <a:rPr lang="zh-CN" altLang="en-US" sz="2400" u="none" strike="noStrike" dirty="0"/>
                        <a:t>公司运营财务成本</a:t>
                      </a:r>
                      <a:endParaRPr lang="zh-CN" altLang="en-US" sz="2400" b="0" i="0" u="none" strike="noStrike" dirty="0">
                        <a:solidFill>
                          <a:srgbClr val="000000"/>
                        </a:solidFill>
                        <a:latin typeface="宋体"/>
                      </a:endParaRPr>
                    </a:p>
                  </a:txBody>
                  <a:tcPr marL="4646" marR="4646" marT="9525" marB="0" anchor="ctr"/>
                </a:tc>
                <a:tc>
                  <a:txBody>
                    <a:bodyPr/>
                    <a:lstStyle/>
                    <a:p>
                      <a:pPr algn="ctr" fontAlgn="ctr"/>
                      <a:r>
                        <a:rPr lang="en-US" altLang="zh-CN" sz="2400" u="none" strike="noStrike" dirty="0"/>
                        <a:t>60</a:t>
                      </a:r>
                      <a:endParaRPr lang="en-US" altLang="zh-CN" sz="2400" b="0" i="0" u="none" strike="noStrike" dirty="0">
                        <a:solidFill>
                          <a:srgbClr val="0D0D0D"/>
                        </a:solidFill>
                        <a:latin typeface="宋体"/>
                      </a:endParaRPr>
                    </a:p>
                  </a:txBody>
                  <a:tcPr marL="4646" marR="4646" marT="9525" marB="0" anchor="ctr"/>
                </a:tc>
                <a:tc>
                  <a:txBody>
                    <a:bodyPr/>
                    <a:lstStyle/>
                    <a:p>
                      <a:pPr algn="ctr" fontAlgn="ctr"/>
                      <a:r>
                        <a:rPr lang="zh-CN" altLang="en-US" sz="2400" u="none" strike="noStrike" dirty="0"/>
                        <a:t>元</a:t>
                      </a:r>
                      <a:r>
                        <a:rPr lang="en-US" altLang="zh-CN" sz="2400" u="none" strike="noStrike" dirty="0"/>
                        <a:t>/</a:t>
                      </a:r>
                      <a:r>
                        <a:rPr lang="zh-CN" altLang="en-US" sz="2400" u="none" strike="noStrike" dirty="0"/>
                        <a:t>吨</a:t>
                      </a:r>
                      <a:endParaRPr lang="zh-CN" altLang="en-US" sz="2400" b="0" i="0" u="none" strike="noStrike" dirty="0">
                        <a:solidFill>
                          <a:srgbClr val="000000"/>
                        </a:solidFill>
                        <a:latin typeface="宋体"/>
                      </a:endParaRPr>
                    </a:p>
                  </a:txBody>
                  <a:tcPr marL="4646" marR="4646" marT="9525" marB="0" anchor="ctr"/>
                </a:tc>
              </a:tr>
            </a:tbl>
          </a:graphicData>
        </a:graphic>
      </p:graphicFrame>
      <p:sp>
        <p:nvSpPr>
          <p:cNvPr id="5" name="内容占位符 4"/>
          <p:cNvSpPr>
            <a:spLocks noGrp="1"/>
          </p:cNvSpPr>
          <p:nvPr>
            <p:ph sz="half" idx="2"/>
          </p:nvPr>
        </p:nvSpPr>
        <p:spPr>
          <a:xfrm>
            <a:off x="1928794" y="6072206"/>
            <a:ext cx="6072230" cy="543862"/>
          </a:xfrm>
        </p:spPr>
        <p:txBody>
          <a:bodyPr>
            <a:normAutofit fontScale="85000" lnSpcReduction="10000"/>
          </a:bodyPr>
          <a:lstStyle/>
          <a:p>
            <a:r>
              <a:rPr lang="zh-CN" altLang="en-US" dirty="0" smtClean="0"/>
              <a:t>到港之后加工等各项费用合计    </a:t>
            </a:r>
            <a:r>
              <a:rPr lang="en-US" altLang="zh-CN" dirty="0" smtClean="0"/>
              <a:t>280</a:t>
            </a:r>
            <a:r>
              <a:rPr lang="zh-CN" altLang="en-US" dirty="0" smtClean="0"/>
              <a:t>元</a:t>
            </a:r>
            <a:r>
              <a:rPr lang="en-US" altLang="zh-CN" dirty="0" smtClean="0"/>
              <a:t>/</a:t>
            </a:r>
            <a:r>
              <a:rPr lang="zh-CN" altLang="en-US" dirty="0" smtClean="0"/>
              <a:t>吨</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smtClean="0"/>
              <a:t>30758</a:t>
            </a:r>
            <a:r>
              <a:rPr lang="zh-CN" altLang="en-US" dirty="0" smtClean="0"/>
              <a:t>合同</a:t>
            </a:r>
            <a:endParaRPr lang="zh-CN" altLang="en-US" dirty="0"/>
          </a:p>
        </p:txBody>
      </p:sp>
      <p:graphicFrame>
        <p:nvGraphicFramePr>
          <p:cNvPr id="13" name="内容占位符 12"/>
          <p:cNvGraphicFramePr>
            <a:graphicFrameLocks noGrp="1"/>
          </p:cNvGraphicFramePr>
          <p:nvPr>
            <p:ph idx="1"/>
          </p:nvPr>
        </p:nvGraphicFramePr>
        <p:xfrm>
          <a:off x="1435100" y="1447800"/>
          <a:ext cx="7499350" cy="4720248"/>
        </p:xfrm>
        <a:graphic>
          <a:graphicData uri="http://schemas.openxmlformats.org/drawingml/2006/table">
            <a:tbl>
              <a:tblPr firstRow="1" bandRow="1">
                <a:tableStyleId>{BC89EF96-8CEA-46FF-86C4-4CE0E7609802}</a:tableStyleId>
              </a:tblPr>
              <a:tblGrid>
                <a:gridCol w="3749675"/>
                <a:gridCol w="3749675"/>
              </a:tblGrid>
              <a:tr h="524472">
                <a:tc>
                  <a:txBody>
                    <a:bodyPr/>
                    <a:lstStyle/>
                    <a:p>
                      <a:pPr algn="ctr" fontAlgn="ctr"/>
                      <a:r>
                        <a:rPr lang="zh-CN" altLang="en-US" sz="2400" b="0" i="0" u="none" strike="noStrike" dirty="0">
                          <a:solidFill>
                            <a:srgbClr val="000000"/>
                          </a:solidFill>
                          <a:latin typeface="宋体"/>
                        </a:rPr>
                        <a:t>船期</a:t>
                      </a:r>
                    </a:p>
                  </a:txBody>
                  <a:tcPr marL="9525" marR="9525" marT="9525" marB="0" anchor="ctr"/>
                </a:tc>
                <a:tc>
                  <a:txBody>
                    <a:bodyPr/>
                    <a:lstStyle/>
                    <a:p>
                      <a:pPr algn="ctr" fontAlgn="ctr"/>
                      <a:r>
                        <a:rPr lang="en-US" altLang="zh-CN" sz="2400" b="0" i="0" u="none" strike="noStrike" dirty="0" smtClean="0">
                          <a:solidFill>
                            <a:srgbClr val="000000"/>
                          </a:solidFill>
                          <a:latin typeface="宋体"/>
                        </a:rPr>
                        <a:t>11</a:t>
                      </a:r>
                      <a:r>
                        <a:rPr lang="zh-CN" altLang="en-US" sz="2400" b="0" i="0" u="none" strike="noStrike" dirty="0" smtClean="0">
                          <a:solidFill>
                            <a:srgbClr val="000000"/>
                          </a:solidFill>
                          <a:latin typeface="宋体"/>
                        </a:rPr>
                        <a:t>月</a:t>
                      </a:r>
                      <a:endParaRPr lang="zh-CN" altLang="en-US" sz="2400" b="0" i="0" u="none" strike="noStrike" dirty="0">
                        <a:solidFill>
                          <a:srgbClr val="000000"/>
                        </a:solidFill>
                        <a:latin typeface="宋体"/>
                      </a:endParaRPr>
                    </a:p>
                  </a:txBody>
                  <a:tcPr marL="9525" marR="9525" marT="9525" marB="0" anchor="ctr"/>
                </a:tc>
              </a:tr>
              <a:tr h="524472">
                <a:tc>
                  <a:txBody>
                    <a:bodyPr/>
                    <a:lstStyle/>
                    <a:p>
                      <a:pPr algn="ctr" fontAlgn="ctr"/>
                      <a:r>
                        <a:rPr lang="zh-CN" altLang="en-US" sz="2400" b="0" i="0" u="none" strike="noStrike" dirty="0">
                          <a:solidFill>
                            <a:srgbClr val="000000"/>
                          </a:solidFill>
                          <a:latin typeface="宋体"/>
                        </a:rPr>
                        <a:t>装船</a:t>
                      </a:r>
                    </a:p>
                  </a:txBody>
                  <a:tcPr marL="9525" marR="9525" marT="9525" marB="0" anchor="ctr"/>
                </a:tc>
                <a:tc>
                  <a:txBody>
                    <a:bodyPr/>
                    <a:lstStyle/>
                    <a:p>
                      <a:pPr algn="ctr" fontAlgn="ctr"/>
                      <a:r>
                        <a:rPr lang="en-US" altLang="zh-CN" sz="2400" b="0" i="0" u="none" strike="noStrike" dirty="0" smtClean="0">
                          <a:solidFill>
                            <a:srgbClr val="000000"/>
                          </a:solidFill>
                          <a:latin typeface="宋体"/>
                        </a:rPr>
                        <a:t>2013.11.4</a:t>
                      </a:r>
                      <a:endParaRPr lang="zh-CN" altLang="en-US" sz="2400" b="0" i="0" u="none" strike="noStrike" dirty="0">
                        <a:solidFill>
                          <a:srgbClr val="000000"/>
                        </a:solidFill>
                        <a:latin typeface="宋体"/>
                      </a:endParaRPr>
                    </a:p>
                  </a:txBody>
                  <a:tcPr marL="9525" marR="9525" marT="9525" marB="0" anchor="ctr"/>
                </a:tc>
              </a:tr>
              <a:tr h="524472">
                <a:tc>
                  <a:txBody>
                    <a:bodyPr/>
                    <a:lstStyle/>
                    <a:p>
                      <a:pPr algn="ctr" fontAlgn="ctr"/>
                      <a:r>
                        <a:rPr lang="zh-CN" altLang="en-US" sz="2400" b="0" i="0" u="none" strike="noStrike">
                          <a:solidFill>
                            <a:srgbClr val="000000"/>
                          </a:solidFill>
                          <a:latin typeface="宋体"/>
                        </a:rPr>
                        <a:t>到港</a:t>
                      </a:r>
                    </a:p>
                  </a:txBody>
                  <a:tcPr marL="9525" marR="9525" marT="9525" marB="0" anchor="ctr"/>
                </a:tc>
                <a:tc>
                  <a:txBody>
                    <a:bodyPr/>
                    <a:lstStyle/>
                    <a:p>
                      <a:pPr algn="ctr" fontAlgn="ctr"/>
                      <a:r>
                        <a:rPr lang="en-US" altLang="zh-CN" sz="2400" b="0" i="0" u="none" strike="noStrike" dirty="0" smtClean="0">
                          <a:solidFill>
                            <a:srgbClr val="000000"/>
                          </a:solidFill>
                          <a:latin typeface="宋体"/>
                        </a:rPr>
                        <a:t>2014.1.1</a:t>
                      </a:r>
                      <a:endParaRPr lang="zh-CN" altLang="en-US" sz="2400" b="0" i="0" u="none" strike="noStrike" dirty="0">
                        <a:solidFill>
                          <a:srgbClr val="000000"/>
                        </a:solidFill>
                        <a:latin typeface="宋体"/>
                      </a:endParaRPr>
                    </a:p>
                  </a:txBody>
                  <a:tcPr marL="9525" marR="9525" marT="9525" marB="0" anchor="ctr"/>
                </a:tc>
              </a:tr>
              <a:tr h="524472">
                <a:tc>
                  <a:txBody>
                    <a:bodyPr/>
                    <a:lstStyle/>
                    <a:p>
                      <a:pPr algn="ctr" fontAlgn="ctr"/>
                      <a:r>
                        <a:rPr lang="zh-CN" altLang="en-US" sz="2400" b="0" i="0" u="none" strike="noStrike">
                          <a:solidFill>
                            <a:srgbClr val="000000"/>
                          </a:solidFill>
                          <a:latin typeface="宋体"/>
                        </a:rPr>
                        <a:t>贴水</a:t>
                      </a:r>
                    </a:p>
                  </a:txBody>
                  <a:tcPr marL="9525" marR="9525" marT="9525" marB="0" anchor="ctr"/>
                </a:tc>
                <a:tc>
                  <a:txBody>
                    <a:bodyPr/>
                    <a:lstStyle/>
                    <a:p>
                      <a:pPr algn="ctr" fontAlgn="ctr"/>
                      <a:r>
                        <a:rPr lang="en-US" altLang="zh-CN" sz="2400" b="0" i="0" u="none" strike="noStrike" dirty="0" smtClean="0">
                          <a:solidFill>
                            <a:srgbClr val="000000"/>
                          </a:solidFill>
                          <a:latin typeface="宋体"/>
                        </a:rPr>
                        <a:t>214+11</a:t>
                      </a:r>
                      <a:r>
                        <a:rPr lang="zh-CN" altLang="en-US" sz="2400" b="0" i="0" u="none" strike="noStrike" dirty="0" smtClean="0">
                          <a:solidFill>
                            <a:srgbClr val="000000"/>
                          </a:solidFill>
                          <a:latin typeface="宋体"/>
                        </a:rPr>
                        <a:t>月</a:t>
                      </a:r>
                      <a:endParaRPr lang="zh-CN" altLang="en-US" sz="2400" b="0" i="0" u="none" strike="noStrike" dirty="0">
                        <a:solidFill>
                          <a:srgbClr val="000000"/>
                        </a:solidFill>
                        <a:latin typeface="宋体"/>
                      </a:endParaRPr>
                    </a:p>
                  </a:txBody>
                  <a:tcPr marL="9525" marR="9525" marT="9525" marB="0" anchor="ctr"/>
                </a:tc>
              </a:tr>
              <a:tr h="524472">
                <a:tc>
                  <a:txBody>
                    <a:bodyPr/>
                    <a:lstStyle/>
                    <a:p>
                      <a:pPr algn="ctr" fontAlgn="ctr"/>
                      <a:r>
                        <a:rPr lang="zh-CN" altLang="en-US" sz="2400" b="0" i="0" u="none" strike="noStrike">
                          <a:solidFill>
                            <a:srgbClr val="000000"/>
                          </a:solidFill>
                          <a:latin typeface="宋体"/>
                        </a:rPr>
                        <a:t>最后一次结价</a:t>
                      </a:r>
                    </a:p>
                  </a:txBody>
                  <a:tcPr marL="9525" marR="9525" marT="9525" marB="0" anchor="ctr"/>
                </a:tc>
                <a:tc>
                  <a:txBody>
                    <a:bodyPr/>
                    <a:lstStyle/>
                    <a:p>
                      <a:pPr algn="ctr" fontAlgn="ctr"/>
                      <a:r>
                        <a:rPr lang="en-US" altLang="zh-CN" sz="2400" b="0" i="0" u="none" strike="noStrike" dirty="0" smtClean="0">
                          <a:solidFill>
                            <a:srgbClr val="000000"/>
                          </a:solidFill>
                          <a:latin typeface="宋体"/>
                        </a:rPr>
                        <a:t>1431.35</a:t>
                      </a:r>
                      <a:r>
                        <a:rPr lang="zh-CN" altLang="en-US" sz="2400" b="0" i="0" u="none" strike="noStrike" dirty="0" smtClean="0">
                          <a:solidFill>
                            <a:srgbClr val="000000"/>
                          </a:solidFill>
                          <a:latin typeface="宋体"/>
                        </a:rPr>
                        <a:t>美分</a:t>
                      </a:r>
                      <a:r>
                        <a:rPr lang="en-US" altLang="zh-CN" sz="2400" b="0" i="0" u="none" strike="noStrike" dirty="0" smtClean="0">
                          <a:solidFill>
                            <a:srgbClr val="000000"/>
                          </a:solidFill>
                          <a:latin typeface="宋体"/>
                        </a:rPr>
                        <a:t>/</a:t>
                      </a:r>
                      <a:r>
                        <a:rPr lang="zh-CN" altLang="en-US" sz="2400" b="0" i="0" u="none" strike="noStrike" dirty="0" smtClean="0">
                          <a:solidFill>
                            <a:srgbClr val="000000"/>
                          </a:solidFill>
                          <a:latin typeface="宋体"/>
                        </a:rPr>
                        <a:t>蒲</a:t>
                      </a:r>
                      <a:endParaRPr lang="zh-CN" altLang="en-US" sz="2400" b="0" i="0" u="none" strike="noStrike" dirty="0">
                        <a:solidFill>
                          <a:srgbClr val="000000"/>
                        </a:solidFill>
                        <a:latin typeface="宋体"/>
                      </a:endParaRPr>
                    </a:p>
                  </a:txBody>
                  <a:tcPr marL="9525" marR="9525" marT="9525" marB="0" anchor="ctr"/>
                </a:tc>
              </a:tr>
              <a:tr h="524472">
                <a:tc>
                  <a:txBody>
                    <a:bodyPr/>
                    <a:lstStyle/>
                    <a:p>
                      <a:pPr algn="ctr" fontAlgn="ctr"/>
                      <a:r>
                        <a:rPr lang="zh-CN" altLang="en-US" sz="2400" b="0" i="0" u="none" strike="noStrike">
                          <a:solidFill>
                            <a:srgbClr val="000000"/>
                          </a:solidFill>
                          <a:latin typeface="宋体"/>
                        </a:rPr>
                        <a:t>平仓利润折合</a:t>
                      </a:r>
                    </a:p>
                  </a:txBody>
                  <a:tcPr marL="9525" marR="9525" marT="9525" marB="0" anchor="ctr"/>
                </a:tc>
                <a:tc>
                  <a:txBody>
                    <a:bodyPr/>
                    <a:lstStyle/>
                    <a:p>
                      <a:pPr algn="ctr" fontAlgn="ctr"/>
                      <a:r>
                        <a:rPr lang="en-US" altLang="zh-CN" sz="2400" b="0" i="0" u="none" strike="noStrike" dirty="0" smtClean="0">
                          <a:solidFill>
                            <a:srgbClr val="000000"/>
                          </a:solidFill>
                          <a:latin typeface="宋体"/>
                        </a:rPr>
                        <a:t>91.8</a:t>
                      </a:r>
                      <a:r>
                        <a:rPr lang="zh-CN" altLang="en-US" sz="2400" b="0" i="0" u="none" strike="noStrike" dirty="0" smtClean="0">
                          <a:solidFill>
                            <a:srgbClr val="000000"/>
                          </a:solidFill>
                          <a:latin typeface="宋体"/>
                        </a:rPr>
                        <a:t>美分</a:t>
                      </a:r>
                      <a:r>
                        <a:rPr lang="en-US" altLang="zh-CN" sz="2400" b="0" i="0" u="none" strike="noStrike" dirty="0" smtClean="0">
                          <a:solidFill>
                            <a:srgbClr val="000000"/>
                          </a:solidFill>
                          <a:latin typeface="宋体"/>
                        </a:rPr>
                        <a:t>/</a:t>
                      </a:r>
                      <a:r>
                        <a:rPr lang="zh-CN" altLang="en-US" sz="2400" b="0" i="0" u="none" strike="noStrike" dirty="0" smtClean="0">
                          <a:solidFill>
                            <a:srgbClr val="000000"/>
                          </a:solidFill>
                          <a:latin typeface="宋体"/>
                        </a:rPr>
                        <a:t>蒲</a:t>
                      </a:r>
                      <a:endParaRPr lang="zh-CN" altLang="en-US" sz="2400" b="0" i="0" u="none" strike="noStrike" dirty="0">
                        <a:solidFill>
                          <a:srgbClr val="000000"/>
                        </a:solidFill>
                        <a:latin typeface="宋体"/>
                      </a:endParaRPr>
                    </a:p>
                  </a:txBody>
                  <a:tcPr marL="9525" marR="9525" marT="9525" marB="0" anchor="ctr"/>
                </a:tc>
              </a:tr>
              <a:tr h="524472">
                <a:tc>
                  <a:txBody>
                    <a:bodyPr/>
                    <a:lstStyle/>
                    <a:p>
                      <a:pPr algn="ctr" fontAlgn="ctr"/>
                      <a:r>
                        <a:rPr lang="zh-CN" altLang="en-US" sz="2400" b="0" i="0" u="none" strike="noStrike" dirty="0" smtClean="0">
                          <a:solidFill>
                            <a:srgbClr val="000000"/>
                          </a:solidFill>
                          <a:latin typeface="宋体"/>
                        </a:rPr>
                        <a:t>豆粕现货销售</a:t>
                      </a:r>
                      <a:endParaRPr lang="zh-CN" altLang="en-US" sz="2400" b="0" i="0" u="none" strike="noStrike" dirty="0">
                        <a:solidFill>
                          <a:srgbClr val="000000"/>
                        </a:solidFill>
                        <a:latin typeface="宋体"/>
                      </a:endParaRPr>
                    </a:p>
                  </a:txBody>
                  <a:tcPr marL="9525" marR="9525" marT="9525" marB="0" anchor="ctr"/>
                </a:tc>
                <a:tc>
                  <a:txBody>
                    <a:bodyPr/>
                    <a:lstStyle/>
                    <a:p>
                      <a:pPr algn="ctr" fontAlgn="ctr"/>
                      <a:r>
                        <a:rPr lang="en-US" altLang="zh-CN" sz="2400" b="0" i="0" u="none" strike="noStrike" dirty="0" smtClean="0">
                          <a:solidFill>
                            <a:srgbClr val="000000"/>
                          </a:solidFill>
                          <a:latin typeface="宋体"/>
                        </a:rPr>
                        <a:t>3812</a:t>
                      </a:r>
                      <a:r>
                        <a:rPr lang="zh-CN" altLang="en-US" sz="2400" b="0" i="0" u="none" strike="noStrike" dirty="0" smtClean="0">
                          <a:solidFill>
                            <a:srgbClr val="000000"/>
                          </a:solidFill>
                          <a:latin typeface="宋体"/>
                        </a:rPr>
                        <a:t>元</a:t>
                      </a:r>
                      <a:r>
                        <a:rPr lang="en-US" altLang="zh-CN" sz="2400" b="0" i="0" u="none" strike="noStrike" dirty="0" smtClean="0">
                          <a:solidFill>
                            <a:srgbClr val="000000"/>
                          </a:solidFill>
                          <a:latin typeface="宋体"/>
                        </a:rPr>
                        <a:t>/</a:t>
                      </a:r>
                      <a:r>
                        <a:rPr lang="zh-CN" altLang="en-US" sz="2400" b="0" i="0" u="none" strike="noStrike" dirty="0" smtClean="0">
                          <a:solidFill>
                            <a:srgbClr val="000000"/>
                          </a:solidFill>
                          <a:latin typeface="宋体"/>
                        </a:rPr>
                        <a:t>吨</a:t>
                      </a:r>
                      <a:endParaRPr lang="zh-CN" altLang="en-US" sz="2400" b="0" i="0" u="none" strike="noStrike" dirty="0">
                        <a:solidFill>
                          <a:srgbClr val="000000"/>
                        </a:solidFill>
                        <a:latin typeface="宋体"/>
                      </a:endParaRPr>
                    </a:p>
                  </a:txBody>
                  <a:tcPr marL="9525" marR="9525" marT="9525" marB="0" anchor="ctr"/>
                </a:tc>
              </a:tr>
              <a:tr h="524472">
                <a:tc>
                  <a:txBody>
                    <a:bodyPr/>
                    <a:lstStyle/>
                    <a:p>
                      <a:pPr algn="ctr" fontAlgn="ctr"/>
                      <a:r>
                        <a:rPr lang="zh-CN" altLang="en-US" sz="2400" b="0" i="0" u="none" strike="noStrike" dirty="0" smtClean="0">
                          <a:solidFill>
                            <a:srgbClr val="000000"/>
                          </a:solidFill>
                          <a:latin typeface="宋体"/>
                        </a:rPr>
                        <a:t>豆油现货销售</a:t>
                      </a:r>
                      <a:endParaRPr lang="zh-CN" altLang="en-US" sz="2400" b="0" i="0" u="none" strike="noStrike" dirty="0">
                        <a:solidFill>
                          <a:srgbClr val="000000"/>
                        </a:solidFill>
                        <a:latin typeface="宋体"/>
                      </a:endParaRPr>
                    </a:p>
                  </a:txBody>
                  <a:tcPr marL="9525" marR="9525" marT="9525" marB="0" anchor="ctr"/>
                </a:tc>
                <a:tc>
                  <a:txBody>
                    <a:bodyPr/>
                    <a:lstStyle/>
                    <a:p>
                      <a:pPr algn="ctr" fontAlgn="ctr"/>
                      <a:r>
                        <a:rPr lang="en-US" altLang="zh-CN" sz="2400" b="0" i="0" u="none" strike="noStrike" dirty="0" smtClean="0">
                          <a:solidFill>
                            <a:srgbClr val="000000"/>
                          </a:solidFill>
                          <a:latin typeface="宋体"/>
                        </a:rPr>
                        <a:t>6890</a:t>
                      </a:r>
                      <a:r>
                        <a:rPr lang="zh-CN" altLang="en-US" sz="2400" b="0" i="0" u="none" strike="noStrike" dirty="0" smtClean="0">
                          <a:solidFill>
                            <a:srgbClr val="000000"/>
                          </a:solidFill>
                          <a:latin typeface="宋体"/>
                        </a:rPr>
                        <a:t>元</a:t>
                      </a:r>
                      <a:r>
                        <a:rPr lang="en-US" altLang="zh-CN" sz="2400" b="0" i="0" u="none" strike="noStrike" dirty="0" smtClean="0">
                          <a:solidFill>
                            <a:srgbClr val="000000"/>
                          </a:solidFill>
                          <a:latin typeface="宋体"/>
                        </a:rPr>
                        <a:t>/</a:t>
                      </a:r>
                      <a:r>
                        <a:rPr lang="zh-CN" altLang="en-US" sz="2400" b="0" i="0" u="none" strike="noStrike" dirty="0" smtClean="0">
                          <a:solidFill>
                            <a:srgbClr val="000000"/>
                          </a:solidFill>
                          <a:latin typeface="宋体"/>
                        </a:rPr>
                        <a:t>吨</a:t>
                      </a:r>
                      <a:endParaRPr lang="zh-CN" altLang="en-US" sz="2400" b="0" i="0" u="none" strike="noStrike" dirty="0">
                        <a:solidFill>
                          <a:srgbClr val="000000"/>
                        </a:solidFill>
                        <a:latin typeface="宋体"/>
                      </a:endParaRPr>
                    </a:p>
                  </a:txBody>
                  <a:tcPr marL="9525" marR="9525" marT="9525" marB="0" anchor="ctr"/>
                </a:tc>
              </a:tr>
              <a:tr h="524472">
                <a:tc>
                  <a:txBody>
                    <a:bodyPr/>
                    <a:lstStyle/>
                    <a:p>
                      <a:pPr algn="ctr" fontAlgn="ctr"/>
                      <a:r>
                        <a:rPr lang="zh-CN" altLang="en-US" sz="2400" b="0" i="0" u="none" strike="noStrike" dirty="0" smtClean="0">
                          <a:solidFill>
                            <a:srgbClr val="000000"/>
                          </a:solidFill>
                          <a:latin typeface="宋体"/>
                        </a:rPr>
                        <a:t>实际盈亏</a:t>
                      </a:r>
                      <a:endParaRPr lang="zh-CN" altLang="en-US" sz="2400" b="0" i="0" u="none" strike="noStrike" dirty="0">
                        <a:solidFill>
                          <a:srgbClr val="000000"/>
                        </a:solidFill>
                        <a:latin typeface="宋体"/>
                      </a:endParaRPr>
                    </a:p>
                  </a:txBody>
                  <a:tcPr marL="9525" marR="9525" marT="9525" marB="0" anchor="ctr"/>
                </a:tc>
                <a:tc>
                  <a:txBody>
                    <a:bodyPr/>
                    <a:lstStyle/>
                    <a:p>
                      <a:pPr algn="ctr" fontAlgn="ctr"/>
                      <a:r>
                        <a:rPr lang="en-US" altLang="zh-CN" sz="2400" b="0" i="0" u="none" strike="noStrike" dirty="0" smtClean="0">
                          <a:solidFill>
                            <a:srgbClr val="000000"/>
                          </a:solidFill>
                          <a:latin typeface="宋体"/>
                        </a:rPr>
                        <a:t>-148</a:t>
                      </a:r>
                      <a:r>
                        <a:rPr lang="zh-CN" altLang="en-US" sz="2400" b="0" i="0" u="none" strike="noStrike" dirty="0" smtClean="0">
                          <a:solidFill>
                            <a:srgbClr val="000000"/>
                          </a:solidFill>
                          <a:latin typeface="宋体"/>
                        </a:rPr>
                        <a:t>元</a:t>
                      </a:r>
                      <a:r>
                        <a:rPr lang="en-US" altLang="zh-CN" sz="2400" b="0" i="0" u="none" strike="noStrike" dirty="0" smtClean="0">
                          <a:solidFill>
                            <a:srgbClr val="000000"/>
                          </a:solidFill>
                          <a:latin typeface="宋体"/>
                        </a:rPr>
                        <a:t>/</a:t>
                      </a:r>
                      <a:r>
                        <a:rPr lang="zh-CN" altLang="en-US" sz="2400" b="0" i="0" u="none" strike="noStrike" dirty="0" smtClean="0">
                          <a:solidFill>
                            <a:srgbClr val="000000"/>
                          </a:solidFill>
                          <a:latin typeface="宋体"/>
                        </a:rPr>
                        <a:t>吨</a:t>
                      </a:r>
                      <a:endParaRPr lang="zh-CN" altLang="en-US" sz="2400" b="0" i="0" u="none" strike="noStrike" dirty="0">
                        <a:solidFill>
                          <a:srgbClr val="000000"/>
                        </a:solidFill>
                        <a:latin typeface="宋体"/>
                      </a:endParaRPr>
                    </a:p>
                  </a:txBody>
                  <a:tcPr marL="9525" marR="9525" marT="9525" marB="0" anchor="ct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大豆套保的困难</a:t>
            </a:r>
            <a:endParaRPr lang="en-US" dirty="0"/>
          </a:p>
        </p:txBody>
      </p:sp>
      <p:sp>
        <p:nvSpPr>
          <p:cNvPr id="3" name="Content Placeholder 2"/>
          <p:cNvSpPr>
            <a:spLocks noGrp="1"/>
          </p:cNvSpPr>
          <p:nvPr>
            <p:ph idx="1"/>
          </p:nvPr>
        </p:nvSpPr>
        <p:spPr/>
        <p:txBody>
          <a:bodyPr/>
          <a:lstStyle/>
          <a:p>
            <a:r>
              <a:rPr lang="zh-CN" altLang="en-US" dirty="0" smtClean="0"/>
              <a:t>套保要取得利润，减少风险，要考虑下列问题：</a:t>
            </a:r>
            <a:endParaRPr lang="en-US" altLang="zh-CN" dirty="0" smtClean="0"/>
          </a:p>
          <a:p>
            <a:pPr lvl="1"/>
            <a:r>
              <a:rPr lang="zh-CN" altLang="en-US" dirty="0" smtClean="0"/>
              <a:t>芝加哥期货跟大连期货的升贴水</a:t>
            </a:r>
            <a:endParaRPr lang="en-US" altLang="zh-CN" dirty="0" smtClean="0"/>
          </a:p>
          <a:p>
            <a:pPr lvl="1"/>
            <a:r>
              <a:rPr lang="zh-CN" altLang="en-US" dirty="0" smtClean="0"/>
              <a:t>芝加哥期货不同合约的基差</a:t>
            </a:r>
            <a:endParaRPr lang="en-US" altLang="zh-CN" dirty="0" smtClean="0"/>
          </a:p>
          <a:p>
            <a:pPr lvl="1"/>
            <a:r>
              <a:rPr lang="zh-CN" altLang="en-US" dirty="0" smtClean="0"/>
              <a:t>大连油粕各月基差变化</a:t>
            </a:r>
            <a:endParaRPr lang="en-US" altLang="zh-CN" dirty="0" smtClean="0"/>
          </a:p>
          <a:p>
            <a:pPr lvl="1"/>
            <a:r>
              <a:rPr lang="zh-CN" altLang="en-US" dirty="0" smtClean="0"/>
              <a:t>大连期货豆油和豆粕合约的相关性</a:t>
            </a:r>
            <a:endParaRPr lang="en-US" altLang="zh-CN" dirty="0" smtClean="0"/>
          </a:p>
          <a:p>
            <a:pPr lvl="1"/>
            <a:r>
              <a:rPr lang="zh-CN" altLang="en-US" dirty="0" smtClean="0"/>
              <a:t>国内期货与现货销售的升贴水</a:t>
            </a:r>
            <a:endParaRPr lang="en-US" altLang="zh-CN" dirty="0" smtClean="0"/>
          </a:p>
          <a:p>
            <a:endParaRPr lang="en-US" dirty="0"/>
          </a:p>
        </p:txBody>
      </p:sp>
    </p:spTree>
    <p:extLst>
      <p:ext uri="{BB962C8B-B14F-4D97-AF65-F5344CB8AC3E}">
        <p14:creationId xmlns:p14="http://schemas.microsoft.com/office/powerpoint/2010/main" val="38578249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30758  </a:t>
            </a:r>
            <a:r>
              <a:rPr lang="zh-CN" altLang="en-US" dirty="0" smtClean="0"/>
              <a:t>方案</a:t>
            </a:r>
            <a:r>
              <a:rPr lang="en-US" altLang="zh-CN" dirty="0" smtClean="0"/>
              <a:t>A</a:t>
            </a:r>
            <a:r>
              <a:rPr lang="zh-CN" altLang="en-US" dirty="0" smtClean="0"/>
              <a:t>各项平均数据</a:t>
            </a:r>
            <a:endParaRPr lang="zh-CN" altLang="en-US" dirty="0"/>
          </a:p>
        </p:txBody>
      </p:sp>
      <p:graphicFrame>
        <p:nvGraphicFramePr>
          <p:cNvPr id="4" name="内容占位符 3"/>
          <p:cNvGraphicFramePr>
            <a:graphicFrameLocks noGrp="1"/>
          </p:cNvGraphicFramePr>
          <p:nvPr>
            <p:ph idx="1"/>
          </p:nvPr>
        </p:nvGraphicFramePr>
        <p:xfrm>
          <a:off x="1357290" y="1357298"/>
          <a:ext cx="7494618" cy="4714911"/>
        </p:xfrm>
        <a:graphic>
          <a:graphicData uri="http://schemas.openxmlformats.org/drawingml/2006/table">
            <a:tbl>
              <a:tblPr firstRow="1" bandRow="1">
                <a:tableStyleId>{BC89EF96-8CEA-46FF-86C4-4CE0E7609802}</a:tableStyleId>
              </a:tblPr>
              <a:tblGrid>
                <a:gridCol w="2498206"/>
                <a:gridCol w="2498206"/>
                <a:gridCol w="2498206"/>
              </a:tblGrid>
              <a:tr h="523879">
                <a:tc>
                  <a:txBody>
                    <a:bodyPr/>
                    <a:lstStyle/>
                    <a:p>
                      <a:pPr algn="ctr" fontAlgn="b"/>
                      <a:r>
                        <a:rPr lang="zh-CN" altLang="en-US" sz="1800" u="none" strike="noStrike" dirty="0"/>
                        <a:t>　</a:t>
                      </a:r>
                      <a:endParaRPr lang="zh-CN" altLang="en-US" sz="1800" b="0" i="0" u="none" strike="noStrike" dirty="0">
                        <a:latin typeface="宋体"/>
                      </a:endParaRPr>
                    </a:p>
                  </a:txBody>
                  <a:tcPr marL="9525" marR="9525" marT="9525" marB="0" anchor="b"/>
                </a:tc>
                <a:tc>
                  <a:txBody>
                    <a:bodyPr/>
                    <a:lstStyle/>
                    <a:p>
                      <a:pPr algn="ctr" fontAlgn="b"/>
                      <a:r>
                        <a:rPr lang="zh-CN" altLang="en-US" sz="1800" u="none" strike="noStrike"/>
                        <a:t>现货</a:t>
                      </a:r>
                      <a:endParaRPr lang="zh-CN" altLang="en-US" sz="1800" b="0" i="0" u="none" strike="noStrike">
                        <a:latin typeface="宋体"/>
                      </a:endParaRPr>
                    </a:p>
                  </a:txBody>
                  <a:tcPr marL="9525" marR="9525" marT="9525" marB="0" anchor="b"/>
                </a:tc>
                <a:tc>
                  <a:txBody>
                    <a:bodyPr/>
                    <a:lstStyle/>
                    <a:p>
                      <a:pPr algn="ctr" fontAlgn="b"/>
                      <a:r>
                        <a:rPr lang="zh-CN" altLang="en-US" sz="1800" u="none" strike="noStrike"/>
                        <a:t>期货</a:t>
                      </a:r>
                      <a:endParaRPr lang="zh-CN" altLang="en-US" sz="1800" b="0" i="0" u="none" strike="noStrike">
                        <a:latin typeface="宋体"/>
                      </a:endParaRPr>
                    </a:p>
                  </a:txBody>
                  <a:tcPr marL="9525" marR="9525" marT="9525" marB="0" anchor="b"/>
                </a:tc>
              </a:tr>
              <a:tr h="523879">
                <a:tc rowSpan="2">
                  <a:txBody>
                    <a:bodyPr/>
                    <a:lstStyle/>
                    <a:p>
                      <a:pPr algn="l" fontAlgn="b"/>
                      <a:r>
                        <a:rPr lang="en-US" altLang="zh-CN" sz="1800" u="none" strike="noStrike" dirty="0"/>
                        <a:t>13</a:t>
                      </a:r>
                      <a:r>
                        <a:rPr lang="zh-CN" altLang="en-US" sz="1800" u="none" strike="noStrike" dirty="0"/>
                        <a:t>年</a:t>
                      </a:r>
                      <a:r>
                        <a:rPr lang="en-US" altLang="zh-CN" sz="1800" u="none" strike="noStrike" dirty="0"/>
                        <a:t>9</a:t>
                      </a:r>
                      <a:r>
                        <a:rPr lang="zh-CN" altLang="en-US" sz="1800" u="none" strike="noStrike" dirty="0"/>
                        <a:t>、</a:t>
                      </a:r>
                      <a:r>
                        <a:rPr lang="en-US" altLang="zh-CN" sz="1800" u="none" strike="noStrike" dirty="0"/>
                        <a:t>10</a:t>
                      </a:r>
                      <a:r>
                        <a:rPr lang="zh-CN" altLang="en-US" sz="1800" u="none" strike="noStrike" dirty="0" smtClean="0"/>
                        <a:t>月</a:t>
                      </a:r>
                      <a:endParaRPr lang="en-US" altLang="zh-CN" sz="1800" u="none" strike="noStrike" dirty="0" smtClean="0"/>
                    </a:p>
                    <a:p>
                      <a:pPr algn="l" fontAlgn="b"/>
                      <a:endParaRPr lang="en-US" altLang="zh-CN" sz="1800" u="none" strike="noStrike" dirty="0" smtClean="0"/>
                    </a:p>
                  </a:txBody>
                  <a:tcPr marL="9525" marR="9525" marT="9525" marB="0" anchor="b"/>
                </a:tc>
                <a:tc>
                  <a:txBody>
                    <a:bodyPr/>
                    <a:lstStyle/>
                    <a:p>
                      <a:pPr algn="r" fontAlgn="b"/>
                      <a:r>
                        <a:rPr lang="en-US" altLang="zh-CN" sz="1800" u="none" strike="noStrike"/>
                        <a:t>11</a:t>
                      </a:r>
                      <a:r>
                        <a:rPr lang="zh-CN" altLang="en-US" sz="1800" u="none" strike="noStrike"/>
                        <a:t>月美豆</a:t>
                      </a:r>
                      <a:endParaRPr lang="zh-CN" altLang="en-US" sz="1800" b="0" i="0" u="none" strike="noStrike">
                        <a:latin typeface="宋体"/>
                      </a:endParaRPr>
                    </a:p>
                  </a:txBody>
                  <a:tcPr marL="9525" marR="9525" marT="9525" marB="0" anchor="b"/>
                </a:tc>
                <a:tc>
                  <a:txBody>
                    <a:bodyPr/>
                    <a:lstStyle/>
                    <a:p>
                      <a:pPr algn="r" fontAlgn="b"/>
                      <a:r>
                        <a:rPr lang="en-US" altLang="zh-CN" sz="1800" u="none" strike="noStrike"/>
                        <a:t>5</a:t>
                      </a:r>
                      <a:r>
                        <a:rPr lang="zh-CN" altLang="en-US" sz="1800" u="none" strike="noStrike"/>
                        <a:t>月美豆卖出</a:t>
                      </a:r>
                      <a:endParaRPr lang="zh-CN" altLang="en-US" sz="1800" b="0" i="0" u="none" strike="noStrike">
                        <a:latin typeface="宋体"/>
                      </a:endParaRPr>
                    </a:p>
                  </a:txBody>
                  <a:tcPr marL="9525" marR="9525" marT="9525" marB="0" anchor="b"/>
                </a:tc>
              </a:tr>
              <a:tr h="523879">
                <a:tc vMerge="1">
                  <a:txBody>
                    <a:bodyPr/>
                    <a:lstStyle/>
                    <a:p>
                      <a:endParaRPr lang="zh-CN" altLang="en-US"/>
                    </a:p>
                  </a:txBody>
                  <a:tcPr/>
                </a:tc>
                <a:tc>
                  <a:txBody>
                    <a:bodyPr/>
                    <a:lstStyle/>
                    <a:p>
                      <a:pPr algn="r" fontAlgn="b"/>
                      <a:r>
                        <a:rPr lang="en-US" altLang="zh-CN" sz="1800" u="none" strike="noStrike" dirty="0">
                          <a:solidFill>
                            <a:srgbClr val="FF0000"/>
                          </a:solidFill>
                        </a:rPr>
                        <a:t>1313</a:t>
                      </a:r>
                      <a:endParaRPr lang="en-US" altLang="zh-CN" sz="1800" b="0" i="0" u="none" strike="noStrike" dirty="0">
                        <a:solidFill>
                          <a:srgbClr val="FF0000"/>
                        </a:solidFill>
                        <a:latin typeface="宋体"/>
                      </a:endParaRPr>
                    </a:p>
                  </a:txBody>
                  <a:tcPr marL="9525" marR="9525" marT="9525" marB="0" anchor="b"/>
                </a:tc>
                <a:tc>
                  <a:txBody>
                    <a:bodyPr/>
                    <a:lstStyle/>
                    <a:p>
                      <a:pPr algn="r" fontAlgn="b"/>
                      <a:r>
                        <a:rPr lang="en-US" altLang="zh-CN" sz="1800" u="none" strike="noStrike" dirty="0">
                          <a:solidFill>
                            <a:srgbClr val="FF0000"/>
                          </a:solidFill>
                        </a:rPr>
                        <a:t>1272</a:t>
                      </a:r>
                      <a:endParaRPr lang="en-US" altLang="zh-CN" sz="1800" b="0" i="0" u="none" strike="noStrike" dirty="0">
                        <a:solidFill>
                          <a:srgbClr val="FF0000"/>
                        </a:solidFill>
                        <a:latin typeface="宋体"/>
                      </a:endParaRPr>
                    </a:p>
                  </a:txBody>
                  <a:tcPr marL="9525" marR="9525" marT="9525" marB="0" anchor="b"/>
                </a:tc>
              </a:tr>
              <a:tr h="523879">
                <a:tc rowSpan="4">
                  <a:txBody>
                    <a:bodyPr/>
                    <a:lstStyle/>
                    <a:p>
                      <a:pPr algn="l" fontAlgn="b"/>
                      <a:r>
                        <a:rPr lang="en-US" altLang="zh-CN" sz="1800" u="none" strike="noStrike" dirty="0" smtClean="0"/>
                        <a:t>14</a:t>
                      </a:r>
                      <a:r>
                        <a:rPr lang="zh-CN" altLang="en-US" sz="1800" u="none" strike="noStrike" dirty="0" smtClean="0"/>
                        <a:t>年</a:t>
                      </a:r>
                      <a:r>
                        <a:rPr lang="en-US" altLang="zh-CN" sz="1800" u="none" strike="noStrike" dirty="0"/>
                        <a:t>1</a:t>
                      </a:r>
                      <a:r>
                        <a:rPr lang="zh-CN" altLang="en-US" sz="1800" u="none" strike="noStrike" dirty="0"/>
                        <a:t>、</a:t>
                      </a:r>
                      <a:r>
                        <a:rPr lang="en-US" altLang="zh-CN" sz="1800" u="none" strike="noStrike" dirty="0"/>
                        <a:t>2</a:t>
                      </a:r>
                      <a:r>
                        <a:rPr lang="zh-CN" altLang="en-US" sz="1800" u="none" strike="noStrike" dirty="0" smtClean="0"/>
                        <a:t>月</a:t>
                      </a:r>
                      <a:endParaRPr lang="en-US" altLang="zh-CN" sz="1800" u="none" strike="noStrike" dirty="0" smtClean="0"/>
                    </a:p>
                    <a:p>
                      <a:pPr algn="l" fontAlgn="b"/>
                      <a:endParaRPr lang="en-US" altLang="zh-CN" sz="1800" u="none" strike="noStrike" dirty="0" smtClean="0"/>
                    </a:p>
                    <a:p>
                      <a:pPr algn="l" fontAlgn="b"/>
                      <a:endParaRPr lang="en-US" altLang="zh-CN" sz="1800" b="0" i="0" u="none" strike="noStrike" dirty="0" smtClean="0">
                        <a:latin typeface="宋体"/>
                      </a:endParaRPr>
                    </a:p>
                    <a:p>
                      <a:pPr algn="l" fontAlgn="b"/>
                      <a:endParaRPr lang="en-US" altLang="zh-CN" sz="1800" b="0" i="0" u="none" strike="noStrike" dirty="0" smtClean="0">
                        <a:latin typeface="宋体"/>
                      </a:endParaRPr>
                    </a:p>
                  </a:txBody>
                  <a:tcPr marL="9525" marR="9525" marT="9525" marB="0" anchor="b"/>
                </a:tc>
                <a:tc>
                  <a:txBody>
                    <a:bodyPr/>
                    <a:lstStyle/>
                    <a:p>
                      <a:pPr algn="r" fontAlgn="b"/>
                      <a:r>
                        <a:rPr lang="zh-CN" altLang="en-US" sz="1800" u="none" strike="noStrike" dirty="0"/>
                        <a:t>豆粕现货</a:t>
                      </a:r>
                      <a:endParaRPr lang="zh-CN" altLang="en-US" sz="1800" b="0" i="0" u="none" strike="noStrike" dirty="0">
                        <a:solidFill>
                          <a:srgbClr val="000000"/>
                        </a:solidFill>
                        <a:latin typeface="宋体"/>
                      </a:endParaRPr>
                    </a:p>
                  </a:txBody>
                  <a:tcPr marL="9525" marR="9525" marT="9525" marB="0" anchor="b"/>
                </a:tc>
                <a:tc rowSpan="2">
                  <a:txBody>
                    <a:bodyPr/>
                    <a:lstStyle/>
                    <a:p>
                      <a:pPr algn="r" fontAlgn="b"/>
                      <a:r>
                        <a:rPr lang="en-US" altLang="zh-CN" sz="1800" u="none" strike="noStrike"/>
                        <a:t>5</a:t>
                      </a:r>
                      <a:r>
                        <a:rPr lang="zh-CN" altLang="en-US" sz="1800" u="none" strike="noStrike"/>
                        <a:t>月美豆买入</a:t>
                      </a:r>
                      <a:endParaRPr lang="zh-CN" altLang="en-US" sz="1800" b="0" i="0" u="none" strike="noStrike">
                        <a:latin typeface="宋体"/>
                      </a:endParaRPr>
                    </a:p>
                  </a:txBody>
                  <a:tcPr marL="9525" marR="9525" marT="9525" marB="0" anchor="b"/>
                </a:tc>
              </a:tr>
              <a:tr h="523879">
                <a:tc vMerge="1">
                  <a:txBody>
                    <a:bodyPr/>
                    <a:lstStyle/>
                    <a:p>
                      <a:endParaRPr lang="zh-CN" altLang="en-US"/>
                    </a:p>
                  </a:txBody>
                  <a:tcPr/>
                </a:tc>
                <a:tc>
                  <a:txBody>
                    <a:bodyPr/>
                    <a:lstStyle/>
                    <a:p>
                      <a:pPr algn="r" fontAlgn="b"/>
                      <a:r>
                        <a:rPr lang="en-US" altLang="zh-CN" sz="1800" u="none" strike="noStrike" dirty="0">
                          <a:solidFill>
                            <a:srgbClr val="FF0000"/>
                          </a:solidFill>
                        </a:rPr>
                        <a:t>3812</a:t>
                      </a:r>
                      <a:endParaRPr lang="en-US" altLang="zh-CN" sz="1800" b="0" i="0" u="none" strike="noStrike" dirty="0">
                        <a:solidFill>
                          <a:srgbClr val="FF0000"/>
                        </a:solidFill>
                        <a:latin typeface="宋体"/>
                      </a:endParaRPr>
                    </a:p>
                  </a:txBody>
                  <a:tcPr marL="9525" marR="9525" marT="9525" marB="0" anchor="b"/>
                </a:tc>
                <a:tc vMerge="1">
                  <a:txBody>
                    <a:bodyPr/>
                    <a:lstStyle/>
                    <a:p>
                      <a:endParaRPr lang="zh-CN" altLang="en-US"/>
                    </a:p>
                  </a:txBody>
                  <a:tcPr/>
                </a:tc>
              </a:tr>
              <a:tr h="523879">
                <a:tc vMerge="1">
                  <a:txBody>
                    <a:bodyPr/>
                    <a:lstStyle/>
                    <a:p>
                      <a:endParaRPr lang="zh-CN" altLang="en-US"/>
                    </a:p>
                  </a:txBody>
                  <a:tcPr/>
                </a:tc>
                <a:tc>
                  <a:txBody>
                    <a:bodyPr/>
                    <a:lstStyle/>
                    <a:p>
                      <a:pPr algn="r" fontAlgn="b"/>
                      <a:r>
                        <a:rPr lang="zh-CN" altLang="en-US" sz="1800" u="none" strike="noStrike" dirty="0"/>
                        <a:t>豆油现货</a:t>
                      </a:r>
                      <a:endParaRPr lang="zh-CN" altLang="en-US" sz="1800" b="0" i="0" u="none" strike="noStrike" dirty="0">
                        <a:solidFill>
                          <a:srgbClr val="000000"/>
                        </a:solidFill>
                        <a:latin typeface="宋体"/>
                      </a:endParaRPr>
                    </a:p>
                  </a:txBody>
                  <a:tcPr marL="9525" marR="9525" marT="9525" marB="0" anchor="b"/>
                </a:tc>
                <a:tc rowSpan="2">
                  <a:txBody>
                    <a:bodyPr/>
                    <a:lstStyle/>
                    <a:p>
                      <a:pPr algn="r" fontAlgn="b"/>
                      <a:r>
                        <a:rPr lang="en-US" altLang="zh-CN" sz="1800" u="none" strike="noStrike">
                          <a:solidFill>
                            <a:srgbClr val="FF0000"/>
                          </a:solidFill>
                        </a:rPr>
                        <a:t>1300</a:t>
                      </a:r>
                      <a:endParaRPr lang="en-US" altLang="zh-CN" sz="1800" b="0" i="0" u="none" strike="noStrike">
                        <a:solidFill>
                          <a:srgbClr val="FF0000"/>
                        </a:solidFill>
                        <a:latin typeface="宋体"/>
                      </a:endParaRPr>
                    </a:p>
                  </a:txBody>
                  <a:tcPr marL="9525" marR="9525" marT="9525" marB="0" anchor="b"/>
                </a:tc>
              </a:tr>
              <a:tr h="523879">
                <a:tc vMerge="1">
                  <a:txBody>
                    <a:bodyPr/>
                    <a:lstStyle/>
                    <a:p>
                      <a:endParaRPr lang="zh-CN" altLang="en-US"/>
                    </a:p>
                  </a:txBody>
                  <a:tcPr/>
                </a:tc>
                <a:tc>
                  <a:txBody>
                    <a:bodyPr/>
                    <a:lstStyle/>
                    <a:p>
                      <a:pPr algn="r" fontAlgn="b"/>
                      <a:r>
                        <a:rPr lang="en-US" altLang="zh-CN" sz="1800" u="none" strike="noStrike" dirty="0">
                          <a:solidFill>
                            <a:srgbClr val="FF0000"/>
                          </a:solidFill>
                        </a:rPr>
                        <a:t>6890</a:t>
                      </a:r>
                      <a:endParaRPr lang="en-US" altLang="zh-CN" sz="1800" b="0" i="0" u="none" strike="noStrike" dirty="0">
                        <a:solidFill>
                          <a:srgbClr val="FF0000"/>
                        </a:solidFill>
                        <a:latin typeface="宋体"/>
                      </a:endParaRPr>
                    </a:p>
                  </a:txBody>
                  <a:tcPr marL="9525" marR="9525" marT="9525" marB="0" anchor="b"/>
                </a:tc>
                <a:tc vMerge="1">
                  <a:txBody>
                    <a:bodyPr/>
                    <a:lstStyle/>
                    <a:p>
                      <a:endParaRPr lang="zh-CN" altLang="en-US"/>
                    </a:p>
                  </a:txBody>
                  <a:tcPr/>
                </a:tc>
              </a:tr>
              <a:tr h="523879">
                <a:tc rowSpan="2">
                  <a:txBody>
                    <a:bodyPr/>
                    <a:lstStyle/>
                    <a:p>
                      <a:pPr algn="l" fontAlgn="b"/>
                      <a:r>
                        <a:rPr lang="zh-CN" altLang="en-US" sz="1800" u="none" strike="noStrike" dirty="0" smtClean="0"/>
                        <a:t>盈亏</a:t>
                      </a:r>
                      <a:r>
                        <a:rPr lang="en-US" altLang="zh-CN" sz="1800" u="none" strike="noStrike" dirty="0" smtClean="0"/>
                        <a:t>=  </a:t>
                      </a:r>
                      <a:r>
                        <a:rPr lang="en-US" altLang="zh-CN" sz="1800" u="none" strike="noStrike" dirty="0" smtClean="0">
                          <a:solidFill>
                            <a:srgbClr val="FF0000"/>
                          </a:solidFill>
                        </a:rPr>
                        <a:t>-</a:t>
                      </a:r>
                      <a:r>
                        <a:rPr kumimoji="0" lang="en-US" altLang="zh-CN" sz="1800" u="none" strike="noStrike" kern="1200" dirty="0" smtClean="0">
                          <a:solidFill>
                            <a:srgbClr val="FF0000"/>
                          </a:solidFill>
                          <a:latin typeface="+mn-lt"/>
                          <a:ea typeface="+mn-ea"/>
                          <a:cs typeface="+mn-cs"/>
                        </a:rPr>
                        <a:t>101</a:t>
                      </a:r>
                      <a:r>
                        <a:rPr kumimoji="0" lang="zh-CN" altLang="en-US" sz="1800" u="none" strike="noStrike" kern="1200" dirty="0" smtClean="0">
                          <a:solidFill>
                            <a:srgbClr val="FF0000"/>
                          </a:solidFill>
                          <a:latin typeface="+mn-lt"/>
                          <a:ea typeface="+mn-ea"/>
                          <a:cs typeface="+mn-cs"/>
                        </a:rPr>
                        <a:t>元</a:t>
                      </a:r>
                      <a:r>
                        <a:rPr kumimoji="0" lang="en-US" altLang="zh-CN" sz="1800" u="none" strike="noStrike" kern="1200" dirty="0" smtClean="0">
                          <a:solidFill>
                            <a:srgbClr val="FF0000"/>
                          </a:solidFill>
                          <a:latin typeface="+mn-lt"/>
                          <a:ea typeface="+mn-ea"/>
                          <a:cs typeface="+mn-cs"/>
                        </a:rPr>
                        <a:t>/</a:t>
                      </a:r>
                      <a:r>
                        <a:rPr kumimoji="0" lang="zh-CN" altLang="en-US" sz="1800" u="none" strike="noStrike" kern="1200" dirty="0" smtClean="0">
                          <a:solidFill>
                            <a:srgbClr val="FF0000"/>
                          </a:solidFill>
                          <a:latin typeface="+mn-lt"/>
                          <a:ea typeface="+mn-ea"/>
                          <a:cs typeface="+mn-cs"/>
                        </a:rPr>
                        <a:t>吨</a:t>
                      </a:r>
                      <a:endParaRPr kumimoji="0" lang="en-US" altLang="zh-CN" sz="1800" u="none" strike="noStrike" kern="1200" dirty="0" smtClean="0">
                        <a:solidFill>
                          <a:srgbClr val="FF0000"/>
                        </a:solidFill>
                        <a:latin typeface="+mn-lt"/>
                        <a:ea typeface="+mn-ea"/>
                        <a:cs typeface="+mn-cs"/>
                      </a:endParaRPr>
                    </a:p>
                    <a:p>
                      <a:pPr algn="l" fontAlgn="b"/>
                      <a:endParaRPr kumimoji="0" lang="zh-CN" altLang="en-US" sz="1800" u="none" strike="noStrike" kern="1200" dirty="0">
                        <a:solidFill>
                          <a:schemeClr val="tx1"/>
                        </a:solidFill>
                        <a:latin typeface="+mn-lt"/>
                        <a:ea typeface="+mn-ea"/>
                        <a:cs typeface="+mn-cs"/>
                      </a:endParaRPr>
                    </a:p>
                  </a:txBody>
                  <a:tcPr marL="9525" marR="9525" marT="9525" marB="0" anchor="b"/>
                </a:tc>
                <a:tc>
                  <a:txBody>
                    <a:bodyPr/>
                    <a:lstStyle/>
                    <a:p>
                      <a:pPr algn="r" fontAlgn="b"/>
                      <a:r>
                        <a:rPr lang="zh-CN" altLang="en-US" sz="1800" u="none" strike="noStrike" dirty="0"/>
                        <a:t>压榨亏损</a:t>
                      </a:r>
                      <a:endParaRPr lang="zh-CN" altLang="en-US" sz="1800" b="0" i="0" u="none" strike="noStrike" dirty="0">
                        <a:latin typeface="宋体"/>
                      </a:endParaRPr>
                    </a:p>
                  </a:txBody>
                  <a:tcPr marL="9525" marR="9525" marT="9525" marB="0" anchor="b"/>
                </a:tc>
                <a:tc>
                  <a:txBody>
                    <a:bodyPr/>
                    <a:lstStyle/>
                    <a:p>
                      <a:pPr algn="r" fontAlgn="b"/>
                      <a:r>
                        <a:rPr lang="zh-CN" altLang="en-US" sz="1800" u="none" strike="noStrike" dirty="0"/>
                        <a:t>期货亏损</a:t>
                      </a:r>
                      <a:endParaRPr lang="zh-CN" altLang="en-US" sz="1800" b="0" i="0" u="none" strike="noStrike" dirty="0">
                        <a:latin typeface="宋体"/>
                      </a:endParaRPr>
                    </a:p>
                  </a:txBody>
                  <a:tcPr marL="9525" marR="9525" marT="9525" marB="0" anchor="b"/>
                </a:tc>
              </a:tr>
              <a:tr h="523879">
                <a:tc vMerge="1">
                  <a:txBody>
                    <a:bodyPr/>
                    <a:lstStyle/>
                    <a:p>
                      <a:endParaRPr lang="zh-CN" altLang="en-US"/>
                    </a:p>
                  </a:txBody>
                  <a:tcPr/>
                </a:tc>
                <a:tc>
                  <a:txBody>
                    <a:bodyPr/>
                    <a:lstStyle/>
                    <a:p>
                      <a:pPr algn="r" fontAlgn="b"/>
                      <a:r>
                        <a:rPr lang="en-US" altLang="zh-CN" sz="1800" u="none" strike="noStrike" dirty="0">
                          <a:solidFill>
                            <a:srgbClr val="FF0000"/>
                          </a:solidFill>
                        </a:rPr>
                        <a:t>-39</a:t>
                      </a:r>
                      <a:endParaRPr lang="en-US" altLang="zh-CN" sz="1800" b="0" i="0" u="none" strike="noStrike" dirty="0">
                        <a:solidFill>
                          <a:srgbClr val="FF0000"/>
                        </a:solidFill>
                        <a:latin typeface="宋体"/>
                      </a:endParaRPr>
                    </a:p>
                  </a:txBody>
                  <a:tcPr marL="9525" marR="9525" marT="9525" marB="0" anchor="b"/>
                </a:tc>
                <a:tc>
                  <a:txBody>
                    <a:bodyPr/>
                    <a:lstStyle/>
                    <a:p>
                      <a:pPr algn="r" fontAlgn="b"/>
                      <a:r>
                        <a:rPr lang="en-US" altLang="zh-CN" sz="1800" u="none" strike="noStrike" dirty="0">
                          <a:solidFill>
                            <a:srgbClr val="FF0000"/>
                          </a:solidFill>
                        </a:rPr>
                        <a:t>-63</a:t>
                      </a:r>
                      <a:endParaRPr lang="en-US" altLang="zh-CN" sz="1800" b="0" i="0" u="none" strike="noStrike" dirty="0">
                        <a:solidFill>
                          <a:srgbClr val="FF0000"/>
                        </a:solidFill>
                        <a:latin typeface="宋体"/>
                      </a:endParaRP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42852"/>
            <a:ext cx="1428728" cy="6583362"/>
          </a:xfrm>
        </p:spPr>
        <p:txBody>
          <a:bodyPr/>
          <a:lstStyle/>
          <a:p>
            <a:r>
              <a:rPr lang="en-US" altLang="zh-CN" sz="3600" dirty="0" smtClean="0"/>
              <a:t>30758</a:t>
            </a:r>
            <a:r>
              <a:rPr lang="zh-CN" altLang="en-US" dirty="0" smtClean="0"/>
              <a:t>案例数据实例</a:t>
            </a:r>
            <a:endParaRPr lang="zh-CN" altLang="en-US" dirty="0"/>
          </a:p>
        </p:txBody>
      </p:sp>
      <p:graphicFrame>
        <p:nvGraphicFramePr>
          <p:cNvPr id="4" name="内容占位符 3"/>
          <p:cNvGraphicFramePr>
            <a:graphicFrameLocks noGrp="1"/>
          </p:cNvGraphicFramePr>
          <p:nvPr>
            <p:ph idx="1"/>
          </p:nvPr>
        </p:nvGraphicFramePr>
        <p:xfrm>
          <a:off x="1428730" y="142848"/>
          <a:ext cx="7500990" cy="6500868"/>
        </p:xfrm>
        <a:graphic>
          <a:graphicData uri="http://schemas.openxmlformats.org/drawingml/2006/table">
            <a:tbl>
              <a:tblPr firstRow="1" bandRow="1">
                <a:tableStyleId>{BC89EF96-8CEA-46FF-86C4-4CE0E7609802}</a:tableStyleId>
              </a:tblPr>
              <a:tblGrid>
                <a:gridCol w="1071570"/>
                <a:gridCol w="1071570"/>
                <a:gridCol w="1071570"/>
                <a:gridCol w="1071570"/>
                <a:gridCol w="1071570"/>
                <a:gridCol w="1071570"/>
                <a:gridCol w="1071570"/>
              </a:tblGrid>
              <a:tr h="147747">
                <a:tc>
                  <a:txBody>
                    <a:bodyPr/>
                    <a:lstStyle/>
                    <a:p>
                      <a:pPr algn="r" fontAlgn="b"/>
                      <a:r>
                        <a:rPr lang="en-US" altLang="zh-CN" sz="600" u="none" strike="noStrike" dirty="0"/>
                        <a:t>30758</a:t>
                      </a:r>
                      <a:endParaRPr lang="en-US" altLang="zh-CN" sz="600" b="0" i="0" u="none" strike="noStrike" dirty="0">
                        <a:solidFill>
                          <a:srgbClr val="000000"/>
                        </a:solidFill>
                        <a:latin typeface="宋体"/>
                      </a:endParaRPr>
                    </a:p>
                  </a:txBody>
                  <a:tcPr marL="9525" marR="9525" marT="9525" marB="0" anchor="b"/>
                </a:tc>
                <a:tc>
                  <a:txBody>
                    <a:bodyPr/>
                    <a:lstStyle/>
                    <a:p>
                      <a:pPr algn="r" fontAlgn="b"/>
                      <a:r>
                        <a:rPr lang="en-US" altLang="zh-CN" sz="600" u="none" strike="noStrike" dirty="0"/>
                        <a:t>11</a:t>
                      </a:r>
                      <a:r>
                        <a:rPr lang="zh-CN" altLang="en-US" sz="600" u="none" strike="noStrike" dirty="0"/>
                        <a:t>月美豆</a:t>
                      </a:r>
                      <a:endParaRPr lang="zh-CN" altLang="en-US" sz="600" b="0" i="0" u="none" strike="noStrike" dirty="0">
                        <a:solidFill>
                          <a:srgbClr val="000000"/>
                        </a:solidFill>
                        <a:latin typeface="宋体"/>
                      </a:endParaRPr>
                    </a:p>
                  </a:txBody>
                  <a:tcPr marL="9525" marR="9525" marT="9525" marB="0" anchor="b"/>
                </a:tc>
                <a:tc>
                  <a:txBody>
                    <a:bodyPr/>
                    <a:lstStyle/>
                    <a:p>
                      <a:pPr algn="r" fontAlgn="b"/>
                      <a:r>
                        <a:rPr lang="en-US" altLang="zh-CN" sz="600" u="none" strike="noStrike"/>
                        <a:t>5</a:t>
                      </a:r>
                      <a:r>
                        <a:rPr lang="zh-CN" altLang="en-US" sz="600" u="none" strike="noStrike"/>
                        <a:t>月美豆</a:t>
                      </a:r>
                      <a:endParaRPr lang="zh-CN" altLang="en-US" sz="600" b="0" i="0" u="none" strike="noStrike">
                        <a:solidFill>
                          <a:srgbClr val="000000"/>
                        </a:solidFill>
                        <a:latin typeface="宋体"/>
                      </a:endParaRPr>
                    </a:p>
                  </a:txBody>
                  <a:tcPr marL="9525" marR="9525" marT="9525" marB="0" anchor="b"/>
                </a:tc>
                <a:tc>
                  <a:txBody>
                    <a:bodyPr/>
                    <a:lstStyle/>
                    <a:p>
                      <a:pPr algn="r"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r" fontAlgn="b"/>
                      <a:r>
                        <a:rPr lang="zh-CN" altLang="en-US" sz="600" u="none" strike="noStrike"/>
                        <a:t>豆粕现货</a:t>
                      </a:r>
                      <a:endParaRPr lang="zh-CN" altLang="en-US" sz="600" b="0" i="0" u="none" strike="noStrike">
                        <a:solidFill>
                          <a:srgbClr val="000000"/>
                        </a:solidFill>
                        <a:latin typeface="宋体"/>
                      </a:endParaRPr>
                    </a:p>
                  </a:txBody>
                  <a:tcPr marL="9525" marR="9525" marT="9525" marB="0" anchor="b"/>
                </a:tc>
                <a:tc>
                  <a:txBody>
                    <a:bodyPr/>
                    <a:lstStyle/>
                    <a:p>
                      <a:pPr algn="r" fontAlgn="b"/>
                      <a:r>
                        <a:rPr lang="zh-CN" altLang="en-US" sz="600" u="none" strike="noStrike"/>
                        <a:t>豆油现货</a:t>
                      </a:r>
                      <a:endParaRPr lang="zh-CN" altLang="en-US"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dirty="0"/>
                        <a:t>5</a:t>
                      </a:r>
                      <a:r>
                        <a:rPr lang="zh-CN" altLang="en-US" sz="600" u="none" strike="noStrike" dirty="0"/>
                        <a:t>月美豆</a:t>
                      </a:r>
                      <a:endParaRPr lang="zh-CN" altLang="en-US" sz="600" b="0" i="0" u="none" strike="noStrike" dirty="0">
                        <a:solidFill>
                          <a:srgbClr val="000000"/>
                        </a:solidFill>
                        <a:latin typeface="宋体"/>
                      </a:endParaRPr>
                    </a:p>
                  </a:txBody>
                  <a:tcPr marL="9525" marR="9525" marT="9525" marB="0" anchor="b"/>
                </a:tc>
              </a:tr>
              <a:tr h="147747">
                <a:tc>
                  <a:txBody>
                    <a:bodyPr/>
                    <a:lstStyle/>
                    <a:p>
                      <a:pPr algn="r" fontAlgn="b"/>
                      <a:r>
                        <a:rPr lang="en-US" altLang="zh-CN" sz="600" u="none" strike="noStrike"/>
                        <a:t>20130903</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1386</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dirty="0"/>
                        <a:t>1327</a:t>
                      </a:r>
                      <a:endParaRPr lang="en-US" altLang="zh-CN" sz="600" b="0" i="0" u="none" strike="noStrike" dirty="0">
                        <a:solidFill>
                          <a:srgbClr val="000000"/>
                        </a:solidFill>
                        <a:latin typeface="宋体"/>
                      </a:endParaRPr>
                    </a:p>
                  </a:txBody>
                  <a:tcPr marL="9525" marR="9525" marT="9525" marB="0" anchor="ctr"/>
                </a:tc>
                <a:tc>
                  <a:txBody>
                    <a:bodyPr/>
                    <a:lstStyle/>
                    <a:p>
                      <a:pPr algn="r" fontAlgn="b"/>
                      <a:r>
                        <a:rPr lang="en-US" altLang="zh-CN" sz="600" u="none" strike="noStrike"/>
                        <a:t>2014-1-6</a:t>
                      </a:r>
                      <a:endParaRPr lang="en-US" altLang="zh-CN" sz="600" b="0" i="0" u="none" strike="noStrike">
                        <a:latin typeface="宋体"/>
                      </a:endParaRPr>
                    </a:p>
                  </a:txBody>
                  <a:tcPr marL="9525" marR="9525" marT="9525" marB="0" anchor="b"/>
                </a:tc>
                <a:tc>
                  <a:txBody>
                    <a:bodyPr/>
                    <a:lstStyle/>
                    <a:p>
                      <a:pPr algn="r" fontAlgn="b"/>
                      <a:r>
                        <a:rPr lang="en-US" altLang="zh-CN" sz="600" u="none" strike="noStrike"/>
                        <a:t>3860</a:t>
                      </a:r>
                      <a:endParaRPr lang="en-US" altLang="zh-CN" sz="600" b="0" i="0" u="none" strike="noStrike">
                        <a:latin typeface="宋体"/>
                      </a:endParaRPr>
                    </a:p>
                  </a:txBody>
                  <a:tcPr marL="9525" marR="9525" marT="9525" marB="0" anchor="b"/>
                </a:tc>
                <a:tc>
                  <a:txBody>
                    <a:bodyPr/>
                    <a:lstStyle/>
                    <a:p>
                      <a:pPr algn="r" fontAlgn="b"/>
                      <a:r>
                        <a:rPr lang="en-US" altLang="zh-CN" sz="600" u="none" strike="noStrike"/>
                        <a:t>6950</a:t>
                      </a:r>
                      <a:endParaRPr lang="en-US" altLang="zh-CN" sz="600" b="0" i="0" u="none" strike="noStrike">
                        <a:latin typeface="宋体"/>
                      </a:endParaRPr>
                    </a:p>
                  </a:txBody>
                  <a:tcPr marL="9525" marR="9525" marT="9525" marB="0" anchor="b"/>
                </a:tc>
                <a:tc>
                  <a:txBody>
                    <a:bodyPr/>
                    <a:lstStyle/>
                    <a:p>
                      <a:pPr algn="r" fontAlgn="ctr"/>
                      <a:r>
                        <a:rPr lang="en-US" altLang="zh-CN" sz="600" u="none" strike="noStrike" dirty="0"/>
                        <a:t>1258</a:t>
                      </a:r>
                      <a:endParaRPr lang="en-US" altLang="zh-CN" sz="600" b="0" i="0" u="none" strike="noStrike" dirty="0">
                        <a:solidFill>
                          <a:srgbClr val="000000"/>
                        </a:solidFill>
                        <a:latin typeface="宋体"/>
                      </a:endParaRPr>
                    </a:p>
                  </a:txBody>
                  <a:tcPr marL="9525" marR="9525" marT="9525" marB="0" anchor="ctr"/>
                </a:tc>
              </a:tr>
              <a:tr h="147747">
                <a:tc>
                  <a:txBody>
                    <a:bodyPr/>
                    <a:lstStyle/>
                    <a:p>
                      <a:pPr algn="r" fontAlgn="b"/>
                      <a:r>
                        <a:rPr lang="en-US" altLang="zh-CN" sz="600" u="none" strike="noStrike"/>
                        <a:t>20130904</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1352</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1305</a:t>
                      </a:r>
                      <a:endParaRPr lang="en-US" altLang="zh-CN" sz="600" b="0" i="0" u="none" strike="noStrike">
                        <a:solidFill>
                          <a:srgbClr val="000000"/>
                        </a:solidFill>
                        <a:latin typeface="宋体"/>
                      </a:endParaRPr>
                    </a:p>
                  </a:txBody>
                  <a:tcPr marL="9525" marR="9525" marT="9525" marB="0" anchor="ctr"/>
                </a:tc>
                <a:tc>
                  <a:txBody>
                    <a:bodyPr/>
                    <a:lstStyle/>
                    <a:p>
                      <a:pPr algn="r" fontAlgn="b"/>
                      <a:r>
                        <a:rPr lang="en-US" altLang="zh-CN" sz="600" u="none" strike="noStrike" dirty="0"/>
                        <a:t>2014-1-7</a:t>
                      </a:r>
                      <a:endParaRPr lang="en-US" altLang="zh-CN" sz="600" b="0" i="0" u="none" strike="noStrike" dirty="0">
                        <a:latin typeface="宋体"/>
                      </a:endParaRPr>
                    </a:p>
                  </a:txBody>
                  <a:tcPr marL="9525" marR="9525" marT="9525" marB="0" anchor="b"/>
                </a:tc>
                <a:tc>
                  <a:txBody>
                    <a:bodyPr/>
                    <a:lstStyle/>
                    <a:p>
                      <a:pPr algn="r" fontAlgn="b"/>
                      <a:r>
                        <a:rPr lang="en-US" altLang="zh-CN" sz="600" u="none" strike="noStrike" dirty="0"/>
                        <a:t>3830</a:t>
                      </a:r>
                      <a:endParaRPr lang="en-US" altLang="zh-CN" sz="600" b="0" i="0" u="none" strike="noStrike" dirty="0">
                        <a:latin typeface="宋体"/>
                      </a:endParaRPr>
                    </a:p>
                  </a:txBody>
                  <a:tcPr marL="9525" marR="9525" marT="9525" marB="0" anchor="b"/>
                </a:tc>
                <a:tc>
                  <a:txBody>
                    <a:bodyPr/>
                    <a:lstStyle/>
                    <a:p>
                      <a:pPr algn="r" fontAlgn="b"/>
                      <a:r>
                        <a:rPr lang="en-US" altLang="zh-CN" sz="600" u="none" strike="noStrike" dirty="0"/>
                        <a:t>6900</a:t>
                      </a:r>
                      <a:endParaRPr lang="en-US" altLang="zh-CN" sz="600" b="0" i="0" u="none" strike="noStrike" dirty="0">
                        <a:latin typeface="宋体"/>
                      </a:endParaRPr>
                    </a:p>
                  </a:txBody>
                  <a:tcPr marL="9525" marR="9525" marT="9525" marB="0" anchor="b"/>
                </a:tc>
                <a:tc>
                  <a:txBody>
                    <a:bodyPr/>
                    <a:lstStyle/>
                    <a:p>
                      <a:pPr algn="r" fontAlgn="ctr"/>
                      <a:r>
                        <a:rPr lang="en-US" altLang="zh-CN" sz="600" u="none" strike="noStrike" dirty="0"/>
                        <a:t>1261</a:t>
                      </a:r>
                      <a:endParaRPr lang="en-US" altLang="zh-CN" sz="600" b="0" i="0" u="none" strike="noStrike" dirty="0">
                        <a:solidFill>
                          <a:srgbClr val="000000"/>
                        </a:solidFill>
                        <a:latin typeface="宋体"/>
                      </a:endParaRPr>
                    </a:p>
                  </a:txBody>
                  <a:tcPr marL="9525" marR="9525" marT="9525" marB="0" anchor="ctr"/>
                </a:tc>
              </a:tr>
              <a:tr h="147747">
                <a:tc>
                  <a:txBody>
                    <a:bodyPr/>
                    <a:lstStyle/>
                    <a:p>
                      <a:pPr algn="r" fontAlgn="b"/>
                      <a:r>
                        <a:rPr lang="en-US" altLang="zh-CN" sz="600" u="none" strike="noStrike"/>
                        <a:t>20130905</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1367</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1315</a:t>
                      </a:r>
                      <a:endParaRPr lang="en-US" altLang="zh-CN" sz="600" b="0" i="0" u="none" strike="noStrike">
                        <a:solidFill>
                          <a:srgbClr val="000000"/>
                        </a:solidFill>
                        <a:latin typeface="宋体"/>
                      </a:endParaRPr>
                    </a:p>
                  </a:txBody>
                  <a:tcPr marL="9525" marR="9525" marT="9525" marB="0" anchor="ctr"/>
                </a:tc>
                <a:tc>
                  <a:txBody>
                    <a:bodyPr/>
                    <a:lstStyle/>
                    <a:p>
                      <a:pPr algn="r" fontAlgn="b"/>
                      <a:r>
                        <a:rPr lang="en-US" altLang="zh-CN" sz="600" u="none" strike="noStrike"/>
                        <a:t>2014-1-10</a:t>
                      </a:r>
                      <a:endParaRPr lang="en-US" altLang="zh-CN" sz="600" b="0" i="0" u="none" strike="noStrike">
                        <a:latin typeface="宋体"/>
                      </a:endParaRPr>
                    </a:p>
                  </a:txBody>
                  <a:tcPr marL="9525" marR="9525" marT="9525" marB="0" anchor="b"/>
                </a:tc>
                <a:tc>
                  <a:txBody>
                    <a:bodyPr/>
                    <a:lstStyle/>
                    <a:p>
                      <a:pPr algn="r" fontAlgn="b"/>
                      <a:r>
                        <a:rPr lang="en-US" altLang="zh-CN" sz="600" u="none" strike="noStrike"/>
                        <a:t>3800</a:t>
                      </a:r>
                      <a:endParaRPr lang="en-US" altLang="zh-CN" sz="600" b="0" i="0" u="none" strike="noStrike">
                        <a:latin typeface="宋体"/>
                      </a:endParaRPr>
                    </a:p>
                  </a:txBody>
                  <a:tcPr marL="9525" marR="9525" marT="9525" marB="0" anchor="b"/>
                </a:tc>
                <a:tc>
                  <a:txBody>
                    <a:bodyPr/>
                    <a:lstStyle/>
                    <a:p>
                      <a:pPr algn="r" fontAlgn="b"/>
                      <a:r>
                        <a:rPr lang="en-US" altLang="zh-CN" sz="600" u="none" strike="noStrike"/>
                        <a:t>6850</a:t>
                      </a:r>
                      <a:endParaRPr lang="en-US" altLang="zh-CN" sz="600" b="0" i="0" u="none" strike="noStrike">
                        <a:latin typeface="宋体"/>
                      </a:endParaRPr>
                    </a:p>
                  </a:txBody>
                  <a:tcPr marL="9525" marR="9525" marT="9525" marB="0" anchor="b"/>
                </a:tc>
                <a:tc>
                  <a:txBody>
                    <a:bodyPr/>
                    <a:lstStyle/>
                    <a:p>
                      <a:pPr algn="r" fontAlgn="ctr"/>
                      <a:r>
                        <a:rPr lang="en-US" altLang="zh-CN" sz="600" u="none" strike="noStrike"/>
                        <a:t>1255</a:t>
                      </a:r>
                      <a:endParaRPr lang="en-US" altLang="zh-CN" sz="600" b="0" i="0" u="none" strike="noStrike">
                        <a:solidFill>
                          <a:srgbClr val="000000"/>
                        </a:solidFill>
                        <a:latin typeface="宋体"/>
                      </a:endParaRPr>
                    </a:p>
                  </a:txBody>
                  <a:tcPr marL="9525" marR="9525" marT="9525" marB="0" anchor="ctr"/>
                </a:tc>
              </a:tr>
              <a:tr h="147747">
                <a:tc>
                  <a:txBody>
                    <a:bodyPr/>
                    <a:lstStyle/>
                    <a:p>
                      <a:pPr algn="r" fontAlgn="b"/>
                      <a:r>
                        <a:rPr lang="en-US" altLang="zh-CN" sz="600" u="none" strike="noStrike"/>
                        <a:t>20130906</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1367</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1311</a:t>
                      </a:r>
                      <a:endParaRPr lang="en-US" altLang="zh-CN" sz="600" b="0" i="0" u="none" strike="noStrike">
                        <a:solidFill>
                          <a:srgbClr val="000000"/>
                        </a:solidFill>
                        <a:latin typeface="宋体"/>
                      </a:endParaRPr>
                    </a:p>
                  </a:txBody>
                  <a:tcPr marL="9525" marR="9525" marT="9525" marB="0" anchor="ctr"/>
                </a:tc>
                <a:tc>
                  <a:txBody>
                    <a:bodyPr/>
                    <a:lstStyle/>
                    <a:p>
                      <a:pPr algn="r" fontAlgn="b"/>
                      <a:r>
                        <a:rPr lang="en-US" altLang="zh-CN" sz="600" u="none" strike="noStrike"/>
                        <a:t>2014-1-17</a:t>
                      </a:r>
                      <a:endParaRPr lang="en-US" altLang="zh-CN" sz="600" b="0" i="0" u="none" strike="noStrike">
                        <a:latin typeface="宋体"/>
                      </a:endParaRPr>
                    </a:p>
                  </a:txBody>
                  <a:tcPr marL="9525" marR="9525" marT="9525" marB="0" anchor="b"/>
                </a:tc>
                <a:tc>
                  <a:txBody>
                    <a:bodyPr/>
                    <a:lstStyle/>
                    <a:p>
                      <a:pPr algn="r" fontAlgn="b"/>
                      <a:r>
                        <a:rPr lang="en-US" altLang="zh-CN" sz="600" u="none" strike="noStrike"/>
                        <a:t>3760</a:t>
                      </a:r>
                      <a:endParaRPr lang="en-US" altLang="zh-CN" sz="600" b="0" i="0" u="none" strike="noStrike">
                        <a:latin typeface="宋体"/>
                      </a:endParaRPr>
                    </a:p>
                  </a:txBody>
                  <a:tcPr marL="9525" marR="9525" marT="9525" marB="0" anchor="b"/>
                </a:tc>
                <a:tc>
                  <a:txBody>
                    <a:bodyPr/>
                    <a:lstStyle/>
                    <a:p>
                      <a:pPr algn="r" fontAlgn="b"/>
                      <a:r>
                        <a:rPr lang="en-US" altLang="zh-CN" sz="600" u="none" strike="noStrike"/>
                        <a:t>6800</a:t>
                      </a:r>
                      <a:endParaRPr lang="en-US" altLang="zh-CN" sz="600" b="0" i="0" u="none" strike="noStrike">
                        <a:latin typeface="宋体"/>
                      </a:endParaRPr>
                    </a:p>
                  </a:txBody>
                  <a:tcPr marL="9525" marR="9525" marT="9525" marB="0" anchor="b"/>
                </a:tc>
                <a:tc>
                  <a:txBody>
                    <a:bodyPr/>
                    <a:lstStyle/>
                    <a:p>
                      <a:pPr algn="r" fontAlgn="ctr"/>
                      <a:r>
                        <a:rPr lang="en-US" altLang="zh-CN" sz="600" u="none" strike="noStrike"/>
                        <a:t>1296</a:t>
                      </a:r>
                      <a:endParaRPr lang="en-US" altLang="zh-CN" sz="600" b="0" i="0" u="none" strike="noStrike">
                        <a:solidFill>
                          <a:srgbClr val="000000"/>
                        </a:solidFill>
                        <a:latin typeface="宋体"/>
                      </a:endParaRPr>
                    </a:p>
                  </a:txBody>
                  <a:tcPr marL="9525" marR="9525" marT="9525" marB="0" anchor="ctr"/>
                </a:tc>
              </a:tr>
              <a:tr h="147747">
                <a:tc>
                  <a:txBody>
                    <a:bodyPr/>
                    <a:lstStyle/>
                    <a:p>
                      <a:pPr algn="r" fontAlgn="b"/>
                      <a:r>
                        <a:rPr lang="en-US" altLang="zh-CN" sz="600" u="none" strike="noStrike"/>
                        <a:t>20130909</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1356</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1309</a:t>
                      </a:r>
                      <a:endParaRPr lang="en-US" altLang="zh-CN" sz="600" b="0" i="0" u="none" strike="noStrike">
                        <a:solidFill>
                          <a:srgbClr val="000000"/>
                        </a:solidFill>
                        <a:latin typeface="宋体"/>
                      </a:endParaRPr>
                    </a:p>
                  </a:txBody>
                  <a:tcPr marL="9525" marR="9525" marT="9525" marB="0" anchor="ctr"/>
                </a:tc>
                <a:tc>
                  <a:txBody>
                    <a:bodyPr/>
                    <a:lstStyle/>
                    <a:p>
                      <a:pPr algn="r" fontAlgn="b"/>
                      <a:r>
                        <a:rPr lang="en-US" altLang="zh-CN" sz="600" u="none" strike="noStrike"/>
                        <a:t>2014-1-21</a:t>
                      </a:r>
                      <a:endParaRPr lang="en-US" altLang="zh-CN" sz="600" b="0" i="0" u="none" strike="noStrike">
                        <a:latin typeface="宋体"/>
                      </a:endParaRPr>
                    </a:p>
                  </a:txBody>
                  <a:tcPr marL="9525" marR="9525" marT="9525" marB="0" anchor="b"/>
                </a:tc>
                <a:tc>
                  <a:txBody>
                    <a:bodyPr/>
                    <a:lstStyle/>
                    <a:p>
                      <a:pPr algn="r" fontAlgn="b"/>
                      <a:r>
                        <a:rPr lang="en-US" altLang="zh-CN" sz="600" u="none" strike="noStrike"/>
                        <a:t>3790</a:t>
                      </a:r>
                      <a:endParaRPr lang="en-US" altLang="zh-CN" sz="600" b="0" i="0" u="none" strike="noStrike">
                        <a:latin typeface="宋体"/>
                      </a:endParaRPr>
                    </a:p>
                  </a:txBody>
                  <a:tcPr marL="9525" marR="9525" marT="9525" marB="0" anchor="b"/>
                </a:tc>
                <a:tc>
                  <a:txBody>
                    <a:bodyPr/>
                    <a:lstStyle/>
                    <a:p>
                      <a:pPr algn="r" fontAlgn="b"/>
                      <a:r>
                        <a:rPr lang="en-US" altLang="zh-CN" sz="600" u="none" strike="noStrike"/>
                        <a:t>6800</a:t>
                      </a:r>
                      <a:endParaRPr lang="en-US" altLang="zh-CN" sz="600" b="0" i="0" u="none" strike="noStrike">
                        <a:latin typeface="宋体"/>
                      </a:endParaRPr>
                    </a:p>
                  </a:txBody>
                  <a:tcPr marL="9525" marR="9525" marT="9525" marB="0" anchor="b"/>
                </a:tc>
                <a:tc>
                  <a:txBody>
                    <a:bodyPr/>
                    <a:lstStyle/>
                    <a:p>
                      <a:pPr algn="r" fontAlgn="ctr"/>
                      <a:r>
                        <a:rPr lang="en-US" altLang="zh-CN" sz="600" u="none" strike="noStrike"/>
                        <a:t>1297</a:t>
                      </a:r>
                      <a:endParaRPr lang="en-US" altLang="zh-CN" sz="600" b="0" i="0" u="none" strike="noStrike">
                        <a:solidFill>
                          <a:srgbClr val="000000"/>
                        </a:solidFill>
                        <a:latin typeface="宋体"/>
                      </a:endParaRPr>
                    </a:p>
                  </a:txBody>
                  <a:tcPr marL="9525" marR="9525" marT="9525" marB="0" anchor="ctr"/>
                </a:tc>
              </a:tr>
              <a:tr h="147747">
                <a:tc>
                  <a:txBody>
                    <a:bodyPr/>
                    <a:lstStyle/>
                    <a:p>
                      <a:pPr algn="r" fontAlgn="b"/>
                      <a:r>
                        <a:rPr lang="en-US" altLang="zh-CN" sz="600" u="none" strike="noStrike"/>
                        <a:t>20130910</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1355</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1309</a:t>
                      </a:r>
                      <a:endParaRPr lang="en-US" altLang="zh-CN" sz="600" b="0" i="0" u="none" strike="noStrike">
                        <a:solidFill>
                          <a:srgbClr val="000000"/>
                        </a:solidFill>
                        <a:latin typeface="宋体"/>
                      </a:endParaRPr>
                    </a:p>
                  </a:txBody>
                  <a:tcPr marL="9525" marR="9525" marT="9525" marB="0" anchor="ctr"/>
                </a:tc>
                <a:tc>
                  <a:txBody>
                    <a:bodyPr/>
                    <a:lstStyle/>
                    <a:p>
                      <a:pPr algn="r" fontAlgn="b"/>
                      <a:r>
                        <a:rPr lang="en-US" altLang="zh-CN" sz="600" u="none" strike="noStrike"/>
                        <a:t>2014-1-22</a:t>
                      </a:r>
                      <a:endParaRPr lang="en-US" altLang="zh-CN" sz="600" b="0" i="0" u="none" strike="noStrike">
                        <a:latin typeface="宋体"/>
                      </a:endParaRPr>
                    </a:p>
                  </a:txBody>
                  <a:tcPr marL="9525" marR="9525" marT="9525" marB="0" anchor="b"/>
                </a:tc>
                <a:tc>
                  <a:txBody>
                    <a:bodyPr/>
                    <a:lstStyle/>
                    <a:p>
                      <a:pPr algn="r" fontAlgn="b"/>
                      <a:r>
                        <a:rPr lang="en-US" altLang="zh-CN" sz="600" u="none" strike="noStrike"/>
                        <a:t>3800</a:t>
                      </a:r>
                      <a:endParaRPr lang="en-US" altLang="zh-CN" sz="600" b="0" i="0" u="none" strike="noStrike">
                        <a:latin typeface="宋体"/>
                      </a:endParaRPr>
                    </a:p>
                  </a:txBody>
                  <a:tcPr marL="9525" marR="9525" marT="9525" marB="0" anchor="b"/>
                </a:tc>
                <a:tc>
                  <a:txBody>
                    <a:bodyPr/>
                    <a:lstStyle/>
                    <a:p>
                      <a:pPr algn="r" fontAlgn="b"/>
                      <a:r>
                        <a:rPr lang="en-US" altLang="zh-CN" sz="600" u="none" strike="noStrike"/>
                        <a:t>6800</a:t>
                      </a:r>
                      <a:endParaRPr lang="en-US" altLang="zh-CN" sz="600" b="0" i="0" u="none" strike="noStrike">
                        <a:latin typeface="宋体"/>
                      </a:endParaRPr>
                    </a:p>
                  </a:txBody>
                  <a:tcPr marL="9525" marR="9525" marT="9525" marB="0" anchor="b"/>
                </a:tc>
                <a:tc>
                  <a:txBody>
                    <a:bodyPr/>
                    <a:lstStyle/>
                    <a:p>
                      <a:pPr algn="r" fontAlgn="ctr"/>
                      <a:r>
                        <a:rPr lang="en-US" altLang="zh-CN" sz="600" u="none" strike="noStrike"/>
                        <a:t>1264</a:t>
                      </a:r>
                      <a:endParaRPr lang="en-US" altLang="zh-CN" sz="600" b="0" i="0" u="none" strike="noStrike">
                        <a:solidFill>
                          <a:srgbClr val="000000"/>
                        </a:solidFill>
                        <a:latin typeface="宋体"/>
                      </a:endParaRPr>
                    </a:p>
                  </a:txBody>
                  <a:tcPr marL="9525" marR="9525" marT="9525" marB="0" anchor="ctr"/>
                </a:tc>
              </a:tr>
              <a:tr h="147747">
                <a:tc>
                  <a:txBody>
                    <a:bodyPr/>
                    <a:lstStyle/>
                    <a:p>
                      <a:pPr algn="r" fontAlgn="b"/>
                      <a:r>
                        <a:rPr lang="en-US" altLang="zh-CN" sz="600" u="none" strike="noStrike"/>
                        <a:t>20130911</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1358</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1313</a:t>
                      </a:r>
                      <a:endParaRPr lang="en-US" altLang="zh-CN" sz="600" b="0" i="0" u="none" strike="noStrike">
                        <a:solidFill>
                          <a:srgbClr val="000000"/>
                        </a:solidFill>
                        <a:latin typeface="宋体"/>
                      </a:endParaRPr>
                    </a:p>
                  </a:txBody>
                  <a:tcPr marL="9525" marR="9525" marT="9525" marB="0" anchor="ctr"/>
                </a:tc>
                <a:tc>
                  <a:txBody>
                    <a:bodyPr/>
                    <a:lstStyle/>
                    <a:p>
                      <a:pPr algn="r" fontAlgn="b"/>
                      <a:r>
                        <a:rPr lang="en-US" altLang="zh-CN" sz="600" u="none" strike="noStrike"/>
                        <a:t>2014-1-23</a:t>
                      </a:r>
                      <a:endParaRPr lang="en-US" altLang="zh-CN" sz="600" b="0" i="0" u="none" strike="noStrike">
                        <a:latin typeface="宋体"/>
                      </a:endParaRPr>
                    </a:p>
                  </a:txBody>
                  <a:tcPr marL="9525" marR="9525" marT="9525" marB="0" anchor="b"/>
                </a:tc>
                <a:tc>
                  <a:txBody>
                    <a:bodyPr/>
                    <a:lstStyle/>
                    <a:p>
                      <a:pPr algn="r" fontAlgn="b"/>
                      <a:r>
                        <a:rPr lang="en-US" altLang="zh-CN" sz="600" u="none" strike="noStrike"/>
                        <a:t>3780</a:t>
                      </a:r>
                      <a:endParaRPr lang="en-US" altLang="zh-CN" sz="600" b="0" i="0" u="none" strike="noStrike">
                        <a:latin typeface="宋体"/>
                      </a:endParaRPr>
                    </a:p>
                  </a:txBody>
                  <a:tcPr marL="9525" marR="9525" marT="9525" marB="0" anchor="b"/>
                </a:tc>
                <a:tc>
                  <a:txBody>
                    <a:bodyPr/>
                    <a:lstStyle/>
                    <a:p>
                      <a:pPr algn="r" fontAlgn="b"/>
                      <a:r>
                        <a:rPr lang="en-US" altLang="zh-CN" sz="600" u="none" strike="noStrike"/>
                        <a:t>6900</a:t>
                      </a:r>
                      <a:endParaRPr lang="en-US" altLang="zh-CN" sz="600" b="0" i="0" u="none" strike="noStrike">
                        <a:latin typeface="宋体"/>
                      </a:endParaRPr>
                    </a:p>
                  </a:txBody>
                  <a:tcPr marL="9525" marR="9525" marT="9525" marB="0" anchor="b"/>
                </a:tc>
                <a:tc>
                  <a:txBody>
                    <a:bodyPr/>
                    <a:lstStyle/>
                    <a:p>
                      <a:pPr algn="r" fontAlgn="ctr"/>
                      <a:r>
                        <a:rPr lang="en-US" altLang="zh-CN" sz="600" u="none" strike="noStrike"/>
                        <a:t>1265</a:t>
                      </a:r>
                      <a:endParaRPr lang="en-US" altLang="zh-CN" sz="600" b="0" i="0" u="none" strike="noStrike">
                        <a:solidFill>
                          <a:srgbClr val="000000"/>
                        </a:solidFill>
                        <a:latin typeface="宋体"/>
                      </a:endParaRPr>
                    </a:p>
                  </a:txBody>
                  <a:tcPr marL="9525" marR="9525" marT="9525" marB="0" anchor="ctr"/>
                </a:tc>
              </a:tr>
              <a:tr h="147747">
                <a:tc>
                  <a:txBody>
                    <a:bodyPr/>
                    <a:lstStyle/>
                    <a:p>
                      <a:pPr algn="r" fontAlgn="b"/>
                      <a:r>
                        <a:rPr lang="en-US" altLang="zh-CN" sz="600" u="none" strike="noStrike"/>
                        <a:t>20130912</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1396</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1331</a:t>
                      </a:r>
                      <a:endParaRPr lang="en-US" altLang="zh-CN" sz="600" b="0" i="0" u="none" strike="noStrike">
                        <a:solidFill>
                          <a:srgbClr val="000000"/>
                        </a:solidFill>
                        <a:latin typeface="宋体"/>
                      </a:endParaRPr>
                    </a:p>
                  </a:txBody>
                  <a:tcPr marL="9525" marR="9525" marT="9525" marB="0" anchor="ctr"/>
                </a:tc>
                <a:tc>
                  <a:txBody>
                    <a:bodyPr/>
                    <a:lstStyle/>
                    <a:p>
                      <a:pPr algn="r" fontAlgn="b"/>
                      <a:r>
                        <a:rPr lang="en-US" altLang="zh-CN" sz="600" u="none" strike="noStrike"/>
                        <a:t>2014-2-10</a:t>
                      </a:r>
                      <a:endParaRPr lang="en-US" altLang="zh-CN" sz="600" b="0" i="0" u="none" strike="noStrike">
                        <a:latin typeface="宋体"/>
                      </a:endParaRPr>
                    </a:p>
                  </a:txBody>
                  <a:tcPr marL="9525" marR="9525" marT="9525" marB="0" anchor="b"/>
                </a:tc>
                <a:tc>
                  <a:txBody>
                    <a:bodyPr/>
                    <a:lstStyle/>
                    <a:p>
                      <a:pPr algn="r" fontAlgn="b"/>
                      <a:r>
                        <a:rPr lang="en-US" altLang="zh-CN" sz="600" u="none" strike="noStrike"/>
                        <a:t>3850</a:t>
                      </a:r>
                      <a:endParaRPr lang="en-US" altLang="zh-CN" sz="600" b="0" i="0" u="none" strike="noStrike">
                        <a:latin typeface="宋体"/>
                      </a:endParaRPr>
                    </a:p>
                  </a:txBody>
                  <a:tcPr marL="9525" marR="9525" marT="9525" marB="0" anchor="b"/>
                </a:tc>
                <a:tc>
                  <a:txBody>
                    <a:bodyPr/>
                    <a:lstStyle/>
                    <a:p>
                      <a:pPr algn="r" fontAlgn="b"/>
                      <a:r>
                        <a:rPr lang="en-US" altLang="zh-CN" sz="600" u="none" strike="noStrike"/>
                        <a:t>6800</a:t>
                      </a:r>
                      <a:endParaRPr lang="en-US" altLang="zh-CN" sz="600" b="0" i="0" u="none" strike="noStrike">
                        <a:latin typeface="宋体"/>
                      </a:endParaRPr>
                    </a:p>
                  </a:txBody>
                  <a:tcPr marL="9525" marR="9525" marT="9525" marB="0" anchor="b"/>
                </a:tc>
                <a:tc>
                  <a:txBody>
                    <a:bodyPr/>
                    <a:lstStyle/>
                    <a:p>
                      <a:pPr algn="r" fontAlgn="ctr"/>
                      <a:r>
                        <a:rPr lang="en-US" altLang="zh-CN" sz="600" u="none" strike="noStrike"/>
                        <a:t>1317</a:t>
                      </a:r>
                      <a:endParaRPr lang="en-US" altLang="zh-CN" sz="600" b="0" i="0" u="none" strike="noStrike">
                        <a:solidFill>
                          <a:srgbClr val="000000"/>
                        </a:solidFill>
                        <a:latin typeface="宋体"/>
                      </a:endParaRPr>
                    </a:p>
                  </a:txBody>
                  <a:tcPr marL="9525" marR="9525" marT="9525" marB="0" anchor="ctr"/>
                </a:tc>
              </a:tr>
              <a:tr h="147747">
                <a:tc>
                  <a:txBody>
                    <a:bodyPr/>
                    <a:lstStyle/>
                    <a:p>
                      <a:pPr algn="r" fontAlgn="b"/>
                      <a:r>
                        <a:rPr lang="en-US" altLang="zh-CN" sz="600" u="none" strike="noStrike"/>
                        <a:t>20130913</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1381</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1315</a:t>
                      </a:r>
                      <a:endParaRPr lang="en-US" altLang="zh-CN" sz="600" b="0" i="0" u="none" strike="noStrike">
                        <a:solidFill>
                          <a:srgbClr val="000000"/>
                        </a:solidFill>
                        <a:latin typeface="宋体"/>
                      </a:endParaRPr>
                    </a:p>
                  </a:txBody>
                  <a:tcPr marL="9525" marR="9525" marT="9525" marB="0" anchor="ctr"/>
                </a:tc>
                <a:tc>
                  <a:txBody>
                    <a:bodyPr/>
                    <a:lstStyle/>
                    <a:p>
                      <a:pPr algn="r" fontAlgn="b"/>
                      <a:r>
                        <a:rPr lang="en-US" altLang="zh-CN" sz="600" u="none" strike="noStrike"/>
                        <a:t>2014-2-11</a:t>
                      </a:r>
                      <a:endParaRPr lang="en-US" altLang="zh-CN" sz="600" b="0" i="0" u="none" strike="noStrike">
                        <a:latin typeface="宋体"/>
                      </a:endParaRPr>
                    </a:p>
                  </a:txBody>
                  <a:tcPr marL="9525" marR="9525" marT="9525" marB="0" anchor="b"/>
                </a:tc>
                <a:tc>
                  <a:txBody>
                    <a:bodyPr/>
                    <a:lstStyle/>
                    <a:p>
                      <a:pPr algn="r" fontAlgn="b"/>
                      <a:r>
                        <a:rPr lang="en-US" altLang="zh-CN" sz="600" u="none" strike="noStrike"/>
                        <a:t>3850</a:t>
                      </a:r>
                      <a:endParaRPr lang="en-US" altLang="zh-CN" sz="600" b="0" i="0" u="none" strike="noStrike">
                        <a:latin typeface="宋体"/>
                      </a:endParaRPr>
                    </a:p>
                  </a:txBody>
                  <a:tcPr marL="9525" marR="9525" marT="9525" marB="0" anchor="b"/>
                </a:tc>
                <a:tc>
                  <a:txBody>
                    <a:bodyPr/>
                    <a:lstStyle/>
                    <a:p>
                      <a:pPr algn="r" fontAlgn="b"/>
                      <a:r>
                        <a:rPr lang="en-US" altLang="zh-CN" sz="600" u="none" strike="noStrike"/>
                        <a:t>6950</a:t>
                      </a:r>
                      <a:endParaRPr lang="en-US" altLang="zh-CN" sz="600" b="0" i="0" u="none" strike="noStrike">
                        <a:latin typeface="宋体"/>
                      </a:endParaRPr>
                    </a:p>
                  </a:txBody>
                  <a:tcPr marL="9525" marR="9525" marT="9525" marB="0" anchor="b"/>
                </a:tc>
                <a:tc>
                  <a:txBody>
                    <a:bodyPr/>
                    <a:lstStyle/>
                    <a:p>
                      <a:pPr algn="r" fontAlgn="ctr"/>
                      <a:r>
                        <a:rPr lang="en-US" altLang="zh-CN" sz="600" u="none" strike="noStrike"/>
                        <a:t>1312</a:t>
                      </a:r>
                      <a:endParaRPr lang="en-US" altLang="zh-CN" sz="600" b="0" i="0" u="none" strike="noStrike">
                        <a:solidFill>
                          <a:srgbClr val="000000"/>
                        </a:solidFill>
                        <a:latin typeface="宋体"/>
                      </a:endParaRPr>
                    </a:p>
                  </a:txBody>
                  <a:tcPr marL="9525" marR="9525" marT="9525" marB="0" anchor="ctr"/>
                </a:tc>
              </a:tr>
              <a:tr h="147747">
                <a:tc>
                  <a:txBody>
                    <a:bodyPr/>
                    <a:lstStyle/>
                    <a:p>
                      <a:pPr algn="r" fontAlgn="b"/>
                      <a:r>
                        <a:rPr lang="en-US" altLang="zh-CN" sz="600" u="none" strike="noStrike"/>
                        <a:t>20130916</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1348</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1294</a:t>
                      </a:r>
                      <a:endParaRPr lang="en-US" altLang="zh-CN" sz="600" b="0" i="0" u="none" strike="noStrike">
                        <a:solidFill>
                          <a:srgbClr val="000000"/>
                        </a:solidFill>
                        <a:latin typeface="宋体"/>
                      </a:endParaRPr>
                    </a:p>
                  </a:txBody>
                  <a:tcPr marL="9525" marR="9525" marT="9525" marB="0" anchor="ctr"/>
                </a:tc>
                <a:tc>
                  <a:txBody>
                    <a:bodyPr/>
                    <a:lstStyle/>
                    <a:p>
                      <a:pPr algn="r" fontAlgn="b"/>
                      <a:r>
                        <a:rPr lang="en-US" altLang="zh-CN" sz="600" u="none" strike="noStrike"/>
                        <a:t>2014-2-12</a:t>
                      </a:r>
                      <a:endParaRPr lang="en-US" altLang="zh-CN" sz="600" b="0" i="0" u="none" strike="noStrike">
                        <a:latin typeface="宋体"/>
                      </a:endParaRPr>
                    </a:p>
                  </a:txBody>
                  <a:tcPr marL="9525" marR="9525" marT="9525" marB="0" anchor="b"/>
                </a:tc>
                <a:tc>
                  <a:txBody>
                    <a:bodyPr/>
                    <a:lstStyle/>
                    <a:p>
                      <a:pPr algn="r" fontAlgn="b"/>
                      <a:r>
                        <a:rPr lang="en-US" altLang="zh-CN" sz="600" u="none" strike="noStrike"/>
                        <a:t>3830</a:t>
                      </a:r>
                      <a:endParaRPr lang="en-US" altLang="zh-CN" sz="600" b="0" i="0" u="none" strike="noStrike">
                        <a:latin typeface="宋体"/>
                      </a:endParaRPr>
                    </a:p>
                  </a:txBody>
                  <a:tcPr marL="9525" marR="9525" marT="9525" marB="0" anchor="b"/>
                </a:tc>
                <a:tc>
                  <a:txBody>
                    <a:bodyPr/>
                    <a:lstStyle/>
                    <a:p>
                      <a:pPr algn="r" fontAlgn="b"/>
                      <a:r>
                        <a:rPr lang="en-US" altLang="zh-CN" sz="600" u="none" strike="noStrike"/>
                        <a:t>6950</a:t>
                      </a:r>
                      <a:endParaRPr lang="en-US" altLang="zh-CN" sz="600" b="0" i="0" u="none" strike="noStrike">
                        <a:latin typeface="宋体"/>
                      </a:endParaRPr>
                    </a:p>
                  </a:txBody>
                  <a:tcPr marL="9525" marR="9525" marT="9525" marB="0" anchor="b"/>
                </a:tc>
                <a:tc>
                  <a:txBody>
                    <a:bodyPr/>
                    <a:lstStyle/>
                    <a:p>
                      <a:pPr algn="r" fontAlgn="ctr"/>
                      <a:r>
                        <a:rPr lang="en-US" altLang="zh-CN" sz="600" u="none" strike="noStrike"/>
                        <a:t>1320</a:t>
                      </a:r>
                      <a:endParaRPr lang="en-US" altLang="zh-CN" sz="600" b="0" i="0" u="none" strike="noStrike">
                        <a:solidFill>
                          <a:srgbClr val="000000"/>
                        </a:solidFill>
                        <a:latin typeface="宋体"/>
                      </a:endParaRPr>
                    </a:p>
                  </a:txBody>
                  <a:tcPr marL="9525" marR="9525" marT="9525" marB="0" anchor="ctr"/>
                </a:tc>
              </a:tr>
              <a:tr h="147747">
                <a:tc>
                  <a:txBody>
                    <a:bodyPr/>
                    <a:lstStyle/>
                    <a:p>
                      <a:pPr algn="r" fontAlgn="b"/>
                      <a:r>
                        <a:rPr lang="en-US" altLang="zh-CN" sz="600" u="none" strike="noStrike"/>
                        <a:t>20130917</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1342</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1299</a:t>
                      </a:r>
                      <a:endParaRPr lang="en-US" altLang="zh-CN" sz="600" b="0" i="0" u="none" strike="noStrike">
                        <a:solidFill>
                          <a:srgbClr val="000000"/>
                        </a:solidFill>
                        <a:latin typeface="宋体"/>
                      </a:endParaRPr>
                    </a:p>
                  </a:txBody>
                  <a:tcPr marL="9525" marR="9525" marT="9525" marB="0" anchor="ctr"/>
                </a:tc>
                <a:tc>
                  <a:txBody>
                    <a:bodyPr/>
                    <a:lstStyle/>
                    <a:p>
                      <a:pPr algn="r" fontAlgn="b"/>
                      <a:r>
                        <a:rPr lang="en-US" altLang="zh-CN" sz="600" u="none" strike="noStrike"/>
                        <a:t>2014-2-13</a:t>
                      </a:r>
                      <a:endParaRPr lang="en-US" altLang="zh-CN" sz="600" b="0" i="0" u="none" strike="noStrike">
                        <a:latin typeface="宋体"/>
                      </a:endParaRPr>
                    </a:p>
                  </a:txBody>
                  <a:tcPr marL="9525" marR="9525" marT="9525" marB="0" anchor="b"/>
                </a:tc>
                <a:tc>
                  <a:txBody>
                    <a:bodyPr/>
                    <a:lstStyle/>
                    <a:p>
                      <a:pPr algn="r" fontAlgn="b"/>
                      <a:r>
                        <a:rPr lang="en-US" altLang="zh-CN" sz="600" u="none" strike="noStrike"/>
                        <a:t>3800</a:t>
                      </a:r>
                      <a:endParaRPr lang="en-US" altLang="zh-CN" sz="600" b="0" i="0" u="none" strike="noStrike">
                        <a:latin typeface="宋体"/>
                      </a:endParaRPr>
                    </a:p>
                  </a:txBody>
                  <a:tcPr marL="9525" marR="9525" marT="9525" marB="0" anchor="b"/>
                </a:tc>
                <a:tc>
                  <a:txBody>
                    <a:bodyPr/>
                    <a:lstStyle/>
                    <a:p>
                      <a:pPr algn="r" fontAlgn="b"/>
                      <a:r>
                        <a:rPr lang="en-US" altLang="zh-CN" sz="600" u="none" strike="noStrike"/>
                        <a:t>6950</a:t>
                      </a:r>
                      <a:endParaRPr lang="en-US" altLang="zh-CN" sz="600" b="0" i="0" u="none" strike="noStrike">
                        <a:latin typeface="宋体"/>
                      </a:endParaRPr>
                    </a:p>
                  </a:txBody>
                  <a:tcPr marL="9525" marR="9525" marT="9525" marB="0" anchor="b"/>
                </a:tc>
                <a:tc>
                  <a:txBody>
                    <a:bodyPr/>
                    <a:lstStyle/>
                    <a:p>
                      <a:pPr algn="r" fontAlgn="ctr"/>
                      <a:r>
                        <a:rPr lang="en-US" altLang="zh-CN" sz="600" u="none" strike="noStrike"/>
                        <a:t>1309</a:t>
                      </a:r>
                      <a:endParaRPr lang="en-US" altLang="zh-CN" sz="600" b="0" i="0" u="none" strike="noStrike">
                        <a:solidFill>
                          <a:srgbClr val="000000"/>
                        </a:solidFill>
                        <a:latin typeface="宋体"/>
                      </a:endParaRPr>
                    </a:p>
                  </a:txBody>
                  <a:tcPr marL="9525" marR="9525" marT="9525" marB="0" anchor="ctr"/>
                </a:tc>
              </a:tr>
              <a:tr h="147747">
                <a:tc>
                  <a:txBody>
                    <a:bodyPr/>
                    <a:lstStyle/>
                    <a:p>
                      <a:pPr algn="r" fontAlgn="b"/>
                      <a:r>
                        <a:rPr lang="en-US" altLang="zh-CN" sz="600" u="none" strike="noStrike"/>
                        <a:t>20130918</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1347</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1307</a:t>
                      </a:r>
                      <a:endParaRPr lang="en-US" altLang="zh-CN" sz="600" b="0" i="0" u="none" strike="noStrike">
                        <a:solidFill>
                          <a:srgbClr val="000000"/>
                        </a:solidFill>
                        <a:latin typeface="宋体"/>
                      </a:endParaRPr>
                    </a:p>
                  </a:txBody>
                  <a:tcPr marL="9525" marR="9525" marT="9525" marB="0" anchor="ctr"/>
                </a:tc>
                <a:tc>
                  <a:txBody>
                    <a:bodyPr/>
                    <a:lstStyle/>
                    <a:p>
                      <a:pPr algn="r" fontAlgn="b"/>
                      <a:r>
                        <a:rPr lang="en-US" altLang="zh-CN" sz="600" u="none" strike="noStrike"/>
                        <a:t>2014-2-14</a:t>
                      </a:r>
                      <a:endParaRPr lang="en-US" altLang="zh-CN" sz="600" b="0" i="0" u="none" strike="noStrike">
                        <a:latin typeface="宋体"/>
                      </a:endParaRPr>
                    </a:p>
                  </a:txBody>
                  <a:tcPr marL="9525" marR="9525" marT="9525" marB="0" anchor="b"/>
                </a:tc>
                <a:tc>
                  <a:txBody>
                    <a:bodyPr/>
                    <a:lstStyle/>
                    <a:p>
                      <a:pPr algn="r" fontAlgn="b"/>
                      <a:r>
                        <a:rPr lang="en-US" altLang="zh-CN" sz="600" u="none" strike="noStrike"/>
                        <a:t>3830</a:t>
                      </a:r>
                      <a:endParaRPr lang="en-US" altLang="zh-CN" sz="600" b="0" i="0" u="none" strike="noStrike">
                        <a:latin typeface="宋体"/>
                      </a:endParaRPr>
                    </a:p>
                  </a:txBody>
                  <a:tcPr marL="9525" marR="9525" marT="9525" marB="0" anchor="b"/>
                </a:tc>
                <a:tc>
                  <a:txBody>
                    <a:bodyPr/>
                    <a:lstStyle/>
                    <a:p>
                      <a:pPr algn="r" fontAlgn="b"/>
                      <a:r>
                        <a:rPr lang="en-US" altLang="zh-CN" sz="600" u="none" strike="noStrike"/>
                        <a:t>6900</a:t>
                      </a:r>
                      <a:endParaRPr lang="en-US" altLang="zh-CN" sz="600" b="0" i="0" u="none" strike="noStrike">
                        <a:latin typeface="宋体"/>
                      </a:endParaRPr>
                    </a:p>
                  </a:txBody>
                  <a:tcPr marL="9525" marR="9525" marT="9525" marB="0" anchor="b"/>
                </a:tc>
                <a:tc>
                  <a:txBody>
                    <a:bodyPr/>
                    <a:lstStyle/>
                    <a:p>
                      <a:pPr algn="r" fontAlgn="ctr"/>
                      <a:r>
                        <a:rPr lang="en-US" altLang="zh-CN" sz="600" u="none" strike="noStrike"/>
                        <a:t>1330</a:t>
                      </a:r>
                      <a:endParaRPr lang="en-US" altLang="zh-CN" sz="600" b="0" i="0" u="none" strike="noStrike">
                        <a:solidFill>
                          <a:srgbClr val="000000"/>
                        </a:solidFill>
                        <a:latin typeface="宋体"/>
                      </a:endParaRPr>
                    </a:p>
                  </a:txBody>
                  <a:tcPr marL="9525" marR="9525" marT="9525" marB="0" anchor="ctr"/>
                </a:tc>
              </a:tr>
              <a:tr h="147747">
                <a:tc>
                  <a:txBody>
                    <a:bodyPr/>
                    <a:lstStyle/>
                    <a:p>
                      <a:pPr algn="r" fontAlgn="b"/>
                      <a:r>
                        <a:rPr lang="en-US" altLang="zh-CN" sz="600" u="none" strike="noStrike"/>
                        <a:t>20130919</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1339</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1301</a:t>
                      </a:r>
                      <a:endParaRPr lang="en-US" altLang="zh-CN" sz="600" b="0" i="0" u="none" strike="noStrike">
                        <a:solidFill>
                          <a:srgbClr val="000000"/>
                        </a:solidFill>
                        <a:latin typeface="宋体"/>
                      </a:endParaRPr>
                    </a:p>
                  </a:txBody>
                  <a:tcPr marL="9525" marR="9525" marT="9525" marB="0" anchor="ctr"/>
                </a:tc>
                <a:tc>
                  <a:txBody>
                    <a:bodyPr/>
                    <a:lstStyle/>
                    <a:p>
                      <a:pPr algn="r" fontAlgn="b"/>
                      <a:r>
                        <a:rPr lang="en-US" altLang="zh-CN" sz="600" u="none" strike="noStrike"/>
                        <a:t>2014-2-18</a:t>
                      </a:r>
                      <a:endParaRPr lang="en-US" altLang="zh-CN" sz="600" b="0" i="0" u="none" strike="noStrike">
                        <a:latin typeface="宋体"/>
                      </a:endParaRPr>
                    </a:p>
                  </a:txBody>
                  <a:tcPr marL="9525" marR="9525" marT="9525" marB="0" anchor="b"/>
                </a:tc>
                <a:tc>
                  <a:txBody>
                    <a:bodyPr/>
                    <a:lstStyle/>
                    <a:p>
                      <a:pPr algn="r" fontAlgn="b"/>
                      <a:r>
                        <a:rPr lang="en-US" altLang="zh-CN" sz="600" u="none" strike="noStrike"/>
                        <a:t>3800</a:t>
                      </a:r>
                      <a:endParaRPr lang="en-US" altLang="zh-CN" sz="600" b="0" i="0" u="none" strike="noStrike">
                        <a:latin typeface="宋体"/>
                      </a:endParaRPr>
                    </a:p>
                  </a:txBody>
                  <a:tcPr marL="9525" marR="9525" marT="9525" marB="0" anchor="b"/>
                </a:tc>
                <a:tc>
                  <a:txBody>
                    <a:bodyPr/>
                    <a:lstStyle/>
                    <a:p>
                      <a:pPr algn="r" fontAlgn="b"/>
                      <a:r>
                        <a:rPr lang="en-US" altLang="zh-CN" sz="600" u="none" strike="noStrike"/>
                        <a:t>6900</a:t>
                      </a:r>
                      <a:endParaRPr lang="en-US" altLang="zh-CN" sz="600" b="0" i="0" u="none" strike="noStrike">
                        <a:latin typeface="宋体"/>
                      </a:endParaRPr>
                    </a:p>
                  </a:txBody>
                  <a:tcPr marL="9525" marR="9525" marT="9525" marB="0" anchor="b"/>
                </a:tc>
                <a:tc>
                  <a:txBody>
                    <a:bodyPr/>
                    <a:lstStyle/>
                    <a:p>
                      <a:pPr algn="r" fontAlgn="ctr"/>
                      <a:r>
                        <a:rPr lang="en-US" altLang="zh-CN" sz="600" u="none" strike="noStrike"/>
                        <a:t>1325</a:t>
                      </a:r>
                      <a:endParaRPr lang="en-US" altLang="zh-CN" sz="600" b="0" i="0" u="none" strike="noStrike">
                        <a:solidFill>
                          <a:srgbClr val="000000"/>
                        </a:solidFill>
                        <a:latin typeface="宋体"/>
                      </a:endParaRPr>
                    </a:p>
                  </a:txBody>
                  <a:tcPr marL="9525" marR="9525" marT="9525" marB="0" anchor="ctr"/>
                </a:tc>
              </a:tr>
              <a:tr h="147747">
                <a:tc>
                  <a:txBody>
                    <a:bodyPr/>
                    <a:lstStyle/>
                    <a:p>
                      <a:pPr algn="r" fontAlgn="b"/>
                      <a:r>
                        <a:rPr lang="en-US" altLang="zh-CN" sz="600" u="none" strike="noStrike"/>
                        <a:t>20130920</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1315</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1277</a:t>
                      </a:r>
                      <a:endParaRPr lang="en-US" altLang="zh-CN" sz="600" b="0" i="0" u="none" strike="noStrike">
                        <a:solidFill>
                          <a:srgbClr val="000000"/>
                        </a:solidFill>
                        <a:latin typeface="宋体"/>
                      </a:endParaRPr>
                    </a:p>
                  </a:txBody>
                  <a:tcPr marL="9525" marR="9525" marT="9525" marB="0" anchor="ctr"/>
                </a:tc>
                <a:tc>
                  <a:txBody>
                    <a:bodyPr/>
                    <a:lstStyle/>
                    <a:p>
                      <a:pPr algn="r" fontAlgn="b"/>
                      <a:r>
                        <a:rPr lang="en-US" altLang="zh-CN" sz="600" u="none" strike="noStrike"/>
                        <a:t>2014-2-19</a:t>
                      </a:r>
                      <a:endParaRPr lang="en-US" altLang="zh-CN" sz="600" b="0" i="0" u="none" strike="noStrike">
                        <a:latin typeface="宋体"/>
                      </a:endParaRPr>
                    </a:p>
                  </a:txBody>
                  <a:tcPr marL="9525" marR="9525" marT="9525" marB="0" anchor="b"/>
                </a:tc>
                <a:tc>
                  <a:txBody>
                    <a:bodyPr/>
                    <a:lstStyle/>
                    <a:p>
                      <a:pPr algn="r" fontAlgn="b"/>
                      <a:r>
                        <a:rPr lang="en-US" altLang="zh-CN" sz="600" u="none" strike="noStrike"/>
                        <a:t>3800</a:t>
                      </a:r>
                      <a:endParaRPr lang="en-US" altLang="zh-CN" sz="600" b="0" i="0" u="none" strike="noStrike">
                        <a:latin typeface="宋体"/>
                      </a:endParaRPr>
                    </a:p>
                  </a:txBody>
                  <a:tcPr marL="9525" marR="9525" marT="9525" marB="0" anchor="b"/>
                </a:tc>
                <a:tc>
                  <a:txBody>
                    <a:bodyPr/>
                    <a:lstStyle/>
                    <a:p>
                      <a:pPr algn="r" fontAlgn="b"/>
                      <a:r>
                        <a:rPr lang="en-US" altLang="zh-CN" sz="600" u="none" strike="noStrike"/>
                        <a:t>7000</a:t>
                      </a:r>
                      <a:endParaRPr lang="en-US" altLang="zh-CN" sz="600" b="0" i="0" u="none" strike="noStrike">
                        <a:latin typeface="宋体"/>
                      </a:endParaRPr>
                    </a:p>
                  </a:txBody>
                  <a:tcPr marL="9525" marR="9525" marT="9525" marB="0" anchor="b"/>
                </a:tc>
                <a:tc>
                  <a:txBody>
                    <a:bodyPr/>
                    <a:lstStyle/>
                    <a:p>
                      <a:pPr algn="r" fontAlgn="ctr"/>
                      <a:r>
                        <a:rPr lang="en-US" altLang="zh-CN" sz="600" u="none" strike="noStrike"/>
                        <a:t>1347</a:t>
                      </a:r>
                      <a:endParaRPr lang="en-US" altLang="zh-CN" sz="600" b="0" i="0" u="none" strike="noStrike">
                        <a:solidFill>
                          <a:srgbClr val="000000"/>
                        </a:solidFill>
                        <a:latin typeface="宋体"/>
                      </a:endParaRPr>
                    </a:p>
                  </a:txBody>
                  <a:tcPr marL="9525" marR="9525" marT="9525" marB="0" anchor="ctr"/>
                </a:tc>
              </a:tr>
              <a:tr h="147747">
                <a:tc>
                  <a:txBody>
                    <a:bodyPr/>
                    <a:lstStyle/>
                    <a:p>
                      <a:pPr algn="r" fontAlgn="b"/>
                      <a:r>
                        <a:rPr lang="en-US" altLang="zh-CN" sz="600" u="none" strike="noStrike"/>
                        <a:t>20130923</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1307</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1275</a:t>
                      </a:r>
                      <a:endParaRPr lang="en-US" altLang="zh-CN" sz="600" b="0" i="0" u="none" strike="noStrike">
                        <a:solidFill>
                          <a:srgbClr val="000000"/>
                        </a:solidFill>
                        <a:latin typeface="宋体"/>
                      </a:endParaRPr>
                    </a:p>
                  </a:txBody>
                  <a:tcPr marL="9525" marR="9525" marT="9525" marB="0" anchor="ctr"/>
                </a:tc>
                <a:tc>
                  <a:txBody>
                    <a:bodyPr/>
                    <a:lstStyle/>
                    <a:p>
                      <a:pPr algn="r" fontAlgn="b"/>
                      <a:r>
                        <a:rPr lang="en-US" altLang="zh-CN" sz="600" u="none" strike="noStrike"/>
                        <a:t>2014-2-20</a:t>
                      </a:r>
                      <a:endParaRPr lang="en-US" altLang="zh-CN" sz="600" b="0" i="0" u="none" strike="noStrike">
                        <a:latin typeface="宋体"/>
                      </a:endParaRPr>
                    </a:p>
                  </a:txBody>
                  <a:tcPr marL="9525" marR="9525" marT="9525" marB="0" anchor="b"/>
                </a:tc>
                <a:tc>
                  <a:txBody>
                    <a:bodyPr/>
                    <a:lstStyle/>
                    <a:p>
                      <a:pPr algn="r" fontAlgn="b"/>
                      <a:r>
                        <a:rPr lang="en-US" altLang="zh-CN" sz="600" u="none" strike="noStrike"/>
                        <a:t>3800</a:t>
                      </a:r>
                      <a:endParaRPr lang="en-US" altLang="zh-CN" sz="600" b="0" i="0" u="none" strike="noStrike">
                        <a:latin typeface="宋体"/>
                      </a:endParaRPr>
                    </a:p>
                  </a:txBody>
                  <a:tcPr marL="9525" marR="9525" marT="9525" marB="0" anchor="b"/>
                </a:tc>
                <a:tc>
                  <a:txBody>
                    <a:bodyPr/>
                    <a:lstStyle/>
                    <a:p>
                      <a:pPr algn="r" fontAlgn="b"/>
                      <a:r>
                        <a:rPr lang="en-US" altLang="zh-CN" sz="600" u="none" strike="noStrike"/>
                        <a:t>6900</a:t>
                      </a:r>
                      <a:endParaRPr lang="en-US" altLang="zh-CN" sz="600" b="0" i="0" u="none" strike="noStrike">
                        <a:latin typeface="宋体"/>
                      </a:endParaRPr>
                    </a:p>
                  </a:txBody>
                  <a:tcPr marL="9525" marR="9525" marT="9525" marB="0" anchor="b"/>
                </a:tc>
                <a:tc>
                  <a:txBody>
                    <a:bodyPr/>
                    <a:lstStyle/>
                    <a:p>
                      <a:pPr algn="r" fontAlgn="ctr"/>
                      <a:r>
                        <a:rPr lang="en-US" altLang="zh-CN" sz="600" u="none" strike="noStrike"/>
                        <a:t>1342</a:t>
                      </a:r>
                      <a:endParaRPr lang="en-US" altLang="zh-CN" sz="600" b="0" i="0" u="none" strike="noStrike">
                        <a:solidFill>
                          <a:srgbClr val="000000"/>
                        </a:solidFill>
                        <a:latin typeface="宋体"/>
                      </a:endParaRPr>
                    </a:p>
                  </a:txBody>
                  <a:tcPr marL="9525" marR="9525" marT="9525" marB="0" anchor="ctr"/>
                </a:tc>
              </a:tr>
              <a:tr h="147747">
                <a:tc>
                  <a:txBody>
                    <a:bodyPr/>
                    <a:lstStyle/>
                    <a:p>
                      <a:pPr algn="r" fontAlgn="b"/>
                      <a:r>
                        <a:rPr lang="en-US" altLang="zh-CN" sz="600" u="none" strike="noStrike"/>
                        <a:t>20130924</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1312</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1279</a:t>
                      </a:r>
                      <a:endParaRPr lang="en-US" altLang="zh-CN" sz="600" b="0" i="0" u="none" strike="noStrike">
                        <a:solidFill>
                          <a:srgbClr val="000000"/>
                        </a:solidFill>
                        <a:latin typeface="宋体"/>
                      </a:endParaRPr>
                    </a:p>
                  </a:txBody>
                  <a:tcPr marL="9525" marR="9525" marT="9525" marB="0" anchor="ctr"/>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r>
              <a:tr h="147747">
                <a:tc>
                  <a:txBody>
                    <a:bodyPr/>
                    <a:lstStyle/>
                    <a:p>
                      <a:pPr algn="r" fontAlgn="b"/>
                      <a:r>
                        <a:rPr lang="en-US" altLang="zh-CN" sz="600" u="none" strike="noStrike"/>
                        <a:t>20130925</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1321</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1283</a:t>
                      </a:r>
                      <a:endParaRPr lang="en-US" altLang="zh-CN" sz="600" b="0" i="0" u="none" strike="noStrike">
                        <a:solidFill>
                          <a:srgbClr val="000000"/>
                        </a:solidFill>
                        <a:latin typeface="宋体"/>
                      </a:endParaRPr>
                    </a:p>
                  </a:txBody>
                  <a:tcPr marL="9525" marR="9525" marT="9525" marB="0" anchor="ctr"/>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r>
              <a:tr h="147747">
                <a:tc>
                  <a:txBody>
                    <a:bodyPr/>
                    <a:lstStyle/>
                    <a:p>
                      <a:pPr algn="r" fontAlgn="b"/>
                      <a:r>
                        <a:rPr lang="en-US" altLang="zh-CN" sz="600" u="none" strike="noStrike"/>
                        <a:t>20130926</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1316</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1275</a:t>
                      </a:r>
                      <a:endParaRPr lang="en-US" altLang="zh-CN" sz="600" b="0" i="0" u="none" strike="noStrike">
                        <a:solidFill>
                          <a:srgbClr val="000000"/>
                        </a:solidFill>
                        <a:latin typeface="宋体"/>
                      </a:endParaRPr>
                    </a:p>
                  </a:txBody>
                  <a:tcPr marL="9525" marR="9525" marT="9525" marB="0" anchor="ctr"/>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r>
              <a:tr h="147747">
                <a:tc>
                  <a:txBody>
                    <a:bodyPr/>
                    <a:lstStyle/>
                    <a:p>
                      <a:pPr algn="r" fontAlgn="b"/>
                      <a:r>
                        <a:rPr lang="en-US" altLang="zh-CN" sz="600" u="none" strike="noStrike"/>
                        <a:t>20130927</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1319</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1274</a:t>
                      </a:r>
                      <a:endParaRPr lang="en-US" altLang="zh-CN" sz="600" b="0" i="0" u="none" strike="noStrike">
                        <a:solidFill>
                          <a:srgbClr val="000000"/>
                        </a:solidFill>
                        <a:latin typeface="宋体"/>
                      </a:endParaRPr>
                    </a:p>
                  </a:txBody>
                  <a:tcPr marL="9525" marR="9525" marT="9525" marB="0" anchor="ctr"/>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r>
              <a:tr h="147747">
                <a:tc>
                  <a:txBody>
                    <a:bodyPr/>
                    <a:lstStyle/>
                    <a:p>
                      <a:pPr algn="r" fontAlgn="b"/>
                      <a:r>
                        <a:rPr lang="en-US" altLang="zh-CN" sz="600" u="none" strike="noStrike"/>
                        <a:t>20130930</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1282</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1248</a:t>
                      </a:r>
                      <a:endParaRPr lang="en-US" altLang="zh-CN" sz="600" b="0" i="0" u="none" strike="noStrike">
                        <a:solidFill>
                          <a:srgbClr val="000000"/>
                        </a:solidFill>
                        <a:latin typeface="宋体"/>
                      </a:endParaRPr>
                    </a:p>
                  </a:txBody>
                  <a:tcPr marL="9525" marR="9525" marT="9525" marB="0" anchor="ctr"/>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r>
              <a:tr h="147747">
                <a:tc>
                  <a:txBody>
                    <a:bodyPr/>
                    <a:lstStyle/>
                    <a:p>
                      <a:pPr algn="r" fontAlgn="b"/>
                      <a:r>
                        <a:rPr lang="en-US" altLang="zh-CN" sz="600" u="none" strike="noStrike"/>
                        <a:t>20131001</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1268</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1233</a:t>
                      </a:r>
                      <a:endParaRPr lang="en-US" altLang="zh-CN" sz="600" b="0" i="0" u="none" strike="noStrike">
                        <a:solidFill>
                          <a:srgbClr val="000000"/>
                        </a:solidFill>
                        <a:latin typeface="宋体"/>
                      </a:endParaRPr>
                    </a:p>
                  </a:txBody>
                  <a:tcPr marL="9525" marR="9525" marT="9525" marB="0" anchor="ctr"/>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r>
              <a:tr h="147747">
                <a:tc>
                  <a:txBody>
                    <a:bodyPr/>
                    <a:lstStyle/>
                    <a:p>
                      <a:pPr algn="r" fontAlgn="b"/>
                      <a:r>
                        <a:rPr lang="en-US" altLang="zh-CN" sz="600" u="none" strike="noStrike"/>
                        <a:t>20131002</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1273</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1239</a:t>
                      </a:r>
                      <a:endParaRPr lang="en-US" altLang="zh-CN" sz="600" b="0" i="0" u="none" strike="noStrike">
                        <a:solidFill>
                          <a:srgbClr val="000000"/>
                        </a:solidFill>
                        <a:latin typeface="宋体"/>
                      </a:endParaRPr>
                    </a:p>
                  </a:txBody>
                  <a:tcPr marL="9525" marR="9525" marT="9525" marB="0" anchor="ctr"/>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r>
              <a:tr h="147747">
                <a:tc>
                  <a:txBody>
                    <a:bodyPr/>
                    <a:lstStyle/>
                    <a:p>
                      <a:pPr algn="r" fontAlgn="b"/>
                      <a:r>
                        <a:rPr lang="en-US" altLang="zh-CN" sz="600" u="none" strike="noStrike"/>
                        <a:t>20131003</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1288</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1250</a:t>
                      </a:r>
                      <a:endParaRPr lang="en-US" altLang="zh-CN" sz="600" b="0" i="0" u="none" strike="noStrike">
                        <a:solidFill>
                          <a:srgbClr val="000000"/>
                        </a:solidFill>
                        <a:latin typeface="宋体"/>
                      </a:endParaRPr>
                    </a:p>
                  </a:txBody>
                  <a:tcPr marL="9525" marR="9525" marT="9525" marB="0" anchor="ctr"/>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r>
              <a:tr h="147747">
                <a:tc>
                  <a:txBody>
                    <a:bodyPr/>
                    <a:lstStyle/>
                    <a:p>
                      <a:pPr algn="r" fontAlgn="b"/>
                      <a:r>
                        <a:rPr lang="en-US" altLang="zh-CN" sz="600" u="none" strike="noStrike"/>
                        <a:t>20131004</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1295</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1257</a:t>
                      </a:r>
                      <a:endParaRPr lang="en-US" altLang="zh-CN" sz="600" b="0" i="0" u="none" strike="noStrike">
                        <a:solidFill>
                          <a:srgbClr val="000000"/>
                        </a:solidFill>
                        <a:latin typeface="宋体"/>
                      </a:endParaRPr>
                    </a:p>
                  </a:txBody>
                  <a:tcPr marL="9525" marR="9525" marT="9525" marB="0" anchor="ctr"/>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r>
              <a:tr h="147747">
                <a:tc>
                  <a:txBody>
                    <a:bodyPr/>
                    <a:lstStyle/>
                    <a:p>
                      <a:pPr algn="r" fontAlgn="b"/>
                      <a:r>
                        <a:rPr lang="en-US" altLang="zh-CN" sz="600" u="none" strike="noStrike"/>
                        <a:t>20131007</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1296</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1264</a:t>
                      </a:r>
                      <a:endParaRPr lang="en-US" altLang="zh-CN" sz="600" b="0" i="0" u="none" strike="noStrike">
                        <a:solidFill>
                          <a:srgbClr val="000000"/>
                        </a:solidFill>
                        <a:latin typeface="宋体"/>
                      </a:endParaRPr>
                    </a:p>
                  </a:txBody>
                  <a:tcPr marL="9525" marR="9525" marT="9525" marB="0" anchor="ctr"/>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r>
              <a:tr h="147747">
                <a:tc>
                  <a:txBody>
                    <a:bodyPr/>
                    <a:lstStyle/>
                    <a:p>
                      <a:pPr algn="r" fontAlgn="b"/>
                      <a:r>
                        <a:rPr lang="en-US" altLang="zh-CN" sz="600" u="none" strike="noStrike"/>
                        <a:t>20131008</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1288</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1256</a:t>
                      </a:r>
                      <a:endParaRPr lang="en-US" altLang="zh-CN" sz="600" b="0" i="0" u="none" strike="noStrike">
                        <a:solidFill>
                          <a:srgbClr val="000000"/>
                        </a:solidFill>
                        <a:latin typeface="宋体"/>
                      </a:endParaRPr>
                    </a:p>
                  </a:txBody>
                  <a:tcPr marL="9525" marR="9525" marT="9525" marB="0" anchor="ctr"/>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r>
              <a:tr h="147747">
                <a:tc>
                  <a:txBody>
                    <a:bodyPr/>
                    <a:lstStyle/>
                    <a:p>
                      <a:pPr algn="r" fontAlgn="b"/>
                      <a:r>
                        <a:rPr lang="en-US" altLang="zh-CN" sz="600" u="none" strike="noStrike"/>
                        <a:t>20131009</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1287</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1250</a:t>
                      </a:r>
                      <a:endParaRPr lang="en-US" altLang="zh-CN" sz="600" b="0" i="0" u="none" strike="noStrike">
                        <a:solidFill>
                          <a:srgbClr val="000000"/>
                        </a:solidFill>
                        <a:latin typeface="宋体"/>
                      </a:endParaRPr>
                    </a:p>
                  </a:txBody>
                  <a:tcPr marL="9525" marR="9525" marT="9525" marB="0" anchor="ctr"/>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r>
              <a:tr h="147747">
                <a:tc>
                  <a:txBody>
                    <a:bodyPr/>
                    <a:lstStyle/>
                    <a:p>
                      <a:pPr algn="r" fontAlgn="b"/>
                      <a:r>
                        <a:rPr lang="en-US" altLang="zh-CN" sz="600" u="none" strike="noStrike"/>
                        <a:t>20131010</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1288</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1255</a:t>
                      </a:r>
                      <a:endParaRPr lang="en-US" altLang="zh-CN" sz="600" b="0" i="0" u="none" strike="noStrike">
                        <a:solidFill>
                          <a:srgbClr val="000000"/>
                        </a:solidFill>
                        <a:latin typeface="宋体"/>
                      </a:endParaRPr>
                    </a:p>
                  </a:txBody>
                  <a:tcPr marL="9525" marR="9525" marT="9525" marB="0" anchor="ctr"/>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r>
              <a:tr h="147747">
                <a:tc>
                  <a:txBody>
                    <a:bodyPr/>
                    <a:lstStyle/>
                    <a:p>
                      <a:pPr algn="r" fontAlgn="b"/>
                      <a:r>
                        <a:rPr lang="en-US" altLang="zh-CN" sz="600" u="none" strike="noStrike"/>
                        <a:t>20131011</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1266</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1239</a:t>
                      </a:r>
                      <a:endParaRPr lang="en-US" altLang="zh-CN" sz="600" b="0" i="0" u="none" strike="noStrike">
                        <a:solidFill>
                          <a:srgbClr val="000000"/>
                        </a:solidFill>
                        <a:latin typeface="宋体"/>
                      </a:endParaRPr>
                    </a:p>
                  </a:txBody>
                  <a:tcPr marL="9525" marR="9525" marT="9525" marB="0" anchor="ctr"/>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r>
              <a:tr h="147747">
                <a:tc>
                  <a:txBody>
                    <a:bodyPr/>
                    <a:lstStyle/>
                    <a:p>
                      <a:pPr algn="r" fontAlgn="b"/>
                      <a:r>
                        <a:rPr lang="en-US" altLang="zh-CN" sz="600" u="none" strike="noStrike"/>
                        <a:t>20131014</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1273</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1245</a:t>
                      </a:r>
                      <a:endParaRPr lang="en-US" altLang="zh-CN" sz="600" b="0" i="0" u="none" strike="noStrike">
                        <a:solidFill>
                          <a:srgbClr val="000000"/>
                        </a:solidFill>
                        <a:latin typeface="宋体"/>
                      </a:endParaRPr>
                    </a:p>
                  </a:txBody>
                  <a:tcPr marL="9525" marR="9525" marT="9525" marB="0" anchor="ctr"/>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r>
              <a:tr h="147747">
                <a:tc>
                  <a:txBody>
                    <a:bodyPr/>
                    <a:lstStyle/>
                    <a:p>
                      <a:pPr algn="r" fontAlgn="b"/>
                      <a:r>
                        <a:rPr lang="en-US" altLang="zh-CN" sz="600" u="none" strike="noStrike"/>
                        <a:t>20131015</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1267</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1244</a:t>
                      </a:r>
                      <a:endParaRPr lang="en-US" altLang="zh-CN" sz="600" b="0" i="0" u="none" strike="noStrike">
                        <a:solidFill>
                          <a:srgbClr val="000000"/>
                        </a:solidFill>
                        <a:latin typeface="宋体"/>
                      </a:endParaRPr>
                    </a:p>
                  </a:txBody>
                  <a:tcPr marL="9525" marR="9525" marT="9525" marB="0" anchor="ctr"/>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r>
              <a:tr h="147747">
                <a:tc>
                  <a:txBody>
                    <a:bodyPr/>
                    <a:lstStyle/>
                    <a:p>
                      <a:pPr algn="r" fontAlgn="b"/>
                      <a:r>
                        <a:rPr lang="en-US" altLang="zh-CN" sz="600" u="none" strike="noStrike"/>
                        <a:t>20131016</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1278</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1249</a:t>
                      </a:r>
                      <a:endParaRPr lang="en-US" altLang="zh-CN" sz="600" b="0" i="0" u="none" strike="noStrike">
                        <a:solidFill>
                          <a:srgbClr val="000000"/>
                        </a:solidFill>
                        <a:latin typeface="宋体"/>
                      </a:endParaRPr>
                    </a:p>
                  </a:txBody>
                  <a:tcPr marL="9525" marR="9525" marT="9525" marB="0" anchor="ctr"/>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r>
              <a:tr h="147747">
                <a:tc>
                  <a:txBody>
                    <a:bodyPr/>
                    <a:lstStyle/>
                    <a:p>
                      <a:pPr algn="r" fontAlgn="b"/>
                      <a:r>
                        <a:rPr lang="en-US" altLang="zh-CN" sz="600" u="none" strike="noStrike"/>
                        <a:t>20131017</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1293</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1257</a:t>
                      </a:r>
                      <a:endParaRPr lang="en-US" altLang="zh-CN" sz="600" b="0" i="0" u="none" strike="noStrike">
                        <a:solidFill>
                          <a:srgbClr val="000000"/>
                        </a:solidFill>
                        <a:latin typeface="宋体"/>
                      </a:endParaRPr>
                    </a:p>
                  </a:txBody>
                  <a:tcPr marL="9525" marR="9525" marT="9525" marB="0" anchor="ctr"/>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r>
              <a:tr h="147747">
                <a:tc>
                  <a:txBody>
                    <a:bodyPr/>
                    <a:lstStyle/>
                    <a:p>
                      <a:pPr algn="r" fontAlgn="b"/>
                      <a:r>
                        <a:rPr lang="en-US" altLang="zh-CN" sz="600" u="none" strike="noStrike"/>
                        <a:t>20131018</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1291</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1257</a:t>
                      </a:r>
                      <a:endParaRPr lang="en-US" altLang="zh-CN" sz="600" b="0" i="0" u="none" strike="noStrike">
                        <a:solidFill>
                          <a:srgbClr val="000000"/>
                        </a:solidFill>
                        <a:latin typeface="宋体"/>
                      </a:endParaRPr>
                    </a:p>
                  </a:txBody>
                  <a:tcPr marL="9525" marR="9525" marT="9525" marB="0" anchor="ctr"/>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r>
              <a:tr h="147747">
                <a:tc>
                  <a:txBody>
                    <a:bodyPr/>
                    <a:lstStyle/>
                    <a:p>
                      <a:pPr algn="r" fontAlgn="b"/>
                      <a:r>
                        <a:rPr lang="en-US" altLang="zh-CN" sz="600" u="none" strike="noStrike"/>
                        <a:t>20131021</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1303</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1264</a:t>
                      </a:r>
                      <a:endParaRPr lang="en-US" altLang="zh-CN" sz="600" b="0" i="0" u="none" strike="noStrike">
                        <a:solidFill>
                          <a:srgbClr val="000000"/>
                        </a:solidFill>
                        <a:latin typeface="宋体"/>
                      </a:endParaRPr>
                    </a:p>
                  </a:txBody>
                  <a:tcPr marL="9525" marR="9525" marT="9525" marB="0" anchor="ctr"/>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r>
              <a:tr h="147747">
                <a:tc>
                  <a:txBody>
                    <a:bodyPr/>
                    <a:lstStyle/>
                    <a:p>
                      <a:pPr algn="r" fontAlgn="b"/>
                      <a:r>
                        <a:rPr lang="en-US" altLang="zh-CN" sz="600" u="none" strike="noStrike"/>
                        <a:t>20131022</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1302</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1260</a:t>
                      </a:r>
                      <a:endParaRPr lang="en-US" altLang="zh-CN" sz="600" b="0" i="0" u="none" strike="noStrike">
                        <a:solidFill>
                          <a:srgbClr val="000000"/>
                        </a:solidFill>
                        <a:latin typeface="宋体"/>
                      </a:endParaRPr>
                    </a:p>
                  </a:txBody>
                  <a:tcPr marL="9525" marR="9525" marT="9525" marB="0" anchor="ctr"/>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r>
              <a:tr h="147747">
                <a:tc>
                  <a:txBody>
                    <a:bodyPr/>
                    <a:lstStyle/>
                    <a:p>
                      <a:pPr algn="r" fontAlgn="b"/>
                      <a:r>
                        <a:rPr lang="en-US" altLang="zh-CN" sz="600" u="none" strike="noStrike"/>
                        <a:t>20131023</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1310</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1266</a:t>
                      </a:r>
                      <a:endParaRPr lang="en-US" altLang="zh-CN" sz="600" b="0" i="0" u="none" strike="noStrike">
                        <a:solidFill>
                          <a:srgbClr val="000000"/>
                        </a:solidFill>
                        <a:latin typeface="宋体"/>
                      </a:endParaRPr>
                    </a:p>
                  </a:txBody>
                  <a:tcPr marL="9525" marR="9525" marT="9525" marB="0" anchor="ctr"/>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r>
              <a:tr h="147747">
                <a:tc>
                  <a:txBody>
                    <a:bodyPr/>
                    <a:lstStyle/>
                    <a:p>
                      <a:pPr algn="r" fontAlgn="b"/>
                      <a:r>
                        <a:rPr lang="en-US" altLang="zh-CN" sz="600" u="none" strike="noStrike"/>
                        <a:t>20131024</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1309</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1264</a:t>
                      </a:r>
                      <a:endParaRPr lang="en-US" altLang="zh-CN" sz="600" b="0" i="0" u="none" strike="noStrike">
                        <a:solidFill>
                          <a:srgbClr val="000000"/>
                        </a:solidFill>
                        <a:latin typeface="宋体"/>
                      </a:endParaRPr>
                    </a:p>
                  </a:txBody>
                  <a:tcPr marL="9525" marR="9525" marT="9525" marB="0" anchor="ctr"/>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r>
              <a:tr h="147747">
                <a:tc>
                  <a:txBody>
                    <a:bodyPr/>
                    <a:lstStyle/>
                    <a:p>
                      <a:pPr algn="r" fontAlgn="b"/>
                      <a:r>
                        <a:rPr lang="en-US" altLang="zh-CN" sz="600" u="none" strike="noStrike"/>
                        <a:t>20131025</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1300</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1255</a:t>
                      </a:r>
                      <a:endParaRPr lang="en-US" altLang="zh-CN" sz="600" b="0" i="0" u="none" strike="noStrike">
                        <a:solidFill>
                          <a:srgbClr val="000000"/>
                        </a:solidFill>
                        <a:latin typeface="宋体"/>
                      </a:endParaRPr>
                    </a:p>
                  </a:txBody>
                  <a:tcPr marL="9525" marR="9525" marT="9525" marB="0" anchor="ctr"/>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r>
              <a:tr h="147747">
                <a:tc>
                  <a:txBody>
                    <a:bodyPr/>
                    <a:lstStyle/>
                    <a:p>
                      <a:pPr algn="r" fontAlgn="b"/>
                      <a:r>
                        <a:rPr lang="en-US" altLang="zh-CN" sz="600" u="none" strike="noStrike"/>
                        <a:t>20131028</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1271</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1237</a:t>
                      </a:r>
                      <a:endParaRPr lang="en-US" altLang="zh-CN" sz="600" b="0" i="0" u="none" strike="noStrike">
                        <a:solidFill>
                          <a:srgbClr val="000000"/>
                        </a:solidFill>
                        <a:latin typeface="宋体"/>
                      </a:endParaRPr>
                    </a:p>
                  </a:txBody>
                  <a:tcPr marL="9525" marR="9525" marT="9525" marB="0" anchor="ctr"/>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r>
              <a:tr h="147747">
                <a:tc>
                  <a:txBody>
                    <a:bodyPr/>
                    <a:lstStyle/>
                    <a:p>
                      <a:pPr algn="r" fontAlgn="b"/>
                      <a:r>
                        <a:rPr lang="en-US" altLang="zh-CN" sz="600" u="none" strike="noStrike"/>
                        <a:t>20131029</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1279</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1241</a:t>
                      </a:r>
                      <a:endParaRPr lang="en-US" altLang="zh-CN" sz="600" b="0" i="0" u="none" strike="noStrike">
                        <a:solidFill>
                          <a:srgbClr val="000000"/>
                        </a:solidFill>
                        <a:latin typeface="宋体"/>
                      </a:endParaRPr>
                    </a:p>
                  </a:txBody>
                  <a:tcPr marL="9525" marR="9525" marT="9525" marB="0" anchor="ctr"/>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r>
              <a:tr h="147747">
                <a:tc>
                  <a:txBody>
                    <a:bodyPr/>
                    <a:lstStyle/>
                    <a:p>
                      <a:pPr algn="r" fontAlgn="b"/>
                      <a:r>
                        <a:rPr lang="en-US" altLang="zh-CN" sz="600" u="none" strike="noStrike"/>
                        <a:t>20131030</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1287</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a:t>1247</a:t>
                      </a:r>
                      <a:endParaRPr lang="en-US" altLang="zh-CN" sz="600" b="0" i="0" u="none" strike="noStrike">
                        <a:solidFill>
                          <a:srgbClr val="000000"/>
                        </a:solidFill>
                        <a:latin typeface="宋体"/>
                      </a:endParaRPr>
                    </a:p>
                  </a:txBody>
                  <a:tcPr marL="9525" marR="9525" marT="9525" marB="0" anchor="ctr"/>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r>
              <a:tr h="147747">
                <a:tc>
                  <a:txBody>
                    <a:bodyPr/>
                    <a:lstStyle/>
                    <a:p>
                      <a:pPr algn="r" fontAlgn="b"/>
                      <a:r>
                        <a:rPr lang="en-US" altLang="zh-CN" sz="600" u="none" strike="noStrike"/>
                        <a:t>20131031</a:t>
                      </a:r>
                      <a:endParaRPr lang="en-US" altLang="zh-CN" sz="600" b="0" i="0" u="none" strike="noStrike">
                        <a:solidFill>
                          <a:srgbClr val="000000"/>
                        </a:solidFill>
                        <a:latin typeface="宋体"/>
                      </a:endParaRPr>
                    </a:p>
                  </a:txBody>
                  <a:tcPr marL="9525" marR="9525" marT="9525" marB="0" anchor="b"/>
                </a:tc>
                <a:tc>
                  <a:txBody>
                    <a:bodyPr/>
                    <a:lstStyle/>
                    <a:p>
                      <a:pPr algn="r" fontAlgn="b"/>
                      <a:r>
                        <a:rPr lang="en-US" altLang="zh-CN" sz="600" u="none" strike="noStrike"/>
                        <a:t>1280</a:t>
                      </a:r>
                      <a:endParaRPr lang="en-US" altLang="zh-CN" sz="600" b="0" i="0" u="none" strike="noStrike">
                        <a:solidFill>
                          <a:srgbClr val="000000"/>
                        </a:solidFill>
                        <a:latin typeface="宋体"/>
                      </a:endParaRPr>
                    </a:p>
                  </a:txBody>
                  <a:tcPr marL="9525" marR="9525" marT="9525" marB="0" anchor="b"/>
                </a:tc>
                <a:tc>
                  <a:txBody>
                    <a:bodyPr/>
                    <a:lstStyle/>
                    <a:p>
                      <a:pPr algn="r" fontAlgn="ctr"/>
                      <a:r>
                        <a:rPr lang="en-US" altLang="zh-CN" sz="600" u="none" strike="noStrike" dirty="0"/>
                        <a:t>1238</a:t>
                      </a:r>
                      <a:endParaRPr lang="en-US" altLang="zh-CN" sz="600" b="0" i="0" u="none" strike="noStrike" dirty="0">
                        <a:solidFill>
                          <a:srgbClr val="000000"/>
                        </a:solidFill>
                        <a:latin typeface="宋体"/>
                      </a:endParaRPr>
                    </a:p>
                  </a:txBody>
                  <a:tcPr marL="9525" marR="9525" marT="9525" marB="0" anchor="ctr"/>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a:t>　</a:t>
                      </a:r>
                      <a:endParaRPr lang="zh-CN" altLang="en-US" sz="600" b="0" i="0" u="none" strike="noStrike">
                        <a:latin typeface="宋体"/>
                      </a:endParaRPr>
                    </a:p>
                  </a:txBody>
                  <a:tcPr marL="9525" marR="9525" marT="9525" marB="0" anchor="b"/>
                </a:tc>
                <a:tc>
                  <a:txBody>
                    <a:bodyPr/>
                    <a:lstStyle/>
                    <a:p>
                      <a:pPr algn="l" fontAlgn="b"/>
                      <a:r>
                        <a:rPr lang="zh-CN" altLang="en-US" sz="600" u="none" strike="noStrike" dirty="0"/>
                        <a:t>　</a:t>
                      </a:r>
                      <a:endParaRPr lang="zh-CN" altLang="en-US" sz="600" b="0" i="0" u="none" strike="noStrike" dirty="0">
                        <a:latin typeface="宋体"/>
                      </a:endParaRP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p:cNvGraphicFramePr>
            <a:graphicFrameLocks noGrp="1"/>
          </p:cNvGraphicFramePr>
          <p:nvPr>
            <p:ph sz="quarter" idx="4294967295"/>
          </p:nvPr>
        </p:nvGraphicFramePr>
        <p:xfrm>
          <a:off x="0" y="1357313"/>
          <a:ext cx="4143375" cy="411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内容占位符 7"/>
          <p:cNvGraphicFramePr>
            <a:graphicFrameLocks noGrp="1"/>
          </p:cNvGraphicFramePr>
          <p:nvPr>
            <p:ph sz="quarter" idx="4294967295"/>
          </p:nvPr>
        </p:nvGraphicFramePr>
        <p:xfrm>
          <a:off x="4214813" y="1428750"/>
          <a:ext cx="4929187"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13" name="文本占位符 12"/>
          <p:cNvSpPr>
            <a:spLocks noGrp="1"/>
          </p:cNvSpPr>
          <p:nvPr>
            <p:ph type="body" idx="4294967295"/>
          </p:nvPr>
        </p:nvSpPr>
        <p:spPr>
          <a:xfrm>
            <a:off x="0" y="5857875"/>
            <a:ext cx="4022725" cy="639763"/>
          </a:xfrm>
        </p:spPr>
        <p:txBody>
          <a:bodyPr>
            <a:normAutofit fontScale="70000" lnSpcReduction="20000"/>
          </a:bodyPr>
          <a:lstStyle/>
          <a:p>
            <a:r>
              <a:rPr lang="zh-CN" altLang="en-US" dirty="0" smtClean="0"/>
              <a:t>船期远月、近月美豆走势</a:t>
            </a:r>
            <a:endParaRPr lang="zh-CN" altLang="en-US" dirty="0"/>
          </a:p>
        </p:txBody>
      </p:sp>
      <p:sp>
        <p:nvSpPr>
          <p:cNvPr id="14" name="文本占位符 13"/>
          <p:cNvSpPr>
            <a:spLocks noGrp="1"/>
          </p:cNvSpPr>
          <p:nvPr>
            <p:ph type="body" sz="half" idx="4294967295"/>
          </p:nvPr>
        </p:nvSpPr>
        <p:spPr>
          <a:xfrm>
            <a:off x="4572001" y="5857875"/>
            <a:ext cx="4572000" cy="639763"/>
          </a:xfrm>
        </p:spPr>
        <p:txBody>
          <a:bodyPr>
            <a:normAutofit fontScale="70000" lnSpcReduction="20000"/>
          </a:bodyPr>
          <a:lstStyle/>
          <a:p>
            <a:r>
              <a:rPr lang="zh-CN" altLang="en-US" dirty="0" smtClean="0"/>
              <a:t>油粕销售时间段现货与美豆走势</a:t>
            </a:r>
            <a:endParaRPr lang="zh-CN" altLang="en-US" dirty="0"/>
          </a:p>
        </p:txBody>
      </p:sp>
      <p:sp>
        <p:nvSpPr>
          <p:cNvPr id="12" name="标题 11"/>
          <p:cNvSpPr>
            <a:spLocks noGrp="1"/>
          </p:cNvSpPr>
          <p:nvPr>
            <p:ph type="title" idx="4294967295"/>
          </p:nvPr>
        </p:nvSpPr>
        <p:spPr>
          <a:xfrm>
            <a:off x="1644650" y="274638"/>
            <a:ext cx="7499350" cy="1143000"/>
          </a:xfrm>
        </p:spPr>
        <p:txBody>
          <a:bodyPr/>
          <a:lstStyle/>
          <a:p>
            <a:r>
              <a:rPr lang="en-US" altLang="zh-CN" dirty="0" smtClean="0"/>
              <a:t>30758</a:t>
            </a:r>
            <a:r>
              <a:rPr lang="zh-CN" altLang="en-US" dirty="0" smtClean="0"/>
              <a:t>方案</a:t>
            </a:r>
            <a:r>
              <a:rPr lang="en-US" altLang="zh-CN" dirty="0" smtClean="0"/>
              <a:t>A</a:t>
            </a:r>
            <a:r>
              <a:rPr lang="zh-CN" altLang="en-US" dirty="0" smtClean="0"/>
              <a:t>价格走势</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30758</a:t>
            </a:r>
            <a:r>
              <a:rPr lang="zh-CN" altLang="en-US" dirty="0" smtClean="0"/>
              <a:t>套保方案</a:t>
            </a:r>
            <a:r>
              <a:rPr lang="en-US" altLang="zh-CN" dirty="0" smtClean="0"/>
              <a:t>B</a:t>
            </a:r>
            <a:endParaRPr lang="zh-CN" altLang="en-US" dirty="0"/>
          </a:p>
        </p:txBody>
      </p:sp>
      <p:graphicFrame>
        <p:nvGraphicFramePr>
          <p:cNvPr id="4" name="内容占位符 3"/>
          <p:cNvGraphicFramePr>
            <a:graphicFrameLocks noGrp="1"/>
          </p:cNvGraphicFramePr>
          <p:nvPr>
            <p:ph idx="1"/>
          </p:nvPr>
        </p:nvGraphicFramePr>
        <p:xfrm>
          <a:off x="1071538" y="1428736"/>
          <a:ext cx="7929618" cy="5050298"/>
        </p:xfrm>
        <a:graphic>
          <a:graphicData uri="http://schemas.openxmlformats.org/drawingml/2006/table">
            <a:tbl>
              <a:tblPr firstRow="1" bandRow="1">
                <a:tableStyleId>{C4B1156A-380E-4F78-BDF5-A606A8083BF9}</a:tableStyleId>
              </a:tblPr>
              <a:tblGrid>
                <a:gridCol w="2042475"/>
                <a:gridCol w="2055122"/>
                <a:gridCol w="1887020"/>
                <a:gridCol w="1945001"/>
              </a:tblGrid>
              <a:tr h="16430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t>贴水</a:t>
                      </a:r>
                      <a:r>
                        <a:rPr lang="en-US" altLang="zh-CN" b="0" dirty="0" smtClean="0"/>
                        <a:t>214+11</a:t>
                      </a:r>
                      <a:r>
                        <a:rPr lang="zh-CN" altLang="en-US" b="0" dirty="0" smtClean="0"/>
                        <a:t>月</a:t>
                      </a:r>
                      <a:endParaRPr lang="en-US" altLang="zh-CN" b="0" dirty="0" smtClean="0"/>
                    </a:p>
                  </a:txBody>
                  <a:tcPr/>
                </a:tc>
                <a:tc>
                  <a:txBody>
                    <a:bodyPr/>
                    <a:lstStyle/>
                    <a:p>
                      <a:pPr algn="ctr"/>
                      <a:endParaRPr lang="en-US" altLang="zh-CN" sz="2400" dirty="0" smtClean="0">
                        <a:solidFill>
                          <a:srgbClr val="FF0000"/>
                        </a:solidFill>
                      </a:endParaRPr>
                    </a:p>
                    <a:p>
                      <a:pPr algn="ctr"/>
                      <a:r>
                        <a:rPr lang="zh-CN" altLang="en-US" sz="2400" dirty="0" smtClean="0">
                          <a:solidFill>
                            <a:srgbClr val="FF0000"/>
                          </a:solidFill>
                        </a:rPr>
                        <a:t>现货</a:t>
                      </a:r>
                      <a:endParaRPr lang="zh-CN" altLang="en-US" sz="2400" dirty="0">
                        <a:solidFill>
                          <a:srgbClr val="FF0000"/>
                        </a:solidFill>
                      </a:endParaRPr>
                    </a:p>
                  </a:txBody>
                  <a:tcPr/>
                </a:tc>
                <a:tc>
                  <a:txBody>
                    <a:bodyPr/>
                    <a:lstStyle/>
                    <a:p>
                      <a:pPr algn="ctr"/>
                      <a:endParaRPr lang="en-US" altLang="zh-CN" sz="2400" dirty="0" smtClean="0">
                        <a:solidFill>
                          <a:srgbClr val="FF0000"/>
                        </a:solidFill>
                      </a:endParaRPr>
                    </a:p>
                    <a:p>
                      <a:pPr algn="ctr"/>
                      <a:r>
                        <a:rPr lang="zh-CN" altLang="en-US" sz="2400" dirty="0" smtClean="0">
                          <a:solidFill>
                            <a:srgbClr val="FF0000"/>
                          </a:solidFill>
                        </a:rPr>
                        <a:t>期货</a:t>
                      </a:r>
                      <a:endParaRPr lang="zh-CN" altLang="en-US" sz="2400" dirty="0">
                        <a:solidFill>
                          <a:srgbClr val="FF0000"/>
                        </a:solidFill>
                      </a:endParaRPr>
                    </a:p>
                  </a:txBody>
                  <a:tcPr/>
                </a:tc>
                <a:tc>
                  <a:txBody>
                    <a:bodyPr/>
                    <a:lstStyle/>
                    <a:p>
                      <a:pPr algn="ctr"/>
                      <a:endParaRPr lang="en-US" altLang="zh-CN" sz="2400" dirty="0" smtClean="0">
                        <a:solidFill>
                          <a:srgbClr val="FF0000"/>
                        </a:solidFill>
                      </a:endParaRPr>
                    </a:p>
                    <a:p>
                      <a:pPr algn="ctr"/>
                      <a:r>
                        <a:rPr lang="zh-CN" altLang="en-US" sz="2400" dirty="0" smtClean="0">
                          <a:solidFill>
                            <a:srgbClr val="FF0000"/>
                          </a:solidFill>
                        </a:rPr>
                        <a:t>盈亏（</a:t>
                      </a:r>
                      <a:r>
                        <a:rPr lang="en-US" altLang="zh-CN" sz="2400" dirty="0" smtClean="0">
                          <a:solidFill>
                            <a:srgbClr val="FF0000"/>
                          </a:solidFill>
                        </a:rPr>
                        <a:t>K</a:t>
                      </a:r>
                      <a:r>
                        <a:rPr lang="zh-CN" altLang="en-US" sz="2400" dirty="0" smtClean="0">
                          <a:solidFill>
                            <a:srgbClr val="FF0000"/>
                          </a:solidFill>
                        </a:rPr>
                        <a:t>）</a:t>
                      </a:r>
                      <a:endParaRPr lang="zh-CN" altLang="en-US" sz="2400" dirty="0">
                        <a:solidFill>
                          <a:srgbClr val="FF0000"/>
                        </a:solidFill>
                      </a:endParaRPr>
                    </a:p>
                  </a:txBody>
                  <a:tcPr/>
                </a:tc>
              </a:tr>
              <a:tr h="1290348">
                <a:tc>
                  <a:txBody>
                    <a:bodyPr/>
                    <a:lstStyle/>
                    <a:p>
                      <a:endParaRPr lang="en-US" altLang="zh-CN" dirty="0" smtClean="0"/>
                    </a:p>
                    <a:p>
                      <a:endParaRPr lang="en-US" altLang="zh-CN" dirty="0" smtClean="0"/>
                    </a:p>
                    <a:p>
                      <a:r>
                        <a:rPr lang="en-US" altLang="zh-CN" dirty="0" smtClean="0"/>
                        <a:t>2013</a:t>
                      </a:r>
                      <a:r>
                        <a:rPr lang="zh-CN" altLang="en-US" dirty="0" smtClean="0"/>
                        <a:t>年</a:t>
                      </a:r>
                      <a:r>
                        <a:rPr lang="en-US" altLang="zh-CN" dirty="0" smtClean="0"/>
                        <a:t>7</a:t>
                      </a:r>
                      <a:r>
                        <a:rPr lang="zh-CN" altLang="en-US" dirty="0" smtClean="0"/>
                        <a:t>月</a:t>
                      </a:r>
                      <a:r>
                        <a:rPr lang="en-US" altLang="zh-CN" dirty="0" smtClean="0"/>
                        <a:t>~10</a:t>
                      </a:r>
                      <a:r>
                        <a:rPr lang="zh-CN" altLang="en-US" dirty="0" smtClean="0"/>
                        <a:t>月</a:t>
                      </a:r>
                      <a:endParaRPr lang="en-US" altLang="zh-CN" dirty="0" smtClean="0"/>
                    </a:p>
                    <a:p>
                      <a:endParaRPr lang="en-US" altLang="zh-CN" dirty="0" smtClean="0"/>
                    </a:p>
                  </a:txBody>
                  <a:tcPr/>
                </a:tc>
                <a:tc>
                  <a:txBody>
                    <a:bodyPr/>
                    <a:lstStyle/>
                    <a:p>
                      <a:r>
                        <a:rPr lang="zh-CN" altLang="en-US" sz="2400" dirty="0" smtClean="0"/>
                        <a:t>买入大豆。</a:t>
                      </a:r>
                      <a:endParaRPr lang="en-US" altLang="zh-CN" sz="2400" dirty="0" smtClean="0"/>
                    </a:p>
                    <a:p>
                      <a:r>
                        <a:rPr lang="zh-CN" altLang="en-US" sz="2400" dirty="0" smtClean="0"/>
                        <a:t>即</a:t>
                      </a:r>
                      <a:r>
                        <a:rPr lang="en-US" altLang="zh-CN" sz="2400" dirty="0" smtClean="0"/>
                        <a:t>SX13</a:t>
                      </a:r>
                      <a:r>
                        <a:rPr lang="zh-CN" altLang="en-US" sz="2400" dirty="0" smtClean="0"/>
                        <a:t>点价</a:t>
                      </a:r>
                      <a:endParaRPr lang="zh-CN" altLang="en-US" sz="2400" dirty="0"/>
                    </a:p>
                  </a:txBody>
                  <a:tcPr/>
                </a:tc>
                <a:tc>
                  <a:txBody>
                    <a:bodyPr/>
                    <a:lstStyle/>
                    <a:p>
                      <a:r>
                        <a:rPr lang="zh-CN" altLang="en-US" sz="2400" dirty="0" smtClean="0"/>
                        <a:t>做空</a:t>
                      </a:r>
                      <a:r>
                        <a:rPr lang="en-US" altLang="zh-CN" sz="2400" dirty="0" smtClean="0"/>
                        <a:t>1405</a:t>
                      </a:r>
                    </a:p>
                    <a:p>
                      <a:r>
                        <a:rPr lang="zh-CN" altLang="en-US" sz="2400" dirty="0" smtClean="0"/>
                        <a:t>豆油、豆粕</a:t>
                      </a:r>
                      <a:endParaRPr lang="zh-CN" altLang="en-US" sz="2400" dirty="0"/>
                    </a:p>
                  </a:txBody>
                  <a:tcPr/>
                </a:tc>
                <a:tc>
                  <a:txBody>
                    <a:bodyPr/>
                    <a:lstStyle/>
                    <a:p>
                      <a:r>
                        <a:rPr lang="en-US" altLang="zh-CN" sz="1800" dirty="0" smtClean="0">
                          <a:solidFill>
                            <a:srgbClr val="FF0000"/>
                          </a:solidFill>
                        </a:rPr>
                        <a:t>K1=</a:t>
                      </a:r>
                      <a:r>
                        <a:rPr lang="en-US" altLang="zh-CN" sz="1800" dirty="0" smtClean="0"/>
                        <a:t>(</a:t>
                      </a:r>
                      <a:r>
                        <a:rPr lang="zh-CN" altLang="en-US" sz="1800" dirty="0" smtClean="0"/>
                        <a:t>豆粕</a:t>
                      </a:r>
                      <a:r>
                        <a:rPr lang="en-US" altLang="zh-CN" sz="1800" dirty="0" smtClean="0"/>
                        <a:t>1405</a:t>
                      </a:r>
                      <a:r>
                        <a:rPr lang="zh-CN" altLang="en-US" sz="1800" dirty="0" smtClean="0"/>
                        <a:t>期货*</a:t>
                      </a:r>
                      <a:r>
                        <a:rPr lang="en-US" altLang="zh-CN" sz="1800" dirty="0" smtClean="0"/>
                        <a:t>0.8+</a:t>
                      </a:r>
                      <a:r>
                        <a:rPr lang="zh-CN" altLang="en-US" sz="1800" dirty="0" smtClean="0"/>
                        <a:t>豆油</a:t>
                      </a:r>
                      <a:r>
                        <a:rPr lang="en-US" altLang="zh-CN" sz="1800" dirty="0" smtClean="0"/>
                        <a:t>1405</a:t>
                      </a:r>
                      <a:r>
                        <a:rPr lang="zh-CN" altLang="en-US" sz="1800" dirty="0" smtClean="0"/>
                        <a:t>期货*</a:t>
                      </a:r>
                      <a:r>
                        <a:rPr lang="en-US" altLang="zh-CN" sz="1800" dirty="0" smtClean="0"/>
                        <a:t>0.18)-</a:t>
                      </a:r>
                      <a:r>
                        <a:rPr lang="zh-CN" altLang="en-US" sz="1800" dirty="0" smtClean="0">
                          <a:solidFill>
                            <a:srgbClr val="FF0000"/>
                          </a:solidFill>
                        </a:rPr>
                        <a:t>（</a:t>
                      </a:r>
                      <a:r>
                        <a:rPr lang="en-US" altLang="zh-CN" sz="1800" dirty="0" smtClean="0">
                          <a:solidFill>
                            <a:srgbClr val="FF0000"/>
                          </a:solidFill>
                        </a:rPr>
                        <a:t>SX13+214</a:t>
                      </a:r>
                      <a:r>
                        <a:rPr lang="zh-CN" altLang="en-US" sz="1800" dirty="0" smtClean="0">
                          <a:solidFill>
                            <a:srgbClr val="FF0000"/>
                          </a:solidFill>
                        </a:rPr>
                        <a:t>）*</a:t>
                      </a:r>
                      <a:r>
                        <a:rPr lang="en-US" altLang="zh-CN" sz="1800" dirty="0" smtClean="0">
                          <a:solidFill>
                            <a:srgbClr val="FF0000"/>
                          </a:solidFill>
                        </a:rPr>
                        <a:t>0.367433*1.1639*6.2+280</a:t>
                      </a:r>
                      <a:endParaRPr lang="zh-CN" altLang="en-US" sz="1800" dirty="0"/>
                    </a:p>
                  </a:txBody>
                  <a:tcPr/>
                </a:tc>
              </a:tr>
              <a:tr h="1669864">
                <a:tc>
                  <a:txBody>
                    <a:bodyPr/>
                    <a:lstStyle/>
                    <a:p>
                      <a:endParaRPr lang="en-US" altLang="zh-CN" dirty="0" smtClean="0"/>
                    </a:p>
                    <a:p>
                      <a:endParaRPr lang="en-US" altLang="zh-CN" dirty="0" smtClean="0"/>
                    </a:p>
                    <a:p>
                      <a:r>
                        <a:rPr lang="en-US" altLang="zh-CN" dirty="0" smtClean="0"/>
                        <a:t>2014</a:t>
                      </a:r>
                      <a:r>
                        <a:rPr lang="zh-CN" altLang="en-US" dirty="0" smtClean="0"/>
                        <a:t>年</a:t>
                      </a:r>
                      <a:r>
                        <a:rPr lang="en-US" altLang="zh-CN" dirty="0" smtClean="0"/>
                        <a:t>1</a:t>
                      </a:r>
                      <a:r>
                        <a:rPr lang="zh-CN" altLang="en-US" dirty="0" smtClean="0"/>
                        <a:t>月</a:t>
                      </a:r>
                      <a:r>
                        <a:rPr lang="en-US" altLang="zh-CN" dirty="0" smtClean="0"/>
                        <a:t>-2</a:t>
                      </a:r>
                      <a:r>
                        <a:rPr lang="zh-CN" altLang="en-US" dirty="0" smtClean="0"/>
                        <a:t>月</a:t>
                      </a:r>
                      <a:endParaRPr lang="en-US" altLang="zh-CN" dirty="0" smtClean="0"/>
                    </a:p>
                    <a:p>
                      <a:endParaRPr lang="en-US" altLang="zh-CN" dirty="0" smtClean="0"/>
                    </a:p>
                  </a:txBody>
                  <a:tcPr/>
                </a:tc>
                <a:tc>
                  <a:txBody>
                    <a:bodyPr/>
                    <a:lstStyle/>
                    <a:p>
                      <a:endParaRPr lang="en-US" altLang="zh-CN" sz="2400" dirty="0" smtClean="0"/>
                    </a:p>
                    <a:p>
                      <a:r>
                        <a:rPr lang="zh-CN" altLang="en-US" sz="2400" dirty="0" smtClean="0"/>
                        <a:t>销售豆油、豆粕现货</a:t>
                      </a:r>
                      <a:endParaRPr lang="zh-CN" altLang="en-US" sz="2400" dirty="0"/>
                    </a:p>
                  </a:txBody>
                  <a:tcPr/>
                </a:tc>
                <a:tc>
                  <a:txBody>
                    <a:bodyPr/>
                    <a:lstStyle/>
                    <a:p>
                      <a:endParaRPr lang="en-US" altLang="zh-CN" sz="2400" dirty="0" smtClean="0"/>
                    </a:p>
                    <a:p>
                      <a:r>
                        <a:rPr lang="zh-CN" altLang="en-US" sz="2400" dirty="0" smtClean="0"/>
                        <a:t>平仓</a:t>
                      </a:r>
                      <a:r>
                        <a:rPr lang="en-US" altLang="zh-CN" sz="2400" dirty="0" smtClean="0"/>
                        <a:t>1405</a:t>
                      </a:r>
                    </a:p>
                    <a:p>
                      <a:r>
                        <a:rPr lang="zh-CN" altLang="en-US" sz="2400" dirty="0" smtClean="0"/>
                        <a:t>豆油、豆粕</a:t>
                      </a:r>
                      <a:endParaRPr lang="zh-CN" altLang="en-US" sz="2400" dirty="0"/>
                    </a:p>
                  </a:txBody>
                  <a:tcPr/>
                </a:tc>
                <a:tc>
                  <a:txBody>
                    <a:bodyPr/>
                    <a:lstStyle/>
                    <a:p>
                      <a:r>
                        <a:rPr lang="en-US" altLang="zh-CN" sz="1800" dirty="0" smtClean="0"/>
                        <a:t>K2=</a:t>
                      </a:r>
                      <a:r>
                        <a:rPr lang="zh-CN" altLang="en-US" sz="1800" dirty="0" smtClean="0"/>
                        <a:t>（豆粕现货</a:t>
                      </a:r>
                      <a:r>
                        <a:rPr lang="en-US" altLang="zh-CN" sz="1800" dirty="0" smtClean="0"/>
                        <a:t>-</a:t>
                      </a:r>
                      <a:r>
                        <a:rPr lang="zh-CN" altLang="en-US" sz="1800" dirty="0" smtClean="0"/>
                        <a:t>豆粕</a:t>
                      </a:r>
                      <a:r>
                        <a:rPr lang="en-US" altLang="zh-CN" sz="1800" dirty="0" smtClean="0"/>
                        <a:t>1405</a:t>
                      </a:r>
                      <a:r>
                        <a:rPr lang="zh-CN" altLang="en-US" sz="1800" dirty="0" smtClean="0"/>
                        <a:t>期货）*</a:t>
                      </a:r>
                      <a:r>
                        <a:rPr lang="en-US" altLang="zh-CN" sz="1800" dirty="0" smtClean="0"/>
                        <a:t>0.8+</a:t>
                      </a:r>
                      <a:r>
                        <a:rPr lang="zh-CN" altLang="en-US" sz="1800" dirty="0" smtClean="0"/>
                        <a:t>（豆油现货</a:t>
                      </a:r>
                      <a:r>
                        <a:rPr lang="en-US" altLang="zh-CN" sz="1800" dirty="0" smtClean="0"/>
                        <a:t>-</a:t>
                      </a:r>
                      <a:r>
                        <a:rPr lang="zh-CN" altLang="en-US" sz="1800" dirty="0" smtClean="0"/>
                        <a:t>豆油期货</a:t>
                      </a:r>
                      <a:r>
                        <a:rPr lang="en-US" altLang="zh-CN" sz="1800" dirty="0" smtClean="0"/>
                        <a:t>1405</a:t>
                      </a:r>
                      <a:r>
                        <a:rPr lang="zh-CN" altLang="en-US" sz="1800" dirty="0" smtClean="0"/>
                        <a:t>）*</a:t>
                      </a:r>
                      <a:r>
                        <a:rPr lang="en-US" altLang="zh-CN" sz="1800" dirty="0" smtClean="0"/>
                        <a:t>0.18</a:t>
                      </a:r>
                      <a:endParaRPr lang="zh-CN" altLang="en-US" sz="1800" dirty="0"/>
                    </a:p>
                  </a:txBody>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30758</a:t>
            </a:r>
            <a:r>
              <a:rPr lang="zh-CN" altLang="en-US" dirty="0" smtClean="0"/>
              <a:t>方案</a:t>
            </a:r>
            <a:r>
              <a:rPr lang="en-US" altLang="zh-CN" dirty="0" smtClean="0"/>
              <a:t>B</a:t>
            </a:r>
            <a:r>
              <a:rPr lang="zh-CN" altLang="en-US" dirty="0" smtClean="0"/>
              <a:t>盈亏图示</a:t>
            </a:r>
            <a:endParaRPr lang="zh-CN" altLang="en-US" dirty="0"/>
          </a:p>
        </p:txBody>
      </p:sp>
      <p:graphicFrame>
        <p:nvGraphicFramePr>
          <p:cNvPr id="9" name="内容占位符 8"/>
          <p:cNvGraphicFramePr>
            <a:graphicFrameLocks noGrp="1"/>
          </p:cNvGraphicFramePr>
          <p:nvPr>
            <p:ph sz="half" idx="1"/>
          </p:nvPr>
        </p:nvGraphicFramePr>
        <p:xfrm>
          <a:off x="1000100" y="1524000"/>
          <a:ext cx="4357718" cy="46640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内容占位符 9"/>
          <p:cNvGraphicFramePr>
            <a:graphicFrameLocks noGrp="1"/>
          </p:cNvGraphicFramePr>
          <p:nvPr>
            <p:ph sz="half" idx="2"/>
          </p:nvPr>
        </p:nvGraphicFramePr>
        <p:xfrm>
          <a:off x="5276850" y="1524000"/>
          <a:ext cx="4224372" cy="4664075"/>
        </p:xfrm>
        <a:graphic>
          <a:graphicData uri="http://schemas.openxmlformats.org/drawingml/2006/chart">
            <c:chart xmlns:c="http://schemas.openxmlformats.org/drawingml/2006/chart" xmlns:r="http://schemas.openxmlformats.org/officeDocument/2006/relationships" r:id="rId3"/>
          </a:graphicData>
        </a:graphic>
      </p:graphicFrame>
      <p:sp>
        <p:nvSpPr>
          <p:cNvPr id="5" name="文本占位符 4"/>
          <p:cNvSpPr>
            <a:spLocks noGrp="1"/>
          </p:cNvSpPr>
          <p:nvPr>
            <p:ph type="body" idx="4294967295"/>
          </p:nvPr>
        </p:nvSpPr>
        <p:spPr>
          <a:xfrm>
            <a:off x="928662" y="6218238"/>
            <a:ext cx="4500563" cy="639762"/>
          </a:xfrm>
        </p:spPr>
        <p:txBody>
          <a:bodyPr>
            <a:normAutofit/>
          </a:bodyPr>
          <a:lstStyle/>
          <a:p>
            <a:r>
              <a:rPr lang="en-US" altLang="zh-CN" sz="2400" dirty="0" smtClean="0"/>
              <a:t>30758</a:t>
            </a:r>
            <a:r>
              <a:rPr lang="zh-CN" altLang="en-US" sz="2400" dirty="0" smtClean="0"/>
              <a:t>方案</a:t>
            </a:r>
            <a:r>
              <a:rPr lang="en-US" altLang="zh-CN" sz="2400" dirty="0" smtClean="0"/>
              <a:t>B</a:t>
            </a:r>
            <a:r>
              <a:rPr lang="zh-CN" altLang="en-US" sz="2400" dirty="0" smtClean="0"/>
              <a:t>第一步盈亏</a:t>
            </a:r>
            <a:endParaRPr lang="zh-CN" altLang="en-US" sz="2400" dirty="0"/>
          </a:p>
        </p:txBody>
      </p:sp>
      <p:sp>
        <p:nvSpPr>
          <p:cNvPr id="7" name="文本占位符 6"/>
          <p:cNvSpPr>
            <a:spLocks noGrp="1"/>
          </p:cNvSpPr>
          <p:nvPr>
            <p:ph type="body" sz="half" idx="4294967295"/>
          </p:nvPr>
        </p:nvSpPr>
        <p:spPr>
          <a:xfrm>
            <a:off x="5429256" y="6218238"/>
            <a:ext cx="3714744" cy="639762"/>
          </a:xfrm>
        </p:spPr>
        <p:txBody>
          <a:bodyPr>
            <a:noAutofit/>
          </a:bodyPr>
          <a:lstStyle/>
          <a:p>
            <a:r>
              <a:rPr lang="en-US" altLang="zh-CN" sz="2400" dirty="0" smtClean="0"/>
              <a:t>30758</a:t>
            </a:r>
            <a:r>
              <a:rPr lang="zh-CN" altLang="en-US" sz="2400" dirty="0" smtClean="0"/>
              <a:t>方案</a:t>
            </a:r>
            <a:r>
              <a:rPr lang="en-US" altLang="zh-CN" sz="2400" dirty="0" smtClean="0"/>
              <a:t>B</a:t>
            </a:r>
            <a:r>
              <a:rPr lang="zh-CN" altLang="en-US" sz="2400" dirty="0" smtClean="0"/>
              <a:t>第二步盈亏</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30758</a:t>
            </a:r>
            <a:r>
              <a:rPr lang="zh-CN" altLang="en-US" dirty="0" smtClean="0"/>
              <a:t>套保方案</a:t>
            </a:r>
            <a:r>
              <a:rPr lang="en-US" altLang="zh-CN" dirty="0" smtClean="0"/>
              <a:t>B</a:t>
            </a:r>
            <a:r>
              <a:rPr lang="zh-CN" altLang="en-US" dirty="0" smtClean="0"/>
              <a:t>盈亏区间</a:t>
            </a:r>
            <a:endParaRPr lang="zh-CN" altLang="en-US" dirty="0"/>
          </a:p>
        </p:txBody>
      </p:sp>
      <p:sp>
        <p:nvSpPr>
          <p:cNvPr id="3" name="内容占位符 2"/>
          <p:cNvSpPr>
            <a:spLocks noGrp="1"/>
          </p:cNvSpPr>
          <p:nvPr>
            <p:ph idx="1"/>
          </p:nvPr>
        </p:nvSpPr>
        <p:spPr/>
        <p:txBody>
          <a:bodyPr/>
          <a:lstStyle/>
          <a:p>
            <a:pPr>
              <a:buNone/>
            </a:pPr>
            <a:endParaRPr lang="en-US" altLang="zh-CN" dirty="0" smtClean="0"/>
          </a:p>
          <a:p>
            <a:pPr>
              <a:buNone/>
            </a:pPr>
            <a:r>
              <a:rPr lang="en-US" altLang="zh-CN" dirty="0" smtClean="0"/>
              <a:t> </a:t>
            </a:r>
            <a:r>
              <a:rPr lang="zh-CN" altLang="en-US" dirty="0" smtClean="0"/>
              <a:t>第一步盈亏区间：（</a:t>
            </a:r>
            <a:r>
              <a:rPr lang="en-US" altLang="zh-CN" dirty="0" smtClean="0">
                <a:solidFill>
                  <a:srgbClr val="FF0000"/>
                </a:solidFill>
              </a:rPr>
              <a:t>-630</a:t>
            </a:r>
            <a:r>
              <a:rPr lang="zh-CN" altLang="en-US" dirty="0" smtClean="0">
                <a:solidFill>
                  <a:srgbClr val="FF0000"/>
                </a:solidFill>
              </a:rPr>
              <a:t>，</a:t>
            </a:r>
            <a:r>
              <a:rPr lang="en-US" altLang="zh-CN" dirty="0" smtClean="0">
                <a:solidFill>
                  <a:srgbClr val="FF0000"/>
                </a:solidFill>
              </a:rPr>
              <a:t>-288</a:t>
            </a:r>
            <a:r>
              <a:rPr lang="zh-CN" altLang="en-US" dirty="0" smtClean="0"/>
              <a:t>）</a:t>
            </a:r>
            <a:endParaRPr lang="en-US" altLang="zh-CN" dirty="0" smtClean="0"/>
          </a:p>
          <a:p>
            <a:pPr>
              <a:buNone/>
            </a:pPr>
            <a:endParaRPr lang="en-US" altLang="zh-CN" dirty="0" smtClean="0"/>
          </a:p>
          <a:p>
            <a:pPr>
              <a:buNone/>
            </a:pPr>
            <a:r>
              <a:rPr lang="zh-CN" altLang="en-US" dirty="0" smtClean="0"/>
              <a:t> 第二步盈亏区间：  （</a:t>
            </a:r>
            <a:r>
              <a:rPr lang="en-US" altLang="zh-CN" dirty="0" smtClean="0"/>
              <a:t>317,    489</a:t>
            </a:r>
            <a:r>
              <a:rPr lang="zh-CN" altLang="en-US" dirty="0" smtClean="0"/>
              <a:t> ）</a:t>
            </a:r>
            <a:endParaRPr lang="en-US" altLang="zh-CN" dirty="0" smtClean="0"/>
          </a:p>
          <a:p>
            <a:pPr>
              <a:buNone/>
            </a:pPr>
            <a:endParaRPr lang="en-US" altLang="zh-CN" dirty="0" smtClean="0"/>
          </a:p>
          <a:p>
            <a:pPr>
              <a:buNone/>
            </a:pPr>
            <a:r>
              <a:rPr lang="en-US" altLang="zh-CN" dirty="0" smtClean="0"/>
              <a:t>30758</a:t>
            </a:r>
            <a:r>
              <a:rPr lang="zh-CN" altLang="en-US" dirty="0" smtClean="0"/>
              <a:t>方案</a:t>
            </a:r>
            <a:r>
              <a:rPr lang="en-US" altLang="zh-CN" dirty="0" smtClean="0"/>
              <a:t>B</a:t>
            </a:r>
            <a:r>
              <a:rPr lang="zh-CN" altLang="en-US" dirty="0" smtClean="0"/>
              <a:t>盈亏区间：</a:t>
            </a:r>
            <a:r>
              <a:rPr lang="zh-CN" altLang="en-US" b="1" dirty="0" smtClean="0"/>
              <a:t>（</a:t>
            </a:r>
            <a:r>
              <a:rPr lang="en-US" altLang="zh-CN" sz="3600" b="1" dirty="0" smtClean="0">
                <a:solidFill>
                  <a:srgbClr val="FF0000"/>
                </a:solidFill>
              </a:rPr>
              <a:t>-313</a:t>
            </a:r>
            <a:r>
              <a:rPr lang="en-US" altLang="zh-CN" sz="3600" b="1" dirty="0" smtClean="0"/>
              <a:t>,201</a:t>
            </a:r>
            <a:r>
              <a:rPr lang="zh-CN" altLang="en-US" sz="3600" b="1" dirty="0" smtClean="0"/>
              <a:t>）</a:t>
            </a:r>
            <a:endParaRPr lang="zh-CN" altLang="en-US" sz="3600"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30758  </a:t>
            </a:r>
            <a:r>
              <a:rPr lang="zh-CN" altLang="en-US" dirty="0" smtClean="0"/>
              <a:t>方案</a:t>
            </a:r>
            <a:r>
              <a:rPr lang="en-US" altLang="zh-CN" dirty="0" smtClean="0"/>
              <a:t>C</a:t>
            </a:r>
            <a:endParaRPr lang="zh-CN" altLang="en-US" dirty="0"/>
          </a:p>
        </p:txBody>
      </p:sp>
      <p:sp>
        <p:nvSpPr>
          <p:cNvPr id="3" name="内容占位符 2"/>
          <p:cNvSpPr>
            <a:spLocks noGrp="1"/>
          </p:cNvSpPr>
          <p:nvPr>
            <p:ph idx="1"/>
          </p:nvPr>
        </p:nvSpPr>
        <p:spPr>
          <a:xfrm>
            <a:off x="1428728" y="2057400"/>
            <a:ext cx="7498080" cy="3800492"/>
          </a:xfrm>
        </p:spPr>
        <p:txBody>
          <a:bodyPr/>
          <a:lstStyle/>
          <a:p>
            <a:r>
              <a:rPr lang="en-US" altLang="zh-CN" dirty="0" smtClean="0"/>
              <a:t>30758</a:t>
            </a:r>
            <a:r>
              <a:rPr lang="zh-CN" altLang="en-US" dirty="0" smtClean="0"/>
              <a:t>合同豆粕销售时间在</a:t>
            </a:r>
            <a:r>
              <a:rPr lang="en-US" altLang="zh-CN" dirty="0" smtClean="0"/>
              <a:t>1</a:t>
            </a:r>
            <a:r>
              <a:rPr lang="zh-CN" altLang="en-US" dirty="0" smtClean="0"/>
              <a:t>月份。即在</a:t>
            </a:r>
            <a:r>
              <a:rPr lang="en-US" altLang="zh-CN" dirty="0" smtClean="0"/>
              <a:t>1</a:t>
            </a:r>
            <a:r>
              <a:rPr lang="zh-CN" altLang="en-US" dirty="0" smtClean="0"/>
              <a:t>月份进行销售现货时同时点价。</a:t>
            </a: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30758</a:t>
            </a:r>
            <a:r>
              <a:rPr lang="zh-CN" altLang="en-US" dirty="0" smtClean="0"/>
              <a:t>方案</a:t>
            </a:r>
            <a:r>
              <a:rPr lang="en-US" altLang="zh-CN" dirty="0" smtClean="0"/>
              <a:t>C</a:t>
            </a:r>
            <a:r>
              <a:rPr lang="zh-CN" altLang="en-US" dirty="0" smtClean="0"/>
              <a:t>盈亏示意图</a:t>
            </a:r>
            <a:endParaRPr lang="zh-CN" altLang="en-US" dirty="0"/>
          </a:p>
        </p:txBody>
      </p:sp>
      <p:graphicFrame>
        <p:nvGraphicFramePr>
          <p:cNvPr id="6" name="内容占位符 5"/>
          <p:cNvGraphicFramePr>
            <a:graphicFrameLocks noGrp="1"/>
          </p:cNvGraphicFramePr>
          <p:nvPr>
            <p:ph idx="1"/>
          </p:nvPr>
        </p:nvGraphicFramePr>
        <p:xfrm>
          <a:off x="1435100" y="1447800"/>
          <a:ext cx="7280304" cy="4195778"/>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1857356" y="5715016"/>
            <a:ext cx="5929354" cy="646331"/>
          </a:xfrm>
          <a:prstGeom prst="rect">
            <a:avLst/>
          </a:prstGeom>
          <a:noFill/>
        </p:spPr>
        <p:txBody>
          <a:bodyPr wrap="square" rtlCol="0">
            <a:spAutoFit/>
          </a:bodyPr>
          <a:lstStyle/>
          <a:p>
            <a:pPr algn="ctr"/>
            <a:r>
              <a:rPr lang="zh-CN" altLang="en-US" sz="3600" dirty="0" smtClean="0"/>
              <a:t>盈亏区间</a:t>
            </a:r>
            <a:r>
              <a:rPr lang="zh-CN" altLang="en-US" sz="3600" dirty="0" smtClean="0">
                <a:sym typeface="Wingdings" pitchFamily="2" charset="2"/>
              </a:rPr>
              <a:t>（</a:t>
            </a:r>
            <a:r>
              <a:rPr lang="en-US" altLang="zh-CN" sz="3600" dirty="0" smtClean="0">
                <a:sym typeface="Wingdings" pitchFamily="2" charset="2"/>
              </a:rPr>
              <a:t>81</a:t>
            </a:r>
            <a:r>
              <a:rPr lang="zh-CN" altLang="en-US" sz="3600" dirty="0" smtClean="0">
                <a:sym typeface="Wingdings" pitchFamily="2" charset="2"/>
              </a:rPr>
              <a:t>，</a:t>
            </a:r>
            <a:r>
              <a:rPr lang="en-US" altLang="zh-CN" sz="3600" dirty="0" smtClean="0">
                <a:sym typeface="Wingdings" pitchFamily="2" charset="2"/>
              </a:rPr>
              <a:t>-195</a:t>
            </a:r>
            <a:r>
              <a:rPr lang="zh-CN" altLang="en-US" sz="3600" dirty="0" smtClean="0">
                <a:sym typeface="Wingdings" pitchFamily="2" charset="2"/>
              </a:rPr>
              <a:t>）</a:t>
            </a:r>
            <a:endParaRPr lang="zh-CN" altLang="en-US" sz="36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smtClean="0"/>
              <a:t>30973</a:t>
            </a:r>
            <a:r>
              <a:rPr lang="zh-CN" altLang="en-US" dirty="0" smtClean="0"/>
              <a:t>合同</a:t>
            </a:r>
            <a:endParaRPr lang="zh-CN" altLang="en-US" dirty="0"/>
          </a:p>
        </p:txBody>
      </p:sp>
      <p:graphicFrame>
        <p:nvGraphicFramePr>
          <p:cNvPr id="13" name="内容占位符 12"/>
          <p:cNvGraphicFramePr>
            <a:graphicFrameLocks noGrp="1"/>
          </p:cNvGraphicFramePr>
          <p:nvPr>
            <p:ph idx="1"/>
          </p:nvPr>
        </p:nvGraphicFramePr>
        <p:xfrm>
          <a:off x="1435100" y="1447800"/>
          <a:ext cx="7499350" cy="4720248"/>
        </p:xfrm>
        <a:graphic>
          <a:graphicData uri="http://schemas.openxmlformats.org/drawingml/2006/table">
            <a:tbl>
              <a:tblPr firstRow="1" bandRow="1">
                <a:tableStyleId>{BC89EF96-8CEA-46FF-86C4-4CE0E7609802}</a:tableStyleId>
              </a:tblPr>
              <a:tblGrid>
                <a:gridCol w="3749675"/>
                <a:gridCol w="3749675"/>
              </a:tblGrid>
              <a:tr h="524472">
                <a:tc>
                  <a:txBody>
                    <a:bodyPr/>
                    <a:lstStyle/>
                    <a:p>
                      <a:pPr algn="ctr" fontAlgn="ctr"/>
                      <a:r>
                        <a:rPr lang="zh-CN" altLang="en-US" sz="2400" b="0" i="0" u="none" strike="noStrike" dirty="0">
                          <a:solidFill>
                            <a:srgbClr val="000000"/>
                          </a:solidFill>
                          <a:latin typeface="宋体"/>
                        </a:rPr>
                        <a:t>船期</a:t>
                      </a:r>
                    </a:p>
                  </a:txBody>
                  <a:tcPr marL="9525" marR="9525" marT="9525" marB="0" anchor="ctr"/>
                </a:tc>
                <a:tc>
                  <a:txBody>
                    <a:bodyPr/>
                    <a:lstStyle/>
                    <a:p>
                      <a:pPr algn="ctr" fontAlgn="ctr"/>
                      <a:r>
                        <a:rPr lang="en-US" altLang="zh-CN" sz="2400" b="0" i="0" u="none" strike="noStrike" dirty="0" smtClean="0">
                          <a:solidFill>
                            <a:srgbClr val="000000"/>
                          </a:solidFill>
                          <a:latin typeface="宋体"/>
                        </a:rPr>
                        <a:t>3</a:t>
                      </a:r>
                      <a:r>
                        <a:rPr lang="zh-CN" altLang="en-US" sz="2400" b="0" i="0" u="none" strike="noStrike" dirty="0" smtClean="0">
                          <a:solidFill>
                            <a:srgbClr val="000000"/>
                          </a:solidFill>
                          <a:latin typeface="宋体"/>
                        </a:rPr>
                        <a:t>月</a:t>
                      </a:r>
                      <a:endParaRPr lang="zh-CN" altLang="en-US" sz="2400" b="0" i="0" u="none" strike="noStrike" dirty="0">
                        <a:solidFill>
                          <a:srgbClr val="000000"/>
                        </a:solidFill>
                        <a:latin typeface="宋体"/>
                      </a:endParaRPr>
                    </a:p>
                  </a:txBody>
                  <a:tcPr marL="9525" marR="9525" marT="9525" marB="0" anchor="ctr"/>
                </a:tc>
              </a:tr>
              <a:tr h="524472">
                <a:tc>
                  <a:txBody>
                    <a:bodyPr/>
                    <a:lstStyle/>
                    <a:p>
                      <a:pPr algn="ctr" fontAlgn="ctr"/>
                      <a:r>
                        <a:rPr lang="zh-CN" altLang="en-US" sz="2400" b="0" i="0" u="none" strike="noStrike" dirty="0">
                          <a:solidFill>
                            <a:srgbClr val="000000"/>
                          </a:solidFill>
                          <a:latin typeface="宋体"/>
                        </a:rPr>
                        <a:t>装船</a:t>
                      </a:r>
                    </a:p>
                  </a:txBody>
                  <a:tcPr marL="9525" marR="9525" marT="9525" marB="0" anchor="ctr"/>
                </a:tc>
                <a:tc>
                  <a:txBody>
                    <a:bodyPr/>
                    <a:lstStyle/>
                    <a:p>
                      <a:pPr algn="ctr" fontAlgn="ctr"/>
                      <a:r>
                        <a:rPr lang="en-US" altLang="zh-CN" sz="2400" b="0" i="0" u="none" strike="noStrike" dirty="0" smtClean="0">
                          <a:solidFill>
                            <a:srgbClr val="000000"/>
                          </a:solidFill>
                          <a:latin typeface="宋体"/>
                        </a:rPr>
                        <a:t>2014.2.28</a:t>
                      </a:r>
                      <a:endParaRPr lang="zh-CN" altLang="en-US" sz="2400" b="0" i="0" u="none" strike="noStrike" dirty="0">
                        <a:solidFill>
                          <a:srgbClr val="000000"/>
                        </a:solidFill>
                        <a:latin typeface="宋体"/>
                      </a:endParaRPr>
                    </a:p>
                  </a:txBody>
                  <a:tcPr marL="9525" marR="9525" marT="9525" marB="0" anchor="ctr"/>
                </a:tc>
              </a:tr>
              <a:tr h="524472">
                <a:tc>
                  <a:txBody>
                    <a:bodyPr/>
                    <a:lstStyle/>
                    <a:p>
                      <a:pPr algn="ctr" fontAlgn="ctr"/>
                      <a:r>
                        <a:rPr lang="zh-CN" altLang="en-US" sz="2400" b="0" i="0" u="none" strike="noStrike" dirty="0">
                          <a:solidFill>
                            <a:srgbClr val="000000"/>
                          </a:solidFill>
                          <a:latin typeface="宋体"/>
                        </a:rPr>
                        <a:t>到港</a:t>
                      </a:r>
                    </a:p>
                  </a:txBody>
                  <a:tcPr marL="9525" marR="9525" marT="9525" marB="0" anchor="ctr"/>
                </a:tc>
                <a:tc>
                  <a:txBody>
                    <a:bodyPr/>
                    <a:lstStyle/>
                    <a:p>
                      <a:pPr algn="ctr" fontAlgn="ctr"/>
                      <a:r>
                        <a:rPr lang="en-US" altLang="zh-CN" sz="2400" b="0" i="0" u="none" strike="noStrike" dirty="0" smtClean="0">
                          <a:solidFill>
                            <a:srgbClr val="000000"/>
                          </a:solidFill>
                          <a:latin typeface="宋体"/>
                        </a:rPr>
                        <a:t>2014.4.18</a:t>
                      </a:r>
                      <a:endParaRPr lang="zh-CN" altLang="en-US" sz="2400" b="0" i="0" u="none" strike="noStrike" dirty="0">
                        <a:solidFill>
                          <a:srgbClr val="000000"/>
                        </a:solidFill>
                        <a:latin typeface="宋体"/>
                      </a:endParaRPr>
                    </a:p>
                  </a:txBody>
                  <a:tcPr marL="9525" marR="9525" marT="9525" marB="0" anchor="ctr"/>
                </a:tc>
              </a:tr>
              <a:tr h="524472">
                <a:tc>
                  <a:txBody>
                    <a:bodyPr/>
                    <a:lstStyle/>
                    <a:p>
                      <a:pPr algn="ctr" fontAlgn="ctr"/>
                      <a:r>
                        <a:rPr lang="zh-CN" altLang="en-US" sz="2400" b="0" i="0" u="none" strike="noStrike" dirty="0">
                          <a:solidFill>
                            <a:srgbClr val="000000"/>
                          </a:solidFill>
                          <a:latin typeface="宋体"/>
                        </a:rPr>
                        <a:t>贴水</a:t>
                      </a:r>
                    </a:p>
                  </a:txBody>
                  <a:tcPr marL="9525" marR="9525" marT="9525" marB="0" anchor="ctr"/>
                </a:tc>
                <a:tc>
                  <a:txBody>
                    <a:bodyPr/>
                    <a:lstStyle/>
                    <a:p>
                      <a:pPr algn="ctr" fontAlgn="ctr"/>
                      <a:r>
                        <a:rPr lang="en-US" altLang="zh-CN" sz="2400" b="0" i="0" u="none" strike="noStrike" dirty="0" smtClean="0">
                          <a:solidFill>
                            <a:srgbClr val="000000"/>
                          </a:solidFill>
                          <a:latin typeface="宋体"/>
                        </a:rPr>
                        <a:t>245+3</a:t>
                      </a:r>
                      <a:r>
                        <a:rPr lang="zh-CN" altLang="en-US" sz="2400" b="0" i="0" u="none" strike="noStrike" dirty="0" smtClean="0">
                          <a:solidFill>
                            <a:srgbClr val="000000"/>
                          </a:solidFill>
                          <a:latin typeface="宋体"/>
                        </a:rPr>
                        <a:t>月</a:t>
                      </a:r>
                      <a:endParaRPr lang="zh-CN" altLang="en-US" sz="2400" b="0" i="0" u="none" strike="noStrike" dirty="0">
                        <a:solidFill>
                          <a:srgbClr val="000000"/>
                        </a:solidFill>
                        <a:latin typeface="宋体"/>
                      </a:endParaRPr>
                    </a:p>
                  </a:txBody>
                  <a:tcPr marL="9525" marR="9525" marT="9525" marB="0" anchor="ctr"/>
                </a:tc>
              </a:tr>
              <a:tr h="524472">
                <a:tc>
                  <a:txBody>
                    <a:bodyPr/>
                    <a:lstStyle/>
                    <a:p>
                      <a:pPr algn="ctr" fontAlgn="ctr"/>
                      <a:r>
                        <a:rPr lang="zh-CN" altLang="en-US" sz="2400" b="0" i="0" u="none" strike="noStrike" dirty="0">
                          <a:solidFill>
                            <a:srgbClr val="000000"/>
                          </a:solidFill>
                          <a:latin typeface="宋体"/>
                        </a:rPr>
                        <a:t>最后一次结价</a:t>
                      </a:r>
                    </a:p>
                  </a:txBody>
                  <a:tcPr marL="9525" marR="9525" marT="9525" marB="0" anchor="ctr"/>
                </a:tc>
                <a:tc>
                  <a:txBody>
                    <a:bodyPr/>
                    <a:lstStyle/>
                    <a:p>
                      <a:pPr algn="ctr" fontAlgn="ctr"/>
                      <a:r>
                        <a:rPr lang="en-US" altLang="zh-CN" sz="2400" b="0" i="0" u="none" strike="noStrike" dirty="0" smtClean="0">
                          <a:solidFill>
                            <a:srgbClr val="000000"/>
                          </a:solidFill>
                          <a:latin typeface="宋体"/>
                        </a:rPr>
                        <a:t>1447</a:t>
                      </a:r>
                      <a:r>
                        <a:rPr lang="zh-CN" altLang="en-US" sz="2400" b="0" i="0" u="none" strike="noStrike" dirty="0" smtClean="0">
                          <a:solidFill>
                            <a:srgbClr val="000000"/>
                          </a:solidFill>
                          <a:latin typeface="宋体"/>
                        </a:rPr>
                        <a:t>美分</a:t>
                      </a:r>
                      <a:r>
                        <a:rPr lang="en-US" altLang="zh-CN" sz="2400" b="0" i="0" u="none" strike="noStrike" dirty="0" smtClean="0">
                          <a:solidFill>
                            <a:srgbClr val="000000"/>
                          </a:solidFill>
                          <a:latin typeface="宋体"/>
                        </a:rPr>
                        <a:t>/</a:t>
                      </a:r>
                      <a:r>
                        <a:rPr lang="zh-CN" altLang="en-US" sz="2400" b="0" i="0" u="none" strike="noStrike" dirty="0" smtClean="0">
                          <a:solidFill>
                            <a:srgbClr val="000000"/>
                          </a:solidFill>
                          <a:latin typeface="宋体"/>
                        </a:rPr>
                        <a:t>蒲</a:t>
                      </a:r>
                      <a:endParaRPr lang="zh-CN" altLang="en-US" sz="2400" b="0" i="0" u="none" strike="noStrike" dirty="0">
                        <a:solidFill>
                          <a:srgbClr val="000000"/>
                        </a:solidFill>
                        <a:latin typeface="宋体"/>
                      </a:endParaRPr>
                    </a:p>
                  </a:txBody>
                  <a:tcPr marL="9525" marR="9525" marT="9525" marB="0" anchor="ctr"/>
                </a:tc>
              </a:tr>
              <a:tr h="524472">
                <a:tc>
                  <a:txBody>
                    <a:bodyPr/>
                    <a:lstStyle/>
                    <a:p>
                      <a:pPr algn="ctr" fontAlgn="ctr"/>
                      <a:r>
                        <a:rPr lang="zh-CN" altLang="en-US" sz="2400" b="0" i="0" u="none" strike="noStrike" dirty="0">
                          <a:solidFill>
                            <a:srgbClr val="000000"/>
                          </a:solidFill>
                          <a:latin typeface="宋体"/>
                        </a:rPr>
                        <a:t>平仓利润折合</a:t>
                      </a:r>
                    </a:p>
                  </a:txBody>
                  <a:tcPr marL="9525" marR="9525" marT="9525" marB="0" anchor="ctr"/>
                </a:tc>
                <a:tc>
                  <a:txBody>
                    <a:bodyPr/>
                    <a:lstStyle/>
                    <a:p>
                      <a:pPr algn="ctr" fontAlgn="ctr"/>
                      <a:r>
                        <a:rPr lang="en-US" altLang="zh-CN" sz="2400" b="0" i="0" u="none" strike="noStrike" dirty="0" smtClean="0">
                          <a:solidFill>
                            <a:srgbClr val="000000"/>
                          </a:solidFill>
                          <a:latin typeface="宋体"/>
                        </a:rPr>
                        <a:t>0.91</a:t>
                      </a:r>
                      <a:r>
                        <a:rPr lang="zh-CN" altLang="en-US" sz="2400" b="0" i="0" u="none" strike="noStrike" dirty="0" smtClean="0">
                          <a:solidFill>
                            <a:srgbClr val="000000"/>
                          </a:solidFill>
                          <a:latin typeface="宋体"/>
                        </a:rPr>
                        <a:t>美分</a:t>
                      </a:r>
                      <a:r>
                        <a:rPr lang="en-US" altLang="zh-CN" sz="2400" b="0" i="0" u="none" strike="noStrike" dirty="0" smtClean="0">
                          <a:solidFill>
                            <a:srgbClr val="000000"/>
                          </a:solidFill>
                          <a:latin typeface="宋体"/>
                        </a:rPr>
                        <a:t>/</a:t>
                      </a:r>
                      <a:r>
                        <a:rPr lang="zh-CN" altLang="en-US" sz="2400" b="0" i="0" u="none" strike="noStrike" dirty="0" smtClean="0">
                          <a:solidFill>
                            <a:srgbClr val="000000"/>
                          </a:solidFill>
                          <a:latin typeface="宋体"/>
                        </a:rPr>
                        <a:t>蒲</a:t>
                      </a:r>
                      <a:endParaRPr lang="zh-CN" altLang="en-US" sz="2400" b="0" i="0" u="none" strike="noStrike" dirty="0">
                        <a:solidFill>
                          <a:srgbClr val="000000"/>
                        </a:solidFill>
                        <a:latin typeface="宋体"/>
                      </a:endParaRPr>
                    </a:p>
                  </a:txBody>
                  <a:tcPr marL="9525" marR="9525" marT="9525" marB="0" anchor="ctr"/>
                </a:tc>
              </a:tr>
              <a:tr h="524472">
                <a:tc>
                  <a:txBody>
                    <a:bodyPr/>
                    <a:lstStyle/>
                    <a:p>
                      <a:pPr algn="ctr" fontAlgn="ctr"/>
                      <a:r>
                        <a:rPr lang="zh-CN" altLang="en-US" sz="2400" b="0" i="0" u="none" strike="noStrike" dirty="0" smtClean="0">
                          <a:solidFill>
                            <a:srgbClr val="000000"/>
                          </a:solidFill>
                          <a:latin typeface="宋体"/>
                        </a:rPr>
                        <a:t>豆粕现货销售</a:t>
                      </a:r>
                      <a:endParaRPr lang="zh-CN" altLang="en-US" sz="2400" b="0" i="0" u="none" strike="noStrike" dirty="0">
                        <a:solidFill>
                          <a:srgbClr val="000000"/>
                        </a:solidFill>
                        <a:latin typeface="宋体"/>
                      </a:endParaRPr>
                    </a:p>
                  </a:txBody>
                  <a:tcPr marL="9525" marR="9525" marT="9525" marB="0" anchor="ctr"/>
                </a:tc>
                <a:tc>
                  <a:txBody>
                    <a:bodyPr/>
                    <a:lstStyle/>
                    <a:p>
                      <a:pPr algn="ctr" fontAlgn="ctr"/>
                      <a:r>
                        <a:rPr lang="en-US" altLang="zh-CN" sz="2400" b="0" i="0" u="none" strike="noStrike" dirty="0" smtClean="0">
                          <a:solidFill>
                            <a:srgbClr val="000000"/>
                          </a:solidFill>
                          <a:latin typeface="宋体"/>
                        </a:rPr>
                        <a:t>3862</a:t>
                      </a:r>
                      <a:r>
                        <a:rPr lang="zh-CN" altLang="en-US" sz="2400" b="0" i="0" u="none" strike="noStrike" dirty="0" smtClean="0">
                          <a:solidFill>
                            <a:srgbClr val="000000"/>
                          </a:solidFill>
                          <a:latin typeface="宋体"/>
                        </a:rPr>
                        <a:t>元</a:t>
                      </a:r>
                      <a:r>
                        <a:rPr lang="en-US" altLang="zh-CN" sz="2400" b="0" i="0" u="none" strike="noStrike" dirty="0" smtClean="0">
                          <a:solidFill>
                            <a:srgbClr val="000000"/>
                          </a:solidFill>
                          <a:latin typeface="宋体"/>
                        </a:rPr>
                        <a:t>/</a:t>
                      </a:r>
                      <a:r>
                        <a:rPr lang="zh-CN" altLang="en-US" sz="2400" b="0" i="0" u="none" strike="noStrike" dirty="0" smtClean="0">
                          <a:solidFill>
                            <a:srgbClr val="000000"/>
                          </a:solidFill>
                          <a:latin typeface="宋体"/>
                        </a:rPr>
                        <a:t>吨</a:t>
                      </a:r>
                      <a:endParaRPr lang="zh-CN" altLang="en-US" sz="2400" b="0" i="0" u="none" strike="noStrike" dirty="0">
                        <a:solidFill>
                          <a:srgbClr val="000000"/>
                        </a:solidFill>
                        <a:latin typeface="宋体"/>
                      </a:endParaRPr>
                    </a:p>
                  </a:txBody>
                  <a:tcPr marL="9525" marR="9525" marT="9525" marB="0" anchor="ctr"/>
                </a:tc>
              </a:tr>
              <a:tr h="524472">
                <a:tc>
                  <a:txBody>
                    <a:bodyPr/>
                    <a:lstStyle/>
                    <a:p>
                      <a:pPr algn="ctr" fontAlgn="ctr"/>
                      <a:r>
                        <a:rPr lang="zh-CN" altLang="en-US" sz="2400" b="0" i="0" u="none" strike="noStrike" dirty="0" smtClean="0">
                          <a:solidFill>
                            <a:srgbClr val="000000"/>
                          </a:solidFill>
                          <a:latin typeface="宋体"/>
                        </a:rPr>
                        <a:t>豆油现货销售</a:t>
                      </a:r>
                      <a:endParaRPr lang="zh-CN" altLang="en-US" sz="2400" b="0" i="0" u="none" strike="noStrike" dirty="0">
                        <a:solidFill>
                          <a:srgbClr val="000000"/>
                        </a:solidFill>
                        <a:latin typeface="宋体"/>
                      </a:endParaRPr>
                    </a:p>
                  </a:txBody>
                  <a:tcPr marL="9525" marR="9525" marT="9525" marB="0" anchor="ctr"/>
                </a:tc>
                <a:tc>
                  <a:txBody>
                    <a:bodyPr/>
                    <a:lstStyle/>
                    <a:p>
                      <a:pPr algn="ctr" fontAlgn="ctr"/>
                      <a:r>
                        <a:rPr lang="en-US" altLang="zh-CN" sz="2400" b="0" i="0" u="none" strike="noStrike" dirty="0" smtClean="0">
                          <a:solidFill>
                            <a:srgbClr val="000000"/>
                          </a:solidFill>
                          <a:latin typeface="宋体"/>
                        </a:rPr>
                        <a:t>6828</a:t>
                      </a:r>
                      <a:r>
                        <a:rPr lang="zh-CN" altLang="en-US" sz="2400" b="0" i="0" u="none" strike="noStrike" dirty="0" smtClean="0">
                          <a:solidFill>
                            <a:srgbClr val="000000"/>
                          </a:solidFill>
                          <a:latin typeface="宋体"/>
                        </a:rPr>
                        <a:t>元</a:t>
                      </a:r>
                      <a:r>
                        <a:rPr lang="en-US" altLang="zh-CN" sz="2400" b="0" i="0" u="none" strike="noStrike" dirty="0" smtClean="0">
                          <a:solidFill>
                            <a:srgbClr val="000000"/>
                          </a:solidFill>
                          <a:latin typeface="宋体"/>
                        </a:rPr>
                        <a:t>/</a:t>
                      </a:r>
                      <a:r>
                        <a:rPr lang="zh-CN" altLang="en-US" sz="2400" b="0" i="0" u="none" strike="noStrike" dirty="0" smtClean="0">
                          <a:solidFill>
                            <a:srgbClr val="000000"/>
                          </a:solidFill>
                          <a:latin typeface="宋体"/>
                        </a:rPr>
                        <a:t>吨</a:t>
                      </a:r>
                      <a:endParaRPr lang="zh-CN" altLang="en-US" sz="2400" b="0" i="0" u="none" strike="noStrike" dirty="0">
                        <a:solidFill>
                          <a:srgbClr val="000000"/>
                        </a:solidFill>
                        <a:latin typeface="宋体"/>
                      </a:endParaRPr>
                    </a:p>
                  </a:txBody>
                  <a:tcPr marL="9525" marR="9525" marT="9525" marB="0" anchor="ctr"/>
                </a:tc>
              </a:tr>
              <a:tr h="524472">
                <a:tc>
                  <a:txBody>
                    <a:bodyPr/>
                    <a:lstStyle/>
                    <a:p>
                      <a:pPr algn="ctr" fontAlgn="ctr"/>
                      <a:r>
                        <a:rPr lang="zh-CN" altLang="en-US" sz="2400" b="0" i="0" u="none" strike="noStrike" dirty="0" smtClean="0">
                          <a:solidFill>
                            <a:srgbClr val="000000"/>
                          </a:solidFill>
                          <a:latin typeface="宋体"/>
                        </a:rPr>
                        <a:t>实际盈亏</a:t>
                      </a:r>
                      <a:endParaRPr lang="zh-CN" altLang="en-US" sz="2400" b="0" i="0" u="none" strike="noStrike" dirty="0">
                        <a:solidFill>
                          <a:srgbClr val="000000"/>
                        </a:solidFill>
                        <a:latin typeface="宋体"/>
                      </a:endParaRPr>
                    </a:p>
                  </a:txBody>
                  <a:tcPr marL="9525" marR="9525" marT="9525" marB="0" anchor="ctr"/>
                </a:tc>
                <a:tc>
                  <a:txBody>
                    <a:bodyPr/>
                    <a:lstStyle/>
                    <a:p>
                      <a:pPr algn="ctr" fontAlgn="ctr"/>
                      <a:r>
                        <a:rPr lang="en-US" altLang="zh-CN" sz="2400" b="0" i="0" u="none" strike="noStrike" dirty="0" smtClean="0">
                          <a:solidFill>
                            <a:srgbClr val="000000"/>
                          </a:solidFill>
                          <a:latin typeface="宋体"/>
                        </a:rPr>
                        <a:t>-599</a:t>
                      </a:r>
                      <a:r>
                        <a:rPr lang="zh-CN" altLang="en-US" sz="2400" b="0" i="0" u="none" strike="noStrike" dirty="0" smtClean="0">
                          <a:solidFill>
                            <a:srgbClr val="000000"/>
                          </a:solidFill>
                          <a:latin typeface="宋体"/>
                        </a:rPr>
                        <a:t>元</a:t>
                      </a:r>
                      <a:r>
                        <a:rPr lang="en-US" altLang="zh-CN" sz="2400" b="0" i="0" u="none" strike="noStrike" dirty="0" smtClean="0">
                          <a:solidFill>
                            <a:srgbClr val="000000"/>
                          </a:solidFill>
                          <a:latin typeface="宋体"/>
                        </a:rPr>
                        <a:t>/</a:t>
                      </a:r>
                      <a:r>
                        <a:rPr lang="zh-CN" altLang="en-US" sz="2400" b="0" i="0" u="none" strike="noStrike" dirty="0" smtClean="0">
                          <a:solidFill>
                            <a:srgbClr val="000000"/>
                          </a:solidFill>
                          <a:latin typeface="宋体"/>
                        </a:rPr>
                        <a:t>吨</a:t>
                      </a:r>
                      <a:endParaRPr lang="zh-CN" altLang="en-US" sz="2400" b="0" i="0" u="none" strike="noStrike" dirty="0">
                        <a:solidFill>
                          <a:srgbClr val="000000"/>
                        </a:solidFill>
                        <a:latin typeface="宋体"/>
                      </a:endParaRPr>
                    </a:p>
                  </a:txBody>
                  <a:tcPr marL="9525" marR="9525" marT="9525" marB="0" anchor="ct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728" y="0"/>
            <a:ext cx="7498080" cy="1143000"/>
          </a:xfrm>
        </p:spPr>
        <p:txBody>
          <a:bodyPr/>
          <a:lstStyle/>
          <a:p>
            <a:r>
              <a:rPr lang="en-US" altLang="zh-CN" dirty="0" smtClean="0"/>
              <a:t>30973  </a:t>
            </a:r>
            <a:r>
              <a:rPr lang="zh-CN" altLang="en-US" dirty="0" smtClean="0"/>
              <a:t>方案</a:t>
            </a:r>
            <a:r>
              <a:rPr lang="en-US" altLang="zh-CN" dirty="0" smtClean="0"/>
              <a:t>A</a:t>
            </a:r>
            <a:r>
              <a:rPr lang="zh-CN" altLang="en-US" dirty="0" smtClean="0"/>
              <a:t>各项平均数据</a:t>
            </a:r>
            <a:endParaRPr lang="zh-CN" altLang="en-US" dirty="0"/>
          </a:p>
        </p:txBody>
      </p:sp>
      <p:graphicFrame>
        <p:nvGraphicFramePr>
          <p:cNvPr id="4" name="内容占位符 3"/>
          <p:cNvGraphicFramePr>
            <a:graphicFrameLocks noGrp="1"/>
          </p:cNvGraphicFramePr>
          <p:nvPr>
            <p:ph sz="half" idx="1"/>
          </p:nvPr>
        </p:nvGraphicFramePr>
        <p:xfrm>
          <a:off x="1357290" y="1214422"/>
          <a:ext cx="7500990" cy="4714911"/>
        </p:xfrm>
        <a:graphic>
          <a:graphicData uri="http://schemas.openxmlformats.org/drawingml/2006/table">
            <a:tbl>
              <a:tblPr firstRow="1" bandRow="1">
                <a:tableStyleId>{BC89EF96-8CEA-46FF-86C4-4CE0E7609802}</a:tableStyleId>
              </a:tblPr>
              <a:tblGrid>
                <a:gridCol w="2857520"/>
                <a:gridCol w="1928826"/>
                <a:gridCol w="2714644"/>
              </a:tblGrid>
              <a:tr h="523879">
                <a:tc>
                  <a:txBody>
                    <a:bodyPr/>
                    <a:lstStyle/>
                    <a:p>
                      <a:pPr algn="ctr" fontAlgn="b"/>
                      <a:r>
                        <a:rPr lang="zh-CN" altLang="en-US" sz="1800" u="none" strike="noStrike" dirty="0"/>
                        <a:t>　</a:t>
                      </a:r>
                      <a:endParaRPr lang="zh-CN" altLang="en-US" sz="1800" b="0" i="0" u="none" strike="noStrike" dirty="0">
                        <a:latin typeface="宋体"/>
                      </a:endParaRPr>
                    </a:p>
                  </a:txBody>
                  <a:tcPr marL="4649" marR="4649" marT="9525" marB="0" anchor="b"/>
                </a:tc>
                <a:tc>
                  <a:txBody>
                    <a:bodyPr/>
                    <a:lstStyle/>
                    <a:p>
                      <a:pPr algn="ctr" fontAlgn="b"/>
                      <a:r>
                        <a:rPr lang="zh-CN" altLang="en-US" sz="1800" u="none" strike="noStrike"/>
                        <a:t>现货</a:t>
                      </a:r>
                      <a:endParaRPr lang="zh-CN" altLang="en-US" sz="1800" b="0" i="0" u="none" strike="noStrike">
                        <a:latin typeface="宋体"/>
                      </a:endParaRPr>
                    </a:p>
                  </a:txBody>
                  <a:tcPr marL="4649" marR="4649" marT="9525" marB="0" anchor="b"/>
                </a:tc>
                <a:tc>
                  <a:txBody>
                    <a:bodyPr/>
                    <a:lstStyle/>
                    <a:p>
                      <a:pPr algn="ctr" fontAlgn="b"/>
                      <a:r>
                        <a:rPr lang="zh-CN" altLang="en-US" sz="1800" u="none" strike="noStrike"/>
                        <a:t>期货</a:t>
                      </a:r>
                      <a:endParaRPr lang="zh-CN" altLang="en-US" sz="1800" b="0" i="0" u="none" strike="noStrike">
                        <a:latin typeface="宋体"/>
                      </a:endParaRPr>
                    </a:p>
                  </a:txBody>
                  <a:tcPr marL="4649" marR="4649" marT="9525" marB="0" anchor="b"/>
                </a:tc>
              </a:tr>
              <a:tr h="523879">
                <a:tc rowSpan="2">
                  <a:txBody>
                    <a:bodyPr/>
                    <a:lstStyle/>
                    <a:p>
                      <a:pPr algn="l" fontAlgn="b"/>
                      <a:r>
                        <a:rPr lang="en-US" altLang="zh-CN" sz="1800" u="none" strike="noStrike" dirty="0" smtClean="0"/>
                        <a:t>14</a:t>
                      </a:r>
                      <a:r>
                        <a:rPr lang="zh-CN" altLang="en-US" sz="1800" u="none" strike="noStrike" dirty="0" smtClean="0"/>
                        <a:t>年</a:t>
                      </a:r>
                      <a:r>
                        <a:rPr lang="en-US" altLang="zh-CN" sz="1800" u="none" strike="noStrike" dirty="0" smtClean="0"/>
                        <a:t>1</a:t>
                      </a:r>
                      <a:r>
                        <a:rPr lang="zh-CN" altLang="en-US" sz="1800" u="none" strike="noStrike" dirty="0" smtClean="0"/>
                        <a:t>、</a:t>
                      </a:r>
                      <a:r>
                        <a:rPr lang="en-US" altLang="zh-CN" sz="1800" u="none" strike="noStrike" dirty="0" smtClean="0"/>
                        <a:t>2</a:t>
                      </a:r>
                      <a:r>
                        <a:rPr lang="zh-CN" altLang="en-US" sz="1800" u="none" strike="noStrike" dirty="0" smtClean="0"/>
                        <a:t>月</a:t>
                      </a:r>
                      <a:endParaRPr lang="en-US" altLang="zh-CN" sz="1800" u="none" strike="noStrike" dirty="0" smtClean="0"/>
                    </a:p>
                    <a:p>
                      <a:pPr algn="l" fontAlgn="b"/>
                      <a:endParaRPr lang="en-US" altLang="zh-CN" sz="1800" u="none" strike="noStrike" dirty="0" smtClean="0"/>
                    </a:p>
                  </a:txBody>
                  <a:tcPr marL="4649" marR="4649" marT="9525" marB="0" anchor="b"/>
                </a:tc>
                <a:tc>
                  <a:txBody>
                    <a:bodyPr/>
                    <a:lstStyle/>
                    <a:p>
                      <a:pPr algn="r" fontAlgn="b"/>
                      <a:r>
                        <a:rPr lang="en-US" altLang="zh-CN" sz="1800" u="none" strike="noStrike" dirty="0" smtClean="0"/>
                        <a:t>3</a:t>
                      </a:r>
                      <a:r>
                        <a:rPr lang="zh-CN" altLang="en-US" sz="1800" u="none" strike="noStrike" dirty="0" smtClean="0"/>
                        <a:t>月</a:t>
                      </a:r>
                      <a:r>
                        <a:rPr lang="zh-CN" altLang="en-US" sz="1800" u="none" strike="noStrike" dirty="0"/>
                        <a:t>美豆</a:t>
                      </a:r>
                      <a:endParaRPr lang="zh-CN" altLang="en-US" sz="1800" b="0" i="0" u="none" strike="noStrike" dirty="0">
                        <a:latin typeface="宋体"/>
                      </a:endParaRPr>
                    </a:p>
                  </a:txBody>
                  <a:tcPr marL="4649" marR="4649" marT="9525" marB="0" anchor="b"/>
                </a:tc>
                <a:tc>
                  <a:txBody>
                    <a:bodyPr/>
                    <a:lstStyle/>
                    <a:p>
                      <a:pPr algn="r" fontAlgn="b"/>
                      <a:r>
                        <a:rPr lang="en-US" altLang="zh-CN" sz="1800" u="none" strike="noStrike" dirty="0" smtClean="0"/>
                        <a:t>7</a:t>
                      </a:r>
                      <a:r>
                        <a:rPr lang="zh-CN" altLang="en-US" sz="1800" u="none" strike="noStrike" dirty="0" smtClean="0"/>
                        <a:t>月</a:t>
                      </a:r>
                      <a:r>
                        <a:rPr lang="zh-CN" altLang="en-US" sz="1800" u="none" strike="noStrike" dirty="0"/>
                        <a:t>美豆卖出</a:t>
                      </a:r>
                      <a:endParaRPr lang="zh-CN" altLang="en-US" sz="1800" b="0" i="0" u="none" strike="noStrike" dirty="0">
                        <a:latin typeface="宋体"/>
                      </a:endParaRPr>
                    </a:p>
                  </a:txBody>
                  <a:tcPr marL="4649" marR="4649" marT="9525" marB="0" anchor="b"/>
                </a:tc>
              </a:tr>
              <a:tr h="523879">
                <a:tc vMerge="1">
                  <a:txBody>
                    <a:bodyPr/>
                    <a:lstStyle/>
                    <a:p>
                      <a:endParaRPr lang="zh-CN" altLang="en-US"/>
                    </a:p>
                  </a:txBody>
                  <a:tcPr/>
                </a:tc>
                <a:tc>
                  <a:txBody>
                    <a:bodyPr/>
                    <a:lstStyle/>
                    <a:p>
                      <a:pPr algn="r" fontAlgn="b"/>
                      <a:r>
                        <a:rPr lang="en-US" altLang="zh-CN" sz="1800" u="none" strike="noStrike" dirty="0" smtClean="0">
                          <a:solidFill>
                            <a:srgbClr val="FF0000"/>
                          </a:solidFill>
                        </a:rPr>
                        <a:t>1317</a:t>
                      </a:r>
                      <a:endParaRPr lang="en-US" altLang="zh-CN" sz="1800" b="0" i="0" u="none" strike="noStrike" dirty="0">
                        <a:solidFill>
                          <a:srgbClr val="FF0000"/>
                        </a:solidFill>
                        <a:latin typeface="宋体"/>
                      </a:endParaRPr>
                    </a:p>
                  </a:txBody>
                  <a:tcPr marL="4649" marR="4649" marT="9525" marB="0" anchor="b"/>
                </a:tc>
                <a:tc>
                  <a:txBody>
                    <a:bodyPr/>
                    <a:lstStyle/>
                    <a:p>
                      <a:pPr algn="r" fontAlgn="b"/>
                      <a:r>
                        <a:rPr lang="en-US" altLang="zh-CN" sz="1800" u="none" strike="noStrike" dirty="0" smtClean="0">
                          <a:solidFill>
                            <a:srgbClr val="FF0000"/>
                          </a:solidFill>
                        </a:rPr>
                        <a:t>1286</a:t>
                      </a:r>
                      <a:endParaRPr lang="en-US" altLang="zh-CN" sz="1800" b="0" i="0" u="none" strike="noStrike" dirty="0">
                        <a:solidFill>
                          <a:srgbClr val="FF0000"/>
                        </a:solidFill>
                        <a:latin typeface="宋体"/>
                      </a:endParaRPr>
                    </a:p>
                  </a:txBody>
                  <a:tcPr marL="4649" marR="4649" marT="9525" marB="0" anchor="b"/>
                </a:tc>
              </a:tr>
              <a:tr h="523879">
                <a:tc rowSpan="4">
                  <a:txBody>
                    <a:bodyPr/>
                    <a:lstStyle/>
                    <a:p>
                      <a:pPr algn="l" fontAlgn="b"/>
                      <a:r>
                        <a:rPr lang="en-US" altLang="zh-CN" sz="1800" u="none" strike="noStrike" dirty="0" smtClean="0"/>
                        <a:t>14</a:t>
                      </a:r>
                      <a:r>
                        <a:rPr lang="zh-CN" altLang="en-US" sz="1800" u="none" strike="noStrike" dirty="0" smtClean="0"/>
                        <a:t>年</a:t>
                      </a:r>
                      <a:r>
                        <a:rPr lang="en-US" altLang="zh-CN" sz="1800" u="none" strike="noStrike" dirty="0" smtClean="0"/>
                        <a:t>5</a:t>
                      </a:r>
                      <a:r>
                        <a:rPr lang="zh-CN" altLang="en-US" sz="1800" u="none" strike="noStrike" dirty="0" smtClean="0"/>
                        <a:t>月</a:t>
                      </a:r>
                      <a:endParaRPr lang="en-US" altLang="zh-CN" sz="1800" u="none" strike="noStrike" dirty="0" smtClean="0"/>
                    </a:p>
                    <a:p>
                      <a:pPr algn="l" fontAlgn="b"/>
                      <a:endParaRPr lang="en-US" altLang="zh-CN" sz="1800" u="none" strike="noStrike" dirty="0" smtClean="0"/>
                    </a:p>
                    <a:p>
                      <a:pPr algn="l" fontAlgn="b"/>
                      <a:endParaRPr lang="en-US" altLang="zh-CN" sz="1800" b="0" i="0" u="none" strike="noStrike" dirty="0" smtClean="0">
                        <a:latin typeface="宋体"/>
                      </a:endParaRPr>
                    </a:p>
                    <a:p>
                      <a:pPr algn="l" fontAlgn="b"/>
                      <a:endParaRPr lang="en-US" altLang="zh-CN" sz="1800" b="0" i="0" u="none" strike="noStrike" dirty="0" smtClean="0">
                        <a:latin typeface="宋体"/>
                      </a:endParaRPr>
                    </a:p>
                  </a:txBody>
                  <a:tcPr marL="4649" marR="4649" marT="9525" marB="0" anchor="b"/>
                </a:tc>
                <a:tc>
                  <a:txBody>
                    <a:bodyPr/>
                    <a:lstStyle/>
                    <a:p>
                      <a:pPr algn="r" fontAlgn="b"/>
                      <a:r>
                        <a:rPr lang="zh-CN" altLang="en-US" sz="1800" u="none" strike="noStrike" dirty="0"/>
                        <a:t>豆粕现货</a:t>
                      </a:r>
                      <a:endParaRPr lang="zh-CN" altLang="en-US" sz="1800" b="0" i="0" u="none" strike="noStrike" dirty="0">
                        <a:solidFill>
                          <a:srgbClr val="000000"/>
                        </a:solidFill>
                        <a:latin typeface="宋体"/>
                      </a:endParaRPr>
                    </a:p>
                  </a:txBody>
                  <a:tcPr marL="4649" marR="4649" marT="9525" marB="0" anchor="b"/>
                </a:tc>
                <a:tc rowSpan="2">
                  <a:txBody>
                    <a:bodyPr/>
                    <a:lstStyle/>
                    <a:p>
                      <a:pPr algn="r" fontAlgn="b"/>
                      <a:r>
                        <a:rPr lang="en-US" altLang="zh-CN" sz="1800" u="none" strike="noStrike" dirty="0" smtClean="0"/>
                        <a:t>7</a:t>
                      </a:r>
                      <a:r>
                        <a:rPr lang="zh-CN" altLang="en-US" sz="1800" u="none" strike="noStrike" dirty="0" smtClean="0"/>
                        <a:t>月</a:t>
                      </a:r>
                      <a:r>
                        <a:rPr lang="zh-CN" altLang="en-US" sz="1800" u="none" strike="noStrike" dirty="0"/>
                        <a:t>美豆买入</a:t>
                      </a:r>
                      <a:endParaRPr lang="zh-CN" altLang="en-US" sz="1800" b="0" i="0" u="none" strike="noStrike" dirty="0">
                        <a:latin typeface="宋体"/>
                      </a:endParaRPr>
                    </a:p>
                  </a:txBody>
                  <a:tcPr marL="4649" marR="4649" marT="9525" marB="0" anchor="b"/>
                </a:tc>
              </a:tr>
              <a:tr h="523879">
                <a:tc vMerge="1">
                  <a:txBody>
                    <a:bodyPr/>
                    <a:lstStyle/>
                    <a:p>
                      <a:endParaRPr lang="zh-CN" altLang="en-US"/>
                    </a:p>
                  </a:txBody>
                  <a:tcPr/>
                </a:tc>
                <a:tc>
                  <a:txBody>
                    <a:bodyPr/>
                    <a:lstStyle/>
                    <a:p>
                      <a:pPr algn="r" fontAlgn="b"/>
                      <a:r>
                        <a:rPr lang="en-US" altLang="zh-CN" sz="1800" u="none" strike="noStrike" dirty="0" smtClean="0">
                          <a:solidFill>
                            <a:srgbClr val="FF0000"/>
                          </a:solidFill>
                        </a:rPr>
                        <a:t>3863</a:t>
                      </a:r>
                      <a:endParaRPr lang="en-US" altLang="zh-CN" sz="1800" b="0" i="0" u="none" strike="noStrike" dirty="0">
                        <a:solidFill>
                          <a:srgbClr val="FF0000"/>
                        </a:solidFill>
                        <a:latin typeface="宋体"/>
                      </a:endParaRPr>
                    </a:p>
                  </a:txBody>
                  <a:tcPr marL="4649" marR="4649" marT="9525" marB="0" anchor="b"/>
                </a:tc>
                <a:tc vMerge="1">
                  <a:txBody>
                    <a:bodyPr/>
                    <a:lstStyle/>
                    <a:p>
                      <a:endParaRPr lang="zh-CN" altLang="en-US"/>
                    </a:p>
                  </a:txBody>
                  <a:tcPr/>
                </a:tc>
              </a:tr>
              <a:tr h="523879">
                <a:tc vMerge="1">
                  <a:txBody>
                    <a:bodyPr/>
                    <a:lstStyle/>
                    <a:p>
                      <a:endParaRPr lang="zh-CN" altLang="en-US"/>
                    </a:p>
                  </a:txBody>
                  <a:tcPr/>
                </a:tc>
                <a:tc>
                  <a:txBody>
                    <a:bodyPr/>
                    <a:lstStyle/>
                    <a:p>
                      <a:pPr algn="r" fontAlgn="b"/>
                      <a:r>
                        <a:rPr lang="zh-CN" altLang="en-US" sz="1800" u="none" strike="noStrike" dirty="0"/>
                        <a:t>豆油现货</a:t>
                      </a:r>
                      <a:endParaRPr lang="zh-CN" altLang="en-US" sz="1800" b="0" i="0" u="none" strike="noStrike" dirty="0">
                        <a:solidFill>
                          <a:srgbClr val="000000"/>
                        </a:solidFill>
                        <a:latin typeface="宋体"/>
                      </a:endParaRPr>
                    </a:p>
                  </a:txBody>
                  <a:tcPr marL="4649" marR="4649" marT="9525" marB="0" anchor="b"/>
                </a:tc>
                <a:tc rowSpan="2">
                  <a:txBody>
                    <a:bodyPr/>
                    <a:lstStyle/>
                    <a:p>
                      <a:pPr algn="r" fontAlgn="b"/>
                      <a:r>
                        <a:rPr lang="en-US" altLang="zh-CN" sz="1800" u="none" strike="noStrike" dirty="0" smtClean="0">
                          <a:solidFill>
                            <a:srgbClr val="FF0000"/>
                          </a:solidFill>
                        </a:rPr>
                        <a:t>1477</a:t>
                      </a:r>
                      <a:endParaRPr lang="en-US" altLang="zh-CN" sz="1800" b="0" i="0" u="none" strike="noStrike" dirty="0">
                        <a:solidFill>
                          <a:srgbClr val="FF0000"/>
                        </a:solidFill>
                        <a:latin typeface="宋体"/>
                      </a:endParaRPr>
                    </a:p>
                  </a:txBody>
                  <a:tcPr marL="4649" marR="4649" marT="9525" marB="0" anchor="b"/>
                </a:tc>
              </a:tr>
              <a:tr h="523879">
                <a:tc vMerge="1">
                  <a:txBody>
                    <a:bodyPr/>
                    <a:lstStyle/>
                    <a:p>
                      <a:endParaRPr lang="zh-CN" altLang="en-US"/>
                    </a:p>
                  </a:txBody>
                  <a:tcPr/>
                </a:tc>
                <a:tc>
                  <a:txBody>
                    <a:bodyPr/>
                    <a:lstStyle/>
                    <a:p>
                      <a:pPr algn="r" fontAlgn="b"/>
                      <a:r>
                        <a:rPr lang="en-US" altLang="zh-CN" sz="1800" u="none" strike="noStrike" dirty="0" smtClean="0">
                          <a:solidFill>
                            <a:srgbClr val="FF0000"/>
                          </a:solidFill>
                        </a:rPr>
                        <a:t>6828</a:t>
                      </a:r>
                      <a:endParaRPr lang="en-US" altLang="zh-CN" sz="1800" b="0" i="0" u="none" strike="noStrike" dirty="0">
                        <a:solidFill>
                          <a:srgbClr val="FF0000"/>
                        </a:solidFill>
                        <a:latin typeface="宋体"/>
                      </a:endParaRPr>
                    </a:p>
                  </a:txBody>
                  <a:tcPr marL="4649" marR="4649" marT="9525" marB="0" anchor="b"/>
                </a:tc>
                <a:tc vMerge="1">
                  <a:txBody>
                    <a:bodyPr/>
                    <a:lstStyle/>
                    <a:p>
                      <a:endParaRPr lang="zh-CN" altLang="en-US"/>
                    </a:p>
                  </a:txBody>
                  <a:tcPr/>
                </a:tc>
              </a:tr>
              <a:tr h="523879">
                <a:tc rowSpan="2">
                  <a:txBody>
                    <a:bodyPr/>
                    <a:lstStyle/>
                    <a:p>
                      <a:pPr algn="l" fontAlgn="b"/>
                      <a:r>
                        <a:rPr lang="zh-CN" altLang="en-US" sz="1800" u="none" strike="noStrike" dirty="0" smtClean="0"/>
                        <a:t>盈亏</a:t>
                      </a:r>
                      <a:r>
                        <a:rPr lang="en-US" altLang="zh-CN" sz="1800" u="none" strike="noStrike" dirty="0" smtClean="0"/>
                        <a:t>=  </a:t>
                      </a:r>
                      <a:r>
                        <a:rPr lang="en-US" altLang="zh-CN" sz="1800" u="none" strike="noStrike" dirty="0" smtClean="0">
                          <a:solidFill>
                            <a:srgbClr val="FF0000"/>
                          </a:solidFill>
                        </a:rPr>
                        <a:t>-537</a:t>
                      </a:r>
                      <a:r>
                        <a:rPr kumimoji="0" lang="zh-CN" altLang="en-US" sz="1800" u="none" strike="noStrike" kern="1200" dirty="0" smtClean="0">
                          <a:solidFill>
                            <a:srgbClr val="FF0000"/>
                          </a:solidFill>
                          <a:latin typeface="+mn-lt"/>
                          <a:ea typeface="+mn-ea"/>
                          <a:cs typeface="+mn-cs"/>
                        </a:rPr>
                        <a:t>元</a:t>
                      </a:r>
                      <a:r>
                        <a:rPr kumimoji="0" lang="en-US" altLang="zh-CN" sz="1800" u="none" strike="noStrike" kern="1200" dirty="0" smtClean="0">
                          <a:solidFill>
                            <a:srgbClr val="FF0000"/>
                          </a:solidFill>
                          <a:latin typeface="+mn-lt"/>
                          <a:ea typeface="+mn-ea"/>
                          <a:cs typeface="+mn-cs"/>
                        </a:rPr>
                        <a:t>/</a:t>
                      </a:r>
                      <a:r>
                        <a:rPr kumimoji="0" lang="zh-CN" altLang="en-US" sz="1800" u="none" strike="noStrike" kern="1200" dirty="0" smtClean="0">
                          <a:solidFill>
                            <a:srgbClr val="FF0000"/>
                          </a:solidFill>
                          <a:latin typeface="+mn-lt"/>
                          <a:ea typeface="+mn-ea"/>
                          <a:cs typeface="+mn-cs"/>
                        </a:rPr>
                        <a:t>吨</a:t>
                      </a:r>
                      <a:endParaRPr kumimoji="0" lang="en-US" altLang="zh-CN" sz="1800" u="none" strike="noStrike" kern="1200" dirty="0" smtClean="0">
                        <a:solidFill>
                          <a:srgbClr val="FF0000"/>
                        </a:solidFill>
                        <a:latin typeface="+mn-lt"/>
                        <a:ea typeface="+mn-ea"/>
                        <a:cs typeface="+mn-cs"/>
                      </a:endParaRPr>
                    </a:p>
                    <a:p>
                      <a:pPr algn="l" fontAlgn="b"/>
                      <a:endParaRPr kumimoji="0" lang="zh-CN" altLang="en-US" sz="1800" u="none" strike="noStrike" kern="1200" dirty="0">
                        <a:solidFill>
                          <a:schemeClr val="tx1"/>
                        </a:solidFill>
                        <a:latin typeface="+mn-lt"/>
                        <a:ea typeface="+mn-ea"/>
                        <a:cs typeface="+mn-cs"/>
                      </a:endParaRPr>
                    </a:p>
                  </a:txBody>
                  <a:tcPr marL="4649" marR="4649" marT="9525" marB="0" anchor="b"/>
                </a:tc>
                <a:tc>
                  <a:txBody>
                    <a:bodyPr/>
                    <a:lstStyle/>
                    <a:p>
                      <a:pPr algn="r" fontAlgn="b"/>
                      <a:r>
                        <a:rPr lang="zh-CN" altLang="en-US" sz="1800" u="none" strike="noStrike" dirty="0"/>
                        <a:t>压榨亏损</a:t>
                      </a:r>
                      <a:endParaRPr lang="zh-CN" altLang="en-US" sz="1800" b="0" i="0" u="none" strike="noStrike" dirty="0">
                        <a:latin typeface="宋体"/>
                      </a:endParaRPr>
                    </a:p>
                  </a:txBody>
                  <a:tcPr marL="4649" marR="4649" marT="9525" marB="0" anchor="b"/>
                </a:tc>
                <a:tc>
                  <a:txBody>
                    <a:bodyPr/>
                    <a:lstStyle/>
                    <a:p>
                      <a:pPr algn="r" fontAlgn="b"/>
                      <a:r>
                        <a:rPr lang="zh-CN" altLang="en-US" sz="1800" u="none" strike="noStrike" dirty="0"/>
                        <a:t>期货亏损</a:t>
                      </a:r>
                      <a:endParaRPr lang="zh-CN" altLang="en-US" sz="1800" b="0" i="0" u="none" strike="noStrike" dirty="0">
                        <a:latin typeface="宋体"/>
                      </a:endParaRPr>
                    </a:p>
                  </a:txBody>
                  <a:tcPr marL="4649" marR="4649" marT="9525" marB="0" anchor="b"/>
                </a:tc>
              </a:tr>
              <a:tr h="523879">
                <a:tc vMerge="1">
                  <a:txBody>
                    <a:bodyPr/>
                    <a:lstStyle/>
                    <a:p>
                      <a:endParaRPr lang="zh-CN" altLang="en-US"/>
                    </a:p>
                  </a:txBody>
                  <a:tcPr/>
                </a:tc>
                <a:tc>
                  <a:txBody>
                    <a:bodyPr/>
                    <a:lstStyle/>
                    <a:p>
                      <a:pPr algn="r" fontAlgn="b"/>
                      <a:r>
                        <a:rPr lang="en-US" altLang="zh-CN" sz="1800" u="none" strike="noStrike" dirty="0" smtClean="0">
                          <a:solidFill>
                            <a:srgbClr val="FF0000"/>
                          </a:solidFill>
                        </a:rPr>
                        <a:t>-101</a:t>
                      </a:r>
                      <a:endParaRPr lang="en-US" altLang="zh-CN" sz="1800" b="0" i="0" u="none" strike="noStrike" dirty="0">
                        <a:solidFill>
                          <a:srgbClr val="FF0000"/>
                        </a:solidFill>
                        <a:latin typeface="宋体"/>
                      </a:endParaRPr>
                    </a:p>
                  </a:txBody>
                  <a:tcPr marL="4649" marR="4649" marT="9525" marB="0" anchor="b"/>
                </a:tc>
                <a:tc>
                  <a:txBody>
                    <a:bodyPr/>
                    <a:lstStyle/>
                    <a:p>
                      <a:pPr algn="r" fontAlgn="b"/>
                      <a:r>
                        <a:rPr lang="en-US" altLang="zh-CN" sz="1800" u="none" strike="noStrike" dirty="0" smtClean="0">
                          <a:solidFill>
                            <a:srgbClr val="FF0000"/>
                          </a:solidFill>
                        </a:rPr>
                        <a:t>-436</a:t>
                      </a:r>
                      <a:endParaRPr lang="en-US" altLang="zh-CN" sz="1800" b="0" i="0" u="none" strike="noStrike" dirty="0">
                        <a:solidFill>
                          <a:srgbClr val="FF0000"/>
                        </a:solidFill>
                        <a:latin typeface="宋体"/>
                      </a:endParaRPr>
                    </a:p>
                  </a:txBody>
                  <a:tcPr marL="4649" marR="4649" marT="9525" marB="0" anchor="b"/>
                </a:tc>
              </a:tr>
            </a:tbl>
          </a:graphicData>
        </a:graphic>
      </p:graphicFrame>
      <p:sp>
        <p:nvSpPr>
          <p:cNvPr id="5" name="内容占位符 4"/>
          <p:cNvSpPr>
            <a:spLocks noGrp="1"/>
          </p:cNvSpPr>
          <p:nvPr>
            <p:ph sz="half" idx="2"/>
          </p:nvPr>
        </p:nvSpPr>
        <p:spPr>
          <a:xfrm>
            <a:off x="1428728" y="6143644"/>
            <a:ext cx="7358114" cy="615300"/>
          </a:xfrm>
        </p:spPr>
        <p:txBody>
          <a:bodyPr>
            <a:normAutofit fontScale="85000" lnSpcReduction="10000"/>
          </a:bodyPr>
          <a:lstStyle/>
          <a:p>
            <a:r>
              <a:rPr lang="zh-CN" altLang="en-US" dirty="0" smtClean="0"/>
              <a:t>船期到销售油粕正在逼仓时，做空美豆，趋势错了</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价格区间判断</a:t>
            </a:r>
            <a:endParaRPr lang="en-US" dirty="0"/>
          </a:p>
        </p:txBody>
      </p:sp>
      <p:sp>
        <p:nvSpPr>
          <p:cNvPr id="3" name="Content Placeholder 2"/>
          <p:cNvSpPr>
            <a:spLocks noGrp="1"/>
          </p:cNvSpPr>
          <p:nvPr>
            <p:ph idx="1"/>
          </p:nvPr>
        </p:nvSpPr>
        <p:spPr/>
        <p:txBody>
          <a:bodyPr/>
          <a:lstStyle/>
          <a:p>
            <a:r>
              <a:rPr lang="zh-CN" altLang="en-US" dirty="0" smtClean="0"/>
              <a:t>由过去对低点和高点的判断，改为对涨势和跌势的判断。</a:t>
            </a:r>
            <a:endParaRPr lang="en-US" altLang="zh-CN" dirty="0" smtClean="0"/>
          </a:p>
          <a:p>
            <a:pPr lvl="1"/>
            <a:r>
              <a:rPr lang="zh-CN" altLang="en-US" dirty="0" smtClean="0"/>
              <a:t>上涨趋势</a:t>
            </a:r>
            <a:endParaRPr lang="en-US" altLang="zh-CN" dirty="0" smtClean="0"/>
          </a:p>
          <a:p>
            <a:pPr lvl="1"/>
            <a:r>
              <a:rPr lang="zh-CN" altLang="en-US" dirty="0" smtClean="0"/>
              <a:t>下跌趋势</a:t>
            </a:r>
            <a:endParaRPr lang="en-US" altLang="zh-CN" dirty="0" smtClean="0"/>
          </a:p>
          <a:p>
            <a:pPr lvl="1"/>
            <a:r>
              <a:rPr lang="zh-CN" altLang="en-US" dirty="0" smtClean="0"/>
              <a:t>震荡趋势</a:t>
            </a:r>
            <a:endParaRPr lang="en-US" altLang="zh-CN" dirty="0" smtClean="0"/>
          </a:p>
          <a:p>
            <a:pPr lvl="1"/>
            <a:r>
              <a:rPr lang="zh-CN" altLang="en-US" dirty="0" smtClean="0"/>
              <a:t>不明趋势</a:t>
            </a:r>
            <a:endParaRPr lang="en-US" dirty="0"/>
          </a:p>
        </p:txBody>
      </p:sp>
    </p:spTree>
    <p:extLst>
      <p:ext uri="{BB962C8B-B14F-4D97-AF65-F5344CB8AC3E}">
        <p14:creationId xmlns:p14="http://schemas.microsoft.com/office/powerpoint/2010/main" val="15129780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a:spLocks noGrp="1"/>
          </p:cNvSpPr>
          <p:nvPr>
            <p:ph type="body" idx="4294967295"/>
          </p:nvPr>
        </p:nvSpPr>
        <p:spPr>
          <a:xfrm>
            <a:off x="0" y="6072207"/>
            <a:ext cx="4022725" cy="785794"/>
          </a:xfrm>
        </p:spPr>
        <p:txBody>
          <a:bodyPr>
            <a:normAutofit fontScale="85000" lnSpcReduction="20000"/>
          </a:bodyPr>
          <a:lstStyle/>
          <a:p>
            <a:r>
              <a:rPr lang="zh-CN" altLang="en-US" dirty="0" smtClean="0"/>
              <a:t>船期远月、近月美豆走势</a:t>
            </a:r>
            <a:endParaRPr lang="zh-CN" altLang="en-US" dirty="0"/>
          </a:p>
        </p:txBody>
      </p:sp>
      <p:sp>
        <p:nvSpPr>
          <p:cNvPr id="14" name="文本占位符 13"/>
          <p:cNvSpPr>
            <a:spLocks noGrp="1"/>
          </p:cNvSpPr>
          <p:nvPr>
            <p:ph type="body" sz="half" idx="4294967295"/>
          </p:nvPr>
        </p:nvSpPr>
        <p:spPr>
          <a:xfrm>
            <a:off x="4572000" y="6072206"/>
            <a:ext cx="4572000" cy="639746"/>
          </a:xfrm>
        </p:spPr>
        <p:txBody>
          <a:bodyPr>
            <a:normAutofit fontScale="77500" lnSpcReduction="20000"/>
          </a:bodyPr>
          <a:lstStyle/>
          <a:p>
            <a:r>
              <a:rPr lang="zh-CN" altLang="en-US" dirty="0" smtClean="0"/>
              <a:t>油粕销售期现货与美豆走势</a:t>
            </a:r>
            <a:endParaRPr lang="zh-CN" altLang="en-US" dirty="0"/>
          </a:p>
        </p:txBody>
      </p:sp>
      <p:sp>
        <p:nvSpPr>
          <p:cNvPr id="12" name="标题 11"/>
          <p:cNvSpPr>
            <a:spLocks noGrp="1"/>
          </p:cNvSpPr>
          <p:nvPr>
            <p:ph type="title" idx="4294967295"/>
          </p:nvPr>
        </p:nvSpPr>
        <p:spPr>
          <a:xfrm>
            <a:off x="1644650" y="274638"/>
            <a:ext cx="7499350" cy="1143000"/>
          </a:xfrm>
        </p:spPr>
        <p:txBody>
          <a:bodyPr/>
          <a:lstStyle/>
          <a:p>
            <a:r>
              <a:rPr lang="en-US" altLang="zh-CN" dirty="0" smtClean="0"/>
              <a:t>30973</a:t>
            </a:r>
            <a:r>
              <a:rPr lang="zh-CN" altLang="en-US" dirty="0" smtClean="0"/>
              <a:t>方案</a:t>
            </a:r>
            <a:r>
              <a:rPr lang="en-US" altLang="zh-CN" dirty="0" smtClean="0"/>
              <a:t>A</a:t>
            </a:r>
            <a:r>
              <a:rPr lang="zh-CN" altLang="en-US" dirty="0" smtClean="0"/>
              <a:t>价格走势</a:t>
            </a:r>
            <a:endParaRPr lang="zh-CN" altLang="en-US" dirty="0"/>
          </a:p>
        </p:txBody>
      </p:sp>
      <p:graphicFrame>
        <p:nvGraphicFramePr>
          <p:cNvPr id="9" name="图表 8"/>
          <p:cNvGraphicFramePr>
            <a:graphicFrameLocks/>
          </p:cNvGraphicFramePr>
          <p:nvPr/>
        </p:nvGraphicFramePr>
        <p:xfrm>
          <a:off x="0" y="1214422"/>
          <a:ext cx="4214810" cy="47863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图表 9"/>
          <p:cNvGraphicFramePr>
            <a:graphicFrameLocks/>
          </p:cNvGraphicFramePr>
          <p:nvPr/>
        </p:nvGraphicFramePr>
        <p:xfrm>
          <a:off x="4214810" y="1214422"/>
          <a:ext cx="4929190" cy="485778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nvPr>
        </p:nvGraphicFramePr>
        <p:xfrm>
          <a:off x="1500166" y="142852"/>
          <a:ext cx="7499352" cy="6572300"/>
        </p:xfrm>
        <a:graphic>
          <a:graphicData uri="http://schemas.openxmlformats.org/drawingml/2006/table">
            <a:tbl>
              <a:tblPr firstRow="1" bandRow="1">
                <a:tableStyleId>{BC89EF96-8CEA-46FF-86C4-4CE0E7609802}</a:tableStyleId>
              </a:tblPr>
              <a:tblGrid>
                <a:gridCol w="1071336"/>
                <a:gridCol w="1071336"/>
                <a:gridCol w="1071336"/>
                <a:gridCol w="1071336"/>
                <a:gridCol w="1071336"/>
                <a:gridCol w="1071336"/>
                <a:gridCol w="1071336"/>
              </a:tblGrid>
              <a:tr h="160300">
                <a:tc>
                  <a:txBody>
                    <a:bodyPr/>
                    <a:lstStyle/>
                    <a:p>
                      <a:pPr algn="r" fontAlgn="b"/>
                      <a:r>
                        <a:rPr lang="en-US" altLang="zh-CN" sz="600" b="0" i="0" u="none" strike="noStrike" dirty="0">
                          <a:solidFill>
                            <a:srgbClr val="000000"/>
                          </a:solidFill>
                          <a:latin typeface="宋体"/>
                        </a:rPr>
                        <a:t>30973</a:t>
                      </a:r>
                    </a:p>
                  </a:txBody>
                  <a:tcPr marL="9805" marR="9805" marT="9525" marB="0" anchor="b"/>
                </a:tc>
                <a:tc>
                  <a:txBody>
                    <a:bodyPr/>
                    <a:lstStyle/>
                    <a:p>
                      <a:pPr algn="l" fontAlgn="ctr"/>
                      <a:r>
                        <a:rPr lang="en-US" altLang="zh-CN" sz="600" b="0" i="0" u="none" strike="noStrike">
                          <a:solidFill>
                            <a:srgbClr val="000000"/>
                          </a:solidFill>
                          <a:latin typeface="宋体"/>
                        </a:rPr>
                        <a:t>3</a:t>
                      </a:r>
                      <a:r>
                        <a:rPr lang="zh-CN" altLang="en-US" sz="600" b="0" i="0" u="none" strike="noStrike">
                          <a:solidFill>
                            <a:srgbClr val="000000"/>
                          </a:solidFill>
                          <a:latin typeface="宋体"/>
                        </a:rPr>
                        <a:t>月美豆</a:t>
                      </a:r>
                    </a:p>
                  </a:txBody>
                  <a:tcPr marL="9805" marR="9805" marT="9525" marB="0" anchor="ctr"/>
                </a:tc>
                <a:tc>
                  <a:txBody>
                    <a:bodyPr/>
                    <a:lstStyle/>
                    <a:p>
                      <a:pPr algn="l" fontAlgn="b"/>
                      <a:r>
                        <a:rPr lang="en-US" altLang="zh-CN" sz="600" b="0" i="0" u="none" strike="noStrike">
                          <a:latin typeface="宋体"/>
                        </a:rPr>
                        <a:t>7</a:t>
                      </a:r>
                      <a:r>
                        <a:rPr lang="zh-CN" altLang="en-US" sz="600" b="0" i="0" u="none" strike="noStrike">
                          <a:latin typeface="宋体"/>
                        </a:rPr>
                        <a:t>月美豆</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b"/>
                      <a:r>
                        <a:rPr lang="zh-CN" altLang="en-US" sz="600" b="0" i="0" u="none" strike="noStrike">
                          <a:latin typeface="宋体"/>
                        </a:rPr>
                        <a:t>豆粕现货</a:t>
                      </a:r>
                    </a:p>
                  </a:txBody>
                  <a:tcPr marL="9805" marR="9805" marT="9525" marB="0" anchor="b"/>
                </a:tc>
                <a:tc>
                  <a:txBody>
                    <a:bodyPr/>
                    <a:lstStyle/>
                    <a:p>
                      <a:pPr algn="l" fontAlgn="ctr"/>
                      <a:r>
                        <a:rPr lang="zh-CN" altLang="en-US" sz="600" b="0" i="0" u="none" strike="noStrike">
                          <a:solidFill>
                            <a:srgbClr val="000000"/>
                          </a:solidFill>
                          <a:latin typeface="宋体"/>
                        </a:rPr>
                        <a:t>豆油现货</a:t>
                      </a:r>
                    </a:p>
                  </a:txBody>
                  <a:tcPr marL="9805" marR="9805" marT="9525" marB="0" anchor="ctr"/>
                </a:tc>
                <a:tc>
                  <a:txBody>
                    <a:bodyPr/>
                    <a:lstStyle/>
                    <a:p>
                      <a:pPr algn="l" fontAlgn="b"/>
                      <a:r>
                        <a:rPr lang="en-US" altLang="zh-CN" sz="600" b="0" i="0" u="none" strike="noStrike">
                          <a:solidFill>
                            <a:srgbClr val="000000"/>
                          </a:solidFill>
                          <a:latin typeface="宋体"/>
                        </a:rPr>
                        <a:t>7</a:t>
                      </a:r>
                      <a:r>
                        <a:rPr lang="zh-CN" altLang="en-US" sz="600" b="0" i="0" u="none" strike="noStrike">
                          <a:solidFill>
                            <a:srgbClr val="000000"/>
                          </a:solidFill>
                          <a:latin typeface="宋体"/>
                        </a:rPr>
                        <a:t>月美豆</a:t>
                      </a:r>
                    </a:p>
                  </a:txBody>
                  <a:tcPr marL="9805" marR="9805" marT="9525" marB="0" anchor="b"/>
                </a:tc>
              </a:tr>
              <a:tr h="160300">
                <a:tc>
                  <a:txBody>
                    <a:bodyPr/>
                    <a:lstStyle/>
                    <a:p>
                      <a:pPr algn="r" fontAlgn="b"/>
                      <a:r>
                        <a:rPr lang="en-US" altLang="zh-CN" sz="600" b="0" i="0" u="none" strike="noStrike">
                          <a:solidFill>
                            <a:srgbClr val="000000"/>
                          </a:solidFill>
                          <a:latin typeface="宋体"/>
                        </a:rPr>
                        <a:t>20140102</a:t>
                      </a:r>
                    </a:p>
                  </a:txBody>
                  <a:tcPr marL="9805" marR="9805" marT="9525" marB="0" anchor="b"/>
                </a:tc>
                <a:tc>
                  <a:txBody>
                    <a:bodyPr/>
                    <a:lstStyle/>
                    <a:p>
                      <a:pPr algn="r" fontAlgn="ctr"/>
                      <a:r>
                        <a:rPr lang="en-US" altLang="zh-CN" sz="600" b="0" i="0" u="none" strike="noStrike">
                          <a:solidFill>
                            <a:srgbClr val="000000"/>
                          </a:solidFill>
                          <a:latin typeface="宋体"/>
                        </a:rPr>
                        <a:t>1270</a:t>
                      </a:r>
                    </a:p>
                  </a:txBody>
                  <a:tcPr marL="9805" marR="9805" marT="9525" marB="0" anchor="ctr"/>
                </a:tc>
                <a:tc>
                  <a:txBody>
                    <a:bodyPr/>
                    <a:lstStyle/>
                    <a:p>
                      <a:pPr algn="r" fontAlgn="b"/>
                      <a:r>
                        <a:rPr lang="en-US" altLang="zh-CN" sz="600" b="0" i="0" u="none" strike="noStrike">
                          <a:solidFill>
                            <a:srgbClr val="000000"/>
                          </a:solidFill>
                          <a:latin typeface="宋体"/>
                        </a:rPr>
                        <a:t>1246</a:t>
                      </a:r>
                    </a:p>
                  </a:txBody>
                  <a:tcPr marL="9805" marR="9805" marT="9525" marB="0" anchor="b"/>
                </a:tc>
                <a:tc>
                  <a:txBody>
                    <a:bodyPr/>
                    <a:lstStyle/>
                    <a:p>
                      <a:pPr algn="r" fontAlgn="b"/>
                      <a:r>
                        <a:rPr lang="en-US" altLang="zh-CN" sz="600" b="0" i="0" u="none" strike="noStrike">
                          <a:latin typeface="宋体"/>
                        </a:rPr>
                        <a:t>2014-5-6</a:t>
                      </a:r>
                    </a:p>
                  </a:txBody>
                  <a:tcPr marL="9805" marR="9805" marT="9525" marB="0" anchor="b"/>
                </a:tc>
                <a:tc>
                  <a:txBody>
                    <a:bodyPr/>
                    <a:lstStyle/>
                    <a:p>
                      <a:pPr algn="r" fontAlgn="b"/>
                      <a:r>
                        <a:rPr lang="en-US" altLang="zh-CN" sz="600" b="0" i="0" u="none" strike="noStrike">
                          <a:latin typeface="宋体"/>
                        </a:rPr>
                        <a:t>3830</a:t>
                      </a:r>
                    </a:p>
                  </a:txBody>
                  <a:tcPr marL="9805" marR="9805" marT="9525" marB="0" anchor="b"/>
                </a:tc>
                <a:tc>
                  <a:txBody>
                    <a:bodyPr/>
                    <a:lstStyle/>
                    <a:p>
                      <a:pPr algn="r" fontAlgn="ctr"/>
                      <a:r>
                        <a:rPr lang="en-US" altLang="zh-CN" sz="600" b="0" i="0" u="none" strike="noStrike">
                          <a:solidFill>
                            <a:srgbClr val="000000"/>
                          </a:solidFill>
                          <a:latin typeface="宋体"/>
                        </a:rPr>
                        <a:t>6850</a:t>
                      </a:r>
                    </a:p>
                  </a:txBody>
                  <a:tcPr marL="9805" marR="9805" marT="9525" marB="0" anchor="ctr"/>
                </a:tc>
                <a:tc>
                  <a:txBody>
                    <a:bodyPr/>
                    <a:lstStyle/>
                    <a:p>
                      <a:pPr algn="r" fontAlgn="b"/>
                      <a:r>
                        <a:rPr lang="en-US" altLang="zh-CN" sz="600" b="0" i="0" u="none" strike="noStrike">
                          <a:solidFill>
                            <a:srgbClr val="000000"/>
                          </a:solidFill>
                          <a:latin typeface="宋体"/>
                        </a:rPr>
                        <a:t>1463</a:t>
                      </a:r>
                    </a:p>
                  </a:txBody>
                  <a:tcPr marL="9805" marR="9805" marT="9525" marB="0" anchor="b"/>
                </a:tc>
              </a:tr>
              <a:tr h="160300">
                <a:tc>
                  <a:txBody>
                    <a:bodyPr/>
                    <a:lstStyle/>
                    <a:p>
                      <a:pPr algn="r" fontAlgn="b"/>
                      <a:r>
                        <a:rPr lang="en-US" altLang="zh-CN" sz="600" b="0" i="0" u="none" strike="noStrike">
                          <a:solidFill>
                            <a:srgbClr val="000000"/>
                          </a:solidFill>
                          <a:latin typeface="宋体"/>
                        </a:rPr>
                        <a:t>20140103</a:t>
                      </a:r>
                    </a:p>
                  </a:txBody>
                  <a:tcPr marL="9805" marR="9805" marT="9525" marB="0" anchor="b"/>
                </a:tc>
                <a:tc>
                  <a:txBody>
                    <a:bodyPr/>
                    <a:lstStyle/>
                    <a:p>
                      <a:pPr algn="r" fontAlgn="ctr"/>
                      <a:r>
                        <a:rPr lang="en-US" altLang="zh-CN" sz="600" b="0" i="0" u="none" strike="noStrike">
                          <a:solidFill>
                            <a:srgbClr val="000000"/>
                          </a:solidFill>
                          <a:latin typeface="宋体"/>
                        </a:rPr>
                        <a:t>1271</a:t>
                      </a:r>
                    </a:p>
                  </a:txBody>
                  <a:tcPr marL="9805" marR="9805" marT="9525" marB="0" anchor="ctr"/>
                </a:tc>
                <a:tc>
                  <a:txBody>
                    <a:bodyPr/>
                    <a:lstStyle/>
                    <a:p>
                      <a:pPr algn="r" fontAlgn="b"/>
                      <a:r>
                        <a:rPr lang="en-US" altLang="zh-CN" sz="600" b="0" i="0" u="none" strike="noStrike">
                          <a:solidFill>
                            <a:srgbClr val="000000"/>
                          </a:solidFill>
                          <a:latin typeface="宋体"/>
                        </a:rPr>
                        <a:t>1248</a:t>
                      </a:r>
                    </a:p>
                  </a:txBody>
                  <a:tcPr marL="9805" marR="9805" marT="9525" marB="0" anchor="b"/>
                </a:tc>
                <a:tc>
                  <a:txBody>
                    <a:bodyPr/>
                    <a:lstStyle/>
                    <a:p>
                      <a:pPr algn="r" fontAlgn="b"/>
                      <a:r>
                        <a:rPr lang="en-US" altLang="zh-CN" sz="600" b="0" i="0" u="none" strike="noStrike">
                          <a:latin typeface="宋体"/>
                        </a:rPr>
                        <a:t>2014-5-8</a:t>
                      </a:r>
                    </a:p>
                  </a:txBody>
                  <a:tcPr marL="9805" marR="9805" marT="9525" marB="0" anchor="b"/>
                </a:tc>
                <a:tc>
                  <a:txBody>
                    <a:bodyPr/>
                    <a:lstStyle/>
                    <a:p>
                      <a:pPr algn="r" fontAlgn="b"/>
                      <a:r>
                        <a:rPr lang="en-US" altLang="zh-CN" sz="600" b="0" i="0" u="none" strike="noStrike">
                          <a:latin typeface="宋体"/>
                        </a:rPr>
                        <a:t>3780</a:t>
                      </a:r>
                    </a:p>
                  </a:txBody>
                  <a:tcPr marL="9805" marR="9805" marT="9525" marB="0" anchor="b"/>
                </a:tc>
                <a:tc>
                  <a:txBody>
                    <a:bodyPr/>
                    <a:lstStyle/>
                    <a:p>
                      <a:pPr algn="r" fontAlgn="ctr"/>
                      <a:r>
                        <a:rPr lang="en-US" altLang="zh-CN" sz="600" b="0" i="0" u="none" strike="noStrike">
                          <a:solidFill>
                            <a:srgbClr val="000000"/>
                          </a:solidFill>
                          <a:latin typeface="宋体"/>
                        </a:rPr>
                        <a:t>6800</a:t>
                      </a:r>
                    </a:p>
                  </a:txBody>
                  <a:tcPr marL="9805" marR="9805" marT="9525" marB="0" anchor="ctr"/>
                </a:tc>
                <a:tc>
                  <a:txBody>
                    <a:bodyPr/>
                    <a:lstStyle/>
                    <a:p>
                      <a:pPr algn="r" fontAlgn="b"/>
                      <a:r>
                        <a:rPr lang="en-US" altLang="zh-CN" sz="600" b="0" i="0" u="none" strike="noStrike">
                          <a:solidFill>
                            <a:srgbClr val="000000"/>
                          </a:solidFill>
                          <a:latin typeface="宋体"/>
                        </a:rPr>
                        <a:t>1446</a:t>
                      </a:r>
                    </a:p>
                  </a:txBody>
                  <a:tcPr marL="9805" marR="9805" marT="9525" marB="0" anchor="b"/>
                </a:tc>
              </a:tr>
              <a:tr h="160300">
                <a:tc>
                  <a:txBody>
                    <a:bodyPr/>
                    <a:lstStyle/>
                    <a:p>
                      <a:pPr algn="r" fontAlgn="b"/>
                      <a:r>
                        <a:rPr lang="en-US" altLang="zh-CN" sz="600" b="0" i="0" u="none" strike="noStrike">
                          <a:solidFill>
                            <a:srgbClr val="000000"/>
                          </a:solidFill>
                          <a:latin typeface="宋体"/>
                        </a:rPr>
                        <a:t>20140106</a:t>
                      </a:r>
                    </a:p>
                  </a:txBody>
                  <a:tcPr marL="9805" marR="9805" marT="9525" marB="0" anchor="b"/>
                </a:tc>
                <a:tc>
                  <a:txBody>
                    <a:bodyPr/>
                    <a:lstStyle/>
                    <a:p>
                      <a:pPr algn="r" fontAlgn="ctr"/>
                      <a:r>
                        <a:rPr lang="en-US" altLang="zh-CN" sz="600" b="0" i="0" u="none" strike="noStrike">
                          <a:solidFill>
                            <a:srgbClr val="000000"/>
                          </a:solidFill>
                          <a:latin typeface="宋体"/>
                        </a:rPr>
                        <a:t>1276</a:t>
                      </a:r>
                    </a:p>
                  </a:txBody>
                  <a:tcPr marL="9805" marR="9805" marT="9525" marB="0" anchor="ctr"/>
                </a:tc>
                <a:tc>
                  <a:txBody>
                    <a:bodyPr/>
                    <a:lstStyle/>
                    <a:p>
                      <a:pPr algn="r" fontAlgn="b"/>
                      <a:r>
                        <a:rPr lang="en-US" altLang="zh-CN" sz="600" b="0" i="0" u="none" strike="noStrike" dirty="0">
                          <a:solidFill>
                            <a:srgbClr val="000000"/>
                          </a:solidFill>
                          <a:latin typeface="宋体"/>
                        </a:rPr>
                        <a:t>1251</a:t>
                      </a:r>
                    </a:p>
                  </a:txBody>
                  <a:tcPr marL="9805" marR="9805" marT="9525" marB="0" anchor="b"/>
                </a:tc>
                <a:tc>
                  <a:txBody>
                    <a:bodyPr/>
                    <a:lstStyle/>
                    <a:p>
                      <a:pPr algn="r" fontAlgn="b"/>
                      <a:r>
                        <a:rPr lang="en-US" altLang="zh-CN" sz="600" b="0" i="0" u="none" strike="noStrike">
                          <a:latin typeface="宋体"/>
                        </a:rPr>
                        <a:t>2014-5-9</a:t>
                      </a:r>
                    </a:p>
                  </a:txBody>
                  <a:tcPr marL="9805" marR="9805" marT="9525" marB="0" anchor="b"/>
                </a:tc>
                <a:tc>
                  <a:txBody>
                    <a:bodyPr/>
                    <a:lstStyle/>
                    <a:p>
                      <a:pPr algn="r" fontAlgn="b"/>
                      <a:r>
                        <a:rPr lang="en-US" altLang="zh-CN" sz="600" b="0" i="0" u="none" strike="noStrike">
                          <a:latin typeface="宋体"/>
                        </a:rPr>
                        <a:t>3805</a:t>
                      </a:r>
                    </a:p>
                  </a:txBody>
                  <a:tcPr marL="9805" marR="9805" marT="9525" marB="0" anchor="b"/>
                </a:tc>
                <a:tc>
                  <a:txBody>
                    <a:bodyPr/>
                    <a:lstStyle/>
                    <a:p>
                      <a:pPr algn="r" fontAlgn="ctr"/>
                      <a:r>
                        <a:rPr lang="en-US" altLang="zh-CN" sz="600" b="0" i="0" u="none" strike="noStrike">
                          <a:solidFill>
                            <a:srgbClr val="000000"/>
                          </a:solidFill>
                          <a:latin typeface="宋体"/>
                        </a:rPr>
                        <a:t>6840</a:t>
                      </a:r>
                    </a:p>
                  </a:txBody>
                  <a:tcPr marL="9805" marR="9805" marT="9525" marB="0" anchor="ctr"/>
                </a:tc>
                <a:tc>
                  <a:txBody>
                    <a:bodyPr/>
                    <a:lstStyle/>
                    <a:p>
                      <a:pPr algn="r" fontAlgn="b"/>
                      <a:r>
                        <a:rPr lang="en-US" altLang="zh-CN" sz="600" b="0" i="0" u="none" strike="noStrike">
                          <a:solidFill>
                            <a:srgbClr val="000000"/>
                          </a:solidFill>
                          <a:latin typeface="宋体"/>
                        </a:rPr>
                        <a:t>1469</a:t>
                      </a:r>
                    </a:p>
                  </a:txBody>
                  <a:tcPr marL="9805" marR="9805" marT="9525" marB="0" anchor="b"/>
                </a:tc>
              </a:tr>
              <a:tr h="160300">
                <a:tc>
                  <a:txBody>
                    <a:bodyPr/>
                    <a:lstStyle/>
                    <a:p>
                      <a:pPr algn="r" fontAlgn="b"/>
                      <a:r>
                        <a:rPr lang="en-US" altLang="zh-CN" sz="600" b="0" i="0" u="none" strike="noStrike" dirty="0">
                          <a:solidFill>
                            <a:srgbClr val="000000"/>
                          </a:solidFill>
                          <a:latin typeface="宋体"/>
                        </a:rPr>
                        <a:t>20140107</a:t>
                      </a:r>
                    </a:p>
                  </a:txBody>
                  <a:tcPr marL="9805" marR="9805" marT="9525" marB="0" anchor="b"/>
                </a:tc>
                <a:tc>
                  <a:txBody>
                    <a:bodyPr/>
                    <a:lstStyle/>
                    <a:p>
                      <a:pPr algn="r" fontAlgn="ctr"/>
                      <a:r>
                        <a:rPr lang="en-US" altLang="zh-CN" sz="600" b="0" i="0" u="none" strike="noStrike">
                          <a:solidFill>
                            <a:srgbClr val="000000"/>
                          </a:solidFill>
                          <a:latin typeface="宋体"/>
                        </a:rPr>
                        <a:t>1276</a:t>
                      </a:r>
                    </a:p>
                  </a:txBody>
                  <a:tcPr marL="9805" marR="9805" marT="9525" marB="0" anchor="ctr"/>
                </a:tc>
                <a:tc>
                  <a:txBody>
                    <a:bodyPr/>
                    <a:lstStyle/>
                    <a:p>
                      <a:pPr algn="r" fontAlgn="b"/>
                      <a:r>
                        <a:rPr lang="en-US" altLang="zh-CN" sz="600" b="0" i="0" u="none" strike="noStrike">
                          <a:solidFill>
                            <a:srgbClr val="000000"/>
                          </a:solidFill>
                          <a:latin typeface="宋体"/>
                        </a:rPr>
                        <a:t>1247</a:t>
                      </a:r>
                    </a:p>
                  </a:txBody>
                  <a:tcPr marL="9805" marR="9805" marT="9525" marB="0" anchor="b"/>
                </a:tc>
                <a:tc>
                  <a:txBody>
                    <a:bodyPr/>
                    <a:lstStyle/>
                    <a:p>
                      <a:pPr algn="r" fontAlgn="b"/>
                      <a:r>
                        <a:rPr lang="en-US" altLang="zh-CN" sz="600" b="0" i="0" u="none" strike="noStrike" dirty="0">
                          <a:latin typeface="宋体"/>
                        </a:rPr>
                        <a:t>2014-5-12</a:t>
                      </a:r>
                    </a:p>
                  </a:txBody>
                  <a:tcPr marL="9805" marR="9805" marT="9525" marB="0" anchor="b"/>
                </a:tc>
                <a:tc>
                  <a:txBody>
                    <a:bodyPr/>
                    <a:lstStyle/>
                    <a:p>
                      <a:pPr algn="r" fontAlgn="b"/>
                      <a:r>
                        <a:rPr lang="en-US" altLang="zh-CN" sz="600" b="0" i="0" u="none" strike="noStrike">
                          <a:latin typeface="宋体"/>
                        </a:rPr>
                        <a:t>3820</a:t>
                      </a:r>
                    </a:p>
                  </a:txBody>
                  <a:tcPr marL="9805" marR="9805" marT="9525" marB="0" anchor="b"/>
                </a:tc>
                <a:tc>
                  <a:txBody>
                    <a:bodyPr/>
                    <a:lstStyle/>
                    <a:p>
                      <a:pPr algn="r" fontAlgn="ctr"/>
                      <a:r>
                        <a:rPr lang="en-US" altLang="zh-CN" sz="600" b="0" i="0" u="none" strike="noStrike">
                          <a:solidFill>
                            <a:srgbClr val="000000"/>
                          </a:solidFill>
                          <a:latin typeface="宋体"/>
                        </a:rPr>
                        <a:t>6700</a:t>
                      </a:r>
                    </a:p>
                  </a:txBody>
                  <a:tcPr marL="9805" marR="9805" marT="9525" marB="0" anchor="ctr"/>
                </a:tc>
                <a:tc>
                  <a:txBody>
                    <a:bodyPr/>
                    <a:lstStyle/>
                    <a:p>
                      <a:pPr algn="r" fontAlgn="b"/>
                      <a:r>
                        <a:rPr lang="en-US" altLang="zh-CN" sz="600" b="0" i="0" u="none" strike="noStrike">
                          <a:solidFill>
                            <a:srgbClr val="000000"/>
                          </a:solidFill>
                          <a:latin typeface="宋体"/>
                        </a:rPr>
                        <a:t>1487</a:t>
                      </a:r>
                    </a:p>
                  </a:txBody>
                  <a:tcPr marL="9805" marR="9805" marT="9525" marB="0" anchor="b"/>
                </a:tc>
              </a:tr>
              <a:tr h="160300">
                <a:tc>
                  <a:txBody>
                    <a:bodyPr/>
                    <a:lstStyle/>
                    <a:p>
                      <a:pPr algn="r" fontAlgn="b"/>
                      <a:r>
                        <a:rPr lang="en-US" altLang="zh-CN" sz="600" b="0" i="0" u="none" strike="noStrike">
                          <a:solidFill>
                            <a:srgbClr val="000000"/>
                          </a:solidFill>
                          <a:latin typeface="宋体"/>
                        </a:rPr>
                        <a:t>20140108</a:t>
                      </a:r>
                    </a:p>
                  </a:txBody>
                  <a:tcPr marL="9805" marR="9805" marT="9525" marB="0" anchor="b"/>
                </a:tc>
                <a:tc>
                  <a:txBody>
                    <a:bodyPr/>
                    <a:lstStyle/>
                    <a:p>
                      <a:pPr algn="r" fontAlgn="ctr"/>
                      <a:r>
                        <a:rPr lang="en-US" altLang="zh-CN" sz="600" b="0" i="0" u="none" strike="noStrike">
                          <a:solidFill>
                            <a:srgbClr val="000000"/>
                          </a:solidFill>
                          <a:latin typeface="宋体"/>
                        </a:rPr>
                        <a:t>1269</a:t>
                      </a:r>
                    </a:p>
                  </a:txBody>
                  <a:tcPr marL="9805" marR="9805" marT="9525" marB="0" anchor="ctr"/>
                </a:tc>
                <a:tc>
                  <a:txBody>
                    <a:bodyPr/>
                    <a:lstStyle/>
                    <a:p>
                      <a:pPr algn="r" fontAlgn="b"/>
                      <a:r>
                        <a:rPr lang="en-US" altLang="zh-CN" sz="600" b="0" i="0" u="none" strike="noStrike">
                          <a:solidFill>
                            <a:srgbClr val="000000"/>
                          </a:solidFill>
                          <a:latin typeface="宋体"/>
                        </a:rPr>
                        <a:t>1237</a:t>
                      </a:r>
                    </a:p>
                  </a:txBody>
                  <a:tcPr marL="9805" marR="9805" marT="9525" marB="0" anchor="b"/>
                </a:tc>
                <a:tc>
                  <a:txBody>
                    <a:bodyPr/>
                    <a:lstStyle/>
                    <a:p>
                      <a:pPr algn="r" fontAlgn="b"/>
                      <a:r>
                        <a:rPr lang="en-US" altLang="zh-CN" sz="600" b="0" i="0" u="none" strike="noStrike">
                          <a:latin typeface="宋体"/>
                        </a:rPr>
                        <a:t>2014-5-13</a:t>
                      </a:r>
                    </a:p>
                  </a:txBody>
                  <a:tcPr marL="9805" marR="9805" marT="9525" marB="0" anchor="b"/>
                </a:tc>
                <a:tc>
                  <a:txBody>
                    <a:bodyPr/>
                    <a:lstStyle/>
                    <a:p>
                      <a:pPr algn="r" fontAlgn="b"/>
                      <a:r>
                        <a:rPr lang="en-US" altLang="zh-CN" sz="600" b="0" i="0" u="none" strike="noStrike">
                          <a:latin typeface="宋体"/>
                        </a:rPr>
                        <a:t>3835</a:t>
                      </a:r>
                    </a:p>
                  </a:txBody>
                  <a:tcPr marL="9805" marR="9805" marT="9525" marB="0" anchor="b"/>
                </a:tc>
                <a:tc>
                  <a:txBody>
                    <a:bodyPr/>
                    <a:lstStyle/>
                    <a:p>
                      <a:pPr algn="r" fontAlgn="ctr"/>
                      <a:r>
                        <a:rPr lang="en-US" altLang="zh-CN" sz="600" b="0" i="0" u="none" strike="noStrike">
                          <a:solidFill>
                            <a:srgbClr val="000000"/>
                          </a:solidFill>
                          <a:latin typeface="宋体"/>
                        </a:rPr>
                        <a:t>6875</a:t>
                      </a:r>
                    </a:p>
                  </a:txBody>
                  <a:tcPr marL="9805" marR="9805" marT="9525" marB="0" anchor="ctr"/>
                </a:tc>
                <a:tc>
                  <a:txBody>
                    <a:bodyPr/>
                    <a:lstStyle/>
                    <a:p>
                      <a:pPr algn="r" fontAlgn="b"/>
                      <a:r>
                        <a:rPr lang="en-US" altLang="zh-CN" sz="600" b="0" i="0" u="none" strike="noStrike">
                          <a:solidFill>
                            <a:srgbClr val="000000"/>
                          </a:solidFill>
                          <a:latin typeface="宋体"/>
                        </a:rPr>
                        <a:t>1465</a:t>
                      </a:r>
                    </a:p>
                  </a:txBody>
                  <a:tcPr marL="9805" marR="9805" marT="9525" marB="0" anchor="b"/>
                </a:tc>
              </a:tr>
              <a:tr h="160300">
                <a:tc>
                  <a:txBody>
                    <a:bodyPr/>
                    <a:lstStyle/>
                    <a:p>
                      <a:pPr algn="r" fontAlgn="b"/>
                      <a:r>
                        <a:rPr lang="en-US" altLang="zh-CN" sz="600" b="0" i="0" u="none" strike="noStrike">
                          <a:solidFill>
                            <a:srgbClr val="000000"/>
                          </a:solidFill>
                          <a:latin typeface="宋体"/>
                        </a:rPr>
                        <a:t>20140109</a:t>
                      </a:r>
                    </a:p>
                  </a:txBody>
                  <a:tcPr marL="9805" marR="9805" marT="9525" marB="0" anchor="b"/>
                </a:tc>
                <a:tc>
                  <a:txBody>
                    <a:bodyPr/>
                    <a:lstStyle/>
                    <a:p>
                      <a:pPr algn="r" fontAlgn="ctr"/>
                      <a:r>
                        <a:rPr lang="en-US" altLang="zh-CN" sz="600" b="0" i="0" u="none" strike="noStrike">
                          <a:solidFill>
                            <a:srgbClr val="000000"/>
                          </a:solidFill>
                          <a:latin typeface="宋体"/>
                        </a:rPr>
                        <a:t>1273</a:t>
                      </a:r>
                    </a:p>
                  </a:txBody>
                  <a:tcPr marL="9805" marR="9805" marT="9525" marB="0" anchor="ctr"/>
                </a:tc>
                <a:tc>
                  <a:txBody>
                    <a:bodyPr/>
                    <a:lstStyle/>
                    <a:p>
                      <a:pPr algn="r" fontAlgn="b"/>
                      <a:r>
                        <a:rPr lang="en-US" altLang="zh-CN" sz="600" b="0" i="0" u="none" strike="noStrike">
                          <a:solidFill>
                            <a:srgbClr val="000000"/>
                          </a:solidFill>
                          <a:latin typeface="宋体"/>
                        </a:rPr>
                        <a:t>1240</a:t>
                      </a:r>
                    </a:p>
                  </a:txBody>
                  <a:tcPr marL="9805" marR="9805" marT="9525" marB="0" anchor="b"/>
                </a:tc>
                <a:tc>
                  <a:txBody>
                    <a:bodyPr/>
                    <a:lstStyle/>
                    <a:p>
                      <a:pPr algn="r" fontAlgn="b"/>
                      <a:r>
                        <a:rPr lang="en-US" altLang="zh-CN" sz="600" b="0" i="0" u="none" strike="noStrike">
                          <a:latin typeface="宋体"/>
                        </a:rPr>
                        <a:t>2014-5-14</a:t>
                      </a:r>
                    </a:p>
                  </a:txBody>
                  <a:tcPr marL="9805" marR="9805" marT="9525" marB="0" anchor="b"/>
                </a:tc>
                <a:tc>
                  <a:txBody>
                    <a:bodyPr/>
                    <a:lstStyle/>
                    <a:p>
                      <a:pPr algn="r" fontAlgn="b"/>
                      <a:r>
                        <a:rPr lang="en-US" altLang="zh-CN" sz="600" b="0" i="0" u="none" strike="noStrike">
                          <a:latin typeface="宋体"/>
                        </a:rPr>
                        <a:t>3830</a:t>
                      </a:r>
                    </a:p>
                  </a:txBody>
                  <a:tcPr marL="9805" marR="9805" marT="9525" marB="0" anchor="b"/>
                </a:tc>
                <a:tc>
                  <a:txBody>
                    <a:bodyPr/>
                    <a:lstStyle/>
                    <a:p>
                      <a:pPr algn="r" fontAlgn="ctr"/>
                      <a:r>
                        <a:rPr lang="en-US" altLang="zh-CN" sz="600" b="0" i="0" u="none" strike="noStrike">
                          <a:solidFill>
                            <a:srgbClr val="000000"/>
                          </a:solidFill>
                          <a:latin typeface="宋体"/>
                        </a:rPr>
                        <a:t>6750</a:t>
                      </a:r>
                    </a:p>
                  </a:txBody>
                  <a:tcPr marL="9805" marR="9805" marT="9525" marB="0" anchor="ctr"/>
                </a:tc>
                <a:tc>
                  <a:txBody>
                    <a:bodyPr/>
                    <a:lstStyle/>
                    <a:p>
                      <a:pPr algn="r" fontAlgn="b"/>
                      <a:r>
                        <a:rPr lang="en-US" altLang="zh-CN" sz="600" b="0" i="0" u="none" strike="noStrike">
                          <a:solidFill>
                            <a:srgbClr val="000000"/>
                          </a:solidFill>
                          <a:latin typeface="宋体"/>
                        </a:rPr>
                        <a:t>1483</a:t>
                      </a:r>
                    </a:p>
                  </a:txBody>
                  <a:tcPr marL="9805" marR="9805" marT="9525" marB="0" anchor="b"/>
                </a:tc>
              </a:tr>
              <a:tr h="160300">
                <a:tc>
                  <a:txBody>
                    <a:bodyPr/>
                    <a:lstStyle/>
                    <a:p>
                      <a:pPr algn="r" fontAlgn="b"/>
                      <a:r>
                        <a:rPr lang="en-US" altLang="zh-CN" sz="600" b="0" i="0" u="none" strike="noStrike">
                          <a:solidFill>
                            <a:srgbClr val="000000"/>
                          </a:solidFill>
                          <a:latin typeface="宋体"/>
                        </a:rPr>
                        <a:t>20140110</a:t>
                      </a:r>
                    </a:p>
                  </a:txBody>
                  <a:tcPr marL="9805" marR="9805" marT="9525" marB="0" anchor="b"/>
                </a:tc>
                <a:tc>
                  <a:txBody>
                    <a:bodyPr/>
                    <a:lstStyle/>
                    <a:p>
                      <a:pPr algn="r" fontAlgn="ctr"/>
                      <a:r>
                        <a:rPr lang="en-US" altLang="zh-CN" sz="600" b="0" i="0" u="none" strike="noStrike">
                          <a:solidFill>
                            <a:srgbClr val="000000"/>
                          </a:solidFill>
                          <a:latin typeface="宋体"/>
                        </a:rPr>
                        <a:t>1278</a:t>
                      </a:r>
                    </a:p>
                  </a:txBody>
                  <a:tcPr marL="9805" marR="9805" marT="9525" marB="0" anchor="ctr"/>
                </a:tc>
                <a:tc>
                  <a:txBody>
                    <a:bodyPr/>
                    <a:lstStyle/>
                    <a:p>
                      <a:pPr algn="r" fontAlgn="b"/>
                      <a:r>
                        <a:rPr lang="en-US" altLang="zh-CN" sz="600" b="0" i="0" u="none" strike="noStrike">
                          <a:solidFill>
                            <a:srgbClr val="000000"/>
                          </a:solidFill>
                          <a:latin typeface="宋体"/>
                        </a:rPr>
                        <a:t>1246</a:t>
                      </a:r>
                    </a:p>
                  </a:txBody>
                  <a:tcPr marL="9805" marR="9805" marT="9525" marB="0" anchor="b"/>
                </a:tc>
                <a:tc>
                  <a:txBody>
                    <a:bodyPr/>
                    <a:lstStyle/>
                    <a:p>
                      <a:pPr algn="r" fontAlgn="b"/>
                      <a:r>
                        <a:rPr lang="en-US" altLang="zh-CN" sz="600" b="0" i="0" u="none" strike="noStrike">
                          <a:latin typeface="宋体"/>
                        </a:rPr>
                        <a:t>2014-5-15</a:t>
                      </a:r>
                    </a:p>
                  </a:txBody>
                  <a:tcPr marL="9805" marR="9805" marT="9525" marB="0" anchor="b"/>
                </a:tc>
                <a:tc>
                  <a:txBody>
                    <a:bodyPr/>
                    <a:lstStyle/>
                    <a:p>
                      <a:pPr algn="r" fontAlgn="b"/>
                      <a:r>
                        <a:rPr lang="en-US" altLang="zh-CN" sz="600" b="0" i="0" u="none" strike="noStrike">
                          <a:latin typeface="宋体"/>
                        </a:rPr>
                        <a:t>3840</a:t>
                      </a:r>
                    </a:p>
                  </a:txBody>
                  <a:tcPr marL="9805" marR="9805" marT="9525" marB="0" anchor="b"/>
                </a:tc>
                <a:tc>
                  <a:txBody>
                    <a:bodyPr/>
                    <a:lstStyle/>
                    <a:p>
                      <a:pPr algn="r" fontAlgn="ctr"/>
                      <a:r>
                        <a:rPr lang="en-US" altLang="zh-CN" sz="600" b="0" i="0" u="none" strike="noStrike">
                          <a:solidFill>
                            <a:srgbClr val="000000"/>
                          </a:solidFill>
                          <a:latin typeface="宋体"/>
                        </a:rPr>
                        <a:t>6800</a:t>
                      </a:r>
                    </a:p>
                  </a:txBody>
                  <a:tcPr marL="9805" marR="9805" marT="9525" marB="0" anchor="ctr"/>
                </a:tc>
                <a:tc>
                  <a:txBody>
                    <a:bodyPr/>
                    <a:lstStyle/>
                    <a:p>
                      <a:pPr algn="r" fontAlgn="b"/>
                      <a:r>
                        <a:rPr lang="en-US" altLang="zh-CN" sz="600" b="0" i="0" u="none" strike="noStrike">
                          <a:solidFill>
                            <a:srgbClr val="000000"/>
                          </a:solidFill>
                          <a:latin typeface="宋体"/>
                        </a:rPr>
                        <a:t>1486</a:t>
                      </a:r>
                    </a:p>
                  </a:txBody>
                  <a:tcPr marL="9805" marR="9805" marT="9525" marB="0" anchor="b"/>
                </a:tc>
              </a:tr>
              <a:tr h="160300">
                <a:tc>
                  <a:txBody>
                    <a:bodyPr/>
                    <a:lstStyle/>
                    <a:p>
                      <a:pPr algn="r" fontAlgn="b"/>
                      <a:r>
                        <a:rPr lang="en-US" altLang="zh-CN" sz="600" b="0" i="0" u="none" strike="noStrike">
                          <a:solidFill>
                            <a:srgbClr val="000000"/>
                          </a:solidFill>
                          <a:latin typeface="宋体"/>
                        </a:rPr>
                        <a:t>20140113</a:t>
                      </a:r>
                    </a:p>
                  </a:txBody>
                  <a:tcPr marL="9805" marR="9805" marT="9525" marB="0" anchor="b"/>
                </a:tc>
                <a:tc>
                  <a:txBody>
                    <a:bodyPr/>
                    <a:lstStyle/>
                    <a:p>
                      <a:pPr algn="r" fontAlgn="ctr"/>
                      <a:r>
                        <a:rPr lang="en-US" altLang="zh-CN" sz="600" b="0" i="0" u="none" strike="noStrike">
                          <a:solidFill>
                            <a:srgbClr val="000000"/>
                          </a:solidFill>
                          <a:latin typeface="宋体"/>
                        </a:rPr>
                        <a:t>1294</a:t>
                      </a:r>
                    </a:p>
                  </a:txBody>
                  <a:tcPr marL="9805" marR="9805" marT="9525" marB="0" anchor="ctr"/>
                </a:tc>
                <a:tc>
                  <a:txBody>
                    <a:bodyPr/>
                    <a:lstStyle/>
                    <a:p>
                      <a:pPr algn="r" fontAlgn="b"/>
                      <a:r>
                        <a:rPr lang="en-US" altLang="zh-CN" sz="600" b="0" i="0" u="none" strike="noStrike">
                          <a:solidFill>
                            <a:srgbClr val="000000"/>
                          </a:solidFill>
                          <a:latin typeface="宋体"/>
                        </a:rPr>
                        <a:t>1260</a:t>
                      </a:r>
                    </a:p>
                  </a:txBody>
                  <a:tcPr marL="9805" marR="9805" marT="9525" marB="0" anchor="b"/>
                </a:tc>
                <a:tc>
                  <a:txBody>
                    <a:bodyPr/>
                    <a:lstStyle/>
                    <a:p>
                      <a:pPr algn="r" fontAlgn="b"/>
                      <a:r>
                        <a:rPr lang="en-US" altLang="zh-CN" sz="600" b="0" i="0" u="none" strike="noStrike">
                          <a:latin typeface="宋体"/>
                        </a:rPr>
                        <a:t>2014-5-16</a:t>
                      </a:r>
                    </a:p>
                  </a:txBody>
                  <a:tcPr marL="9805" marR="9805" marT="9525" marB="0" anchor="b"/>
                </a:tc>
                <a:tc>
                  <a:txBody>
                    <a:bodyPr/>
                    <a:lstStyle/>
                    <a:p>
                      <a:pPr algn="r" fontAlgn="b"/>
                      <a:r>
                        <a:rPr lang="en-US" altLang="zh-CN" sz="600" b="0" i="0" u="none" strike="noStrike">
                          <a:latin typeface="宋体"/>
                        </a:rPr>
                        <a:t>3850</a:t>
                      </a:r>
                    </a:p>
                  </a:txBody>
                  <a:tcPr marL="9805" marR="9805" marT="9525" marB="0" anchor="b"/>
                </a:tc>
                <a:tc>
                  <a:txBody>
                    <a:bodyPr/>
                    <a:lstStyle/>
                    <a:p>
                      <a:pPr algn="r" fontAlgn="ctr"/>
                      <a:r>
                        <a:rPr lang="en-US" altLang="zh-CN" sz="600" b="0" i="0" u="none" strike="noStrike">
                          <a:solidFill>
                            <a:srgbClr val="000000"/>
                          </a:solidFill>
                          <a:latin typeface="宋体"/>
                        </a:rPr>
                        <a:t>6810</a:t>
                      </a:r>
                    </a:p>
                  </a:txBody>
                  <a:tcPr marL="9805" marR="9805" marT="9525" marB="0" anchor="ctr"/>
                </a:tc>
                <a:tc>
                  <a:txBody>
                    <a:bodyPr/>
                    <a:lstStyle/>
                    <a:p>
                      <a:pPr algn="r" fontAlgn="b"/>
                      <a:r>
                        <a:rPr lang="en-US" altLang="zh-CN" sz="600" b="0" i="0" u="none" strike="noStrike">
                          <a:solidFill>
                            <a:srgbClr val="000000"/>
                          </a:solidFill>
                          <a:latin typeface="宋体"/>
                        </a:rPr>
                        <a:t>1470</a:t>
                      </a:r>
                    </a:p>
                  </a:txBody>
                  <a:tcPr marL="9805" marR="9805" marT="9525" marB="0" anchor="b"/>
                </a:tc>
              </a:tr>
              <a:tr h="160300">
                <a:tc>
                  <a:txBody>
                    <a:bodyPr/>
                    <a:lstStyle/>
                    <a:p>
                      <a:pPr algn="r" fontAlgn="b"/>
                      <a:r>
                        <a:rPr lang="en-US" altLang="zh-CN" sz="600" b="0" i="0" u="none" strike="noStrike">
                          <a:solidFill>
                            <a:srgbClr val="000000"/>
                          </a:solidFill>
                          <a:latin typeface="宋体"/>
                        </a:rPr>
                        <a:t>20140114</a:t>
                      </a:r>
                    </a:p>
                  </a:txBody>
                  <a:tcPr marL="9805" marR="9805" marT="9525" marB="0" anchor="b"/>
                </a:tc>
                <a:tc>
                  <a:txBody>
                    <a:bodyPr/>
                    <a:lstStyle/>
                    <a:p>
                      <a:pPr algn="r" fontAlgn="ctr"/>
                      <a:r>
                        <a:rPr lang="en-US" altLang="zh-CN" sz="600" b="0" i="0" u="none" strike="noStrike">
                          <a:solidFill>
                            <a:srgbClr val="000000"/>
                          </a:solidFill>
                          <a:latin typeface="宋体"/>
                        </a:rPr>
                        <a:t>1307</a:t>
                      </a:r>
                    </a:p>
                  </a:txBody>
                  <a:tcPr marL="9805" marR="9805" marT="9525" marB="0" anchor="ctr"/>
                </a:tc>
                <a:tc>
                  <a:txBody>
                    <a:bodyPr/>
                    <a:lstStyle/>
                    <a:p>
                      <a:pPr algn="r" fontAlgn="b"/>
                      <a:r>
                        <a:rPr lang="en-US" altLang="zh-CN" sz="600" b="0" i="0" u="none" strike="noStrike">
                          <a:solidFill>
                            <a:srgbClr val="000000"/>
                          </a:solidFill>
                          <a:latin typeface="宋体"/>
                        </a:rPr>
                        <a:t>1272</a:t>
                      </a:r>
                    </a:p>
                  </a:txBody>
                  <a:tcPr marL="9805" marR="9805" marT="9525" marB="0" anchor="b"/>
                </a:tc>
                <a:tc>
                  <a:txBody>
                    <a:bodyPr/>
                    <a:lstStyle/>
                    <a:p>
                      <a:pPr algn="r" fontAlgn="b"/>
                      <a:r>
                        <a:rPr lang="en-US" altLang="zh-CN" sz="600" b="0" i="0" u="none" strike="noStrike">
                          <a:latin typeface="宋体"/>
                        </a:rPr>
                        <a:t>2014-5-19</a:t>
                      </a:r>
                    </a:p>
                  </a:txBody>
                  <a:tcPr marL="9805" marR="9805" marT="9525" marB="0" anchor="b"/>
                </a:tc>
                <a:tc>
                  <a:txBody>
                    <a:bodyPr/>
                    <a:lstStyle/>
                    <a:p>
                      <a:pPr algn="r" fontAlgn="b"/>
                      <a:r>
                        <a:rPr lang="en-US" altLang="zh-CN" sz="600" b="0" i="0" u="none" strike="noStrike">
                          <a:latin typeface="宋体"/>
                        </a:rPr>
                        <a:t>3847</a:t>
                      </a:r>
                    </a:p>
                  </a:txBody>
                  <a:tcPr marL="9805" marR="9805" marT="9525" marB="0" anchor="b"/>
                </a:tc>
                <a:tc>
                  <a:txBody>
                    <a:bodyPr/>
                    <a:lstStyle/>
                    <a:p>
                      <a:pPr algn="r" fontAlgn="ctr"/>
                      <a:r>
                        <a:rPr lang="en-US" altLang="zh-CN" sz="600" b="0" i="0" u="none" strike="noStrike">
                          <a:solidFill>
                            <a:srgbClr val="000000"/>
                          </a:solidFill>
                          <a:latin typeface="宋体"/>
                        </a:rPr>
                        <a:t>6802</a:t>
                      </a:r>
                    </a:p>
                  </a:txBody>
                  <a:tcPr marL="9805" marR="9805" marT="9525" marB="0" anchor="ctr"/>
                </a:tc>
                <a:tc>
                  <a:txBody>
                    <a:bodyPr/>
                    <a:lstStyle/>
                    <a:p>
                      <a:pPr algn="r" fontAlgn="b"/>
                      <a:r>
                        <a:rPr lang="en-US" altLang="zh-CN" sz="600" b="0" i="0" u="none" strike="noStrike">
                          <a:solidFill>
                            <a:srgbClr val="000000"/>
                          </a:solidFill>
                          <a:latin typeface="宋体"/>
                        </a:rPr>
                        <a:t>1465</a:t>
                      </a:r>
                    </a:p>
                  </a:txBody>
                  <a:tcPr marL="9805" marR="9805" marT="9525" marB="0" anchor="b"/>
                </a:tc>
              </a:tr>
              <a:tr h="160300">
                <a:tc>
                  <a:txBody>
                    <a:bodyPr/>
                    <a:lstStyle/>
                    <a:p>
                      <a:pPr algn="r" fontAlgn="b"/>
                      <a:r>
                        <a:rPr lang="en-US" altLang="zh-CN" sz="600" b="0" i="0" u="none" strike="noStrike">
                          <a:solidFill>
                            <a:srgbClr val="000000"/>
                          </a:solidFill>
                          <a:latin typeface="宋体"/>
                        </a:rPr>
                        <a:t>20140115</a:t>
                      </a:r>
                    </a:p>
                  </a:txBody>
                  <a:tcPr marL="9805" marR="9805" marT="9525" marB="0" anchor="b"/>
                </a:tc>
                <a:tc>
                  <a:txBody>
                    <a:bodyPr/>
                    <a:lstStyle/>
                    <a:p>
                      <a:pPr algn="r" fontAlgn="ctr"/>
                      <a:r>
                        <a:rPr lang="en-US" altLang="zh-CN" sz="600" b="0" i="0" u="none" strike="noStrike">
                          <a:solidFill>
                            <a:srgbClr val="000000"/>
                          </a:solidFill>
                          <a:latin typeface="宋体"/>
                        </a:rPr>
                        <a:t>1318</a:t>
                      </a:r>
                    </a:p>
                  </a:txBody>
                  <a:tcPr marL="9805" marR="9805" marT="9525" marB="0" anchor="ctr"/>
                </a:tc>
                <a:tc>
                  <a:txBody>
                    <a:bodyPr/>
                    <a:lstStyle/>
                    <a:p>
                      <a:pPr algn="r" fontAlgn="b"/>
                      <a:r>
                        <a:rPr lang="en-US" altLang="zh-CN" sz="600" b="0" i="0" u="none" strike="noStrike">
                          <a:solidFill>
                            <a:srgbClr val="000000"/>
                          </a:solidFill>
                          <a:latin typeface="宋体"/>
                        </a:rPr>
                        <a:t>1281</a:t>
                      </a:r>
                    </a:p>
                  </a:txBody>
                  <a:tcPr marL="9805" marR="9805" marT="9525" marB="0" anchor="b"/>
                </a:tc>
                <a:tc>
                  <a:txBody>
                    <a:bodyPr/>
                    <a:lstStyle/>
                    <a:p>
                      <a:pPr algn="r" fontAlgn="b"/>
                      <a:r>
                        <a:rPr lang="en-US" altLang="zh-CN" sz="600" b="0" i="0" u="none" strike="noStrike">
                          <a:latin typeface="宋体"/>
                        </a:rPr>
                        <a:t>2014-5-20</a:t>
                      </a:r>
                    </a:p>
                  </a:txBody>
                  <a:tcPr marL="9805" marR="9805" marT="9525" marB="0" anchor="b"/>
                </a:tc>
                <a:tc>
                  <a:txBody>
                    <a:bodyPr/>
                    <a:lstStyle/>
                    <a:p>
                      <a:pPr algn="r" fontAlgn="b"/>
                      <a:r>
                        <a:rPr lang="en-US" altLang="zh-CN" sz="600" b="0" i="0" u="none" strike="noStrike">
                          <a:latin typeface="宋体"/>
                        </a:rPr>
                        <a:t>3900</a:t>
                      </a:r>
                    </a:p>
                  </a:txBody>
                  <a:tcPr marL="9805" marR="9805" marT="9525" marB="0" anchor="b"/>
                </a:tc>
                <a:tc>
                  <a:txBody>
                    <a:bodyPr/>
                    <a:lstStyle/>
                    <a:p>
                      <a:pPr algn="r" fontAlgn="ctr"/>
                      <a:r>
                        <a:rPr lang="en-US" altLang="zh-CN" sz="600" b="0" i="0" u="none" strike="noStrike">
                          <a:solidFill>
                            <a:srgbClr val="000000"/>
                          </a:solidFill>
                          <a:latin typeface="宋体"/>
                        </a:rPr>
                        <a:t>6650</a:t>
                      </a:r>
                    </a:p>
                  </a:txBody>
                  <a:tcPr marL="9805" marR="9805" marT="9525" marB="0" anchor="ctr"/>
                </a:tc>
                <a:tc>
                  <a:txBody>
                    <a:bodyPr/>
                    <a:lstStyle/>
                    <a:p>
                      <a:pPr algn="r" fontAlgn="b"/>
                      <a:r>
                        <a:rPr lang="en-US" altLang="zh-CN" sz="600" b="0" i="0" u="none" strike="noStrike">
                          <a:solidFill>
                            <a:srgbClr val="000000"/>
                          </a:solidFill>
                          <a:latin typeface="宋体"/>
                        </a:rPr>
                        <a:t>1485</a:t>
                      </a:r>
                    </a:p>
                  </a:txBody>
                  <a:tcPr marL="9805" marR="9805" marT="9525" marB="0" anchor="b"/>
                </a:tc>
              </a:tr>
              <a:tr h="160300">
                <a:tc>
                  <a:txBody>
                    <a:bodyPr/>
                    <a:lstStyle/>
                    <a:p>
                      <a:pPr algn="r" fontAlgn="b"/>
                      <a:r>
                        <a:rPr lang="en-US" altLang="zh-CN" sz="600" b="0" i="0" u="none" strike="noStrike">
                          <a:solidFill>
                            <a:srgbClr val="000000"/>
                          </a:solidFill>
                          <a:latin typeface="宋体"/>
                        </a:rPr>
                        <a:t>20140116</a:t>
                      </a:r>
                    </a:p>
                  </a:txBody>
                  <a:tcPr marL="9805" marR="9805" marT="9525" marB="0" anchor="b"/>
                </a:tc>
                <a:tc>
                  <a:txBody>
                    <a:bodyPr/>
                    <a:lstStyle/>
                    <a:p>
                      <a:pPr algn="r" fontAlgn="ctr"/>
                      <a:r>
                        <a:rPr lang="en-US" altLang="zh-CN" sz="600" b="0" i="0" u="none" strike="noStrike">
                          <a:solidFill>
                            <a:srgbClr val="000000"/>
                          </a:solidFill>
                          <a:latin typeface="宋体"/>
                        </a:rPr>
                        <a:t>1315</a:t>
                      </a:r>
                    </a:p>
                  </a:txBody>
                  <a:tcPr marL="9805" marR="9805" marT="9525" marB="0" anchor="ctr"/>
                </a:tc>
                <a:tc>
                  <a:txBody>
                    <a:bodyPr/>
                    <a:lstStyle/>
                    <a:p>
                      <a:pPr algn="r" fontAlgn="b"/>
                      <a:r>
                        <a:rPr lang="en-US" altLang="zh-CN" sz="600" b="0" i="0" u="none" strike="noStrike">
                          <a:solidFill>
                            <a:srgbClr val="000000"/>
                          </a:solidFill>
                          <a:latin typeface="宋体"/>
                        </a:rPr>
                        <a:t>1281</a:t>
                      </a:r>
                    </a:p>
                  </a:txBody>
                  <a:tcPr marL="9805" marR="9805" marT="9525" marB="0" anchor="b"/>
                </a:tc>
                <a:tc>
                  <a:txBody>
                    <a:bodyPr/>
                    <a:lstStyle/>
                    <a:p>
                      <a:pPr algn="r" fontAlgn="b"/>
                      <a:r>
                        <a:rPr lang="en-US" altLang="zh-CN" sz="600" b="0" i="0" u="none" strike="noStrike">
                          <a:latin typeface="宋体"/>
                        </a:rPr>
                        <a:t>2014-5-21</a:t>
                      </a:r>
                    </a:p>
                  </a:txBody>
                  <a:tcPr marL="9805" marR="9805" marT="9525" marB="0" anchor="b"/>
                </a:tc>
                <a:tc>
                  <a:txBody>
                    <a:bodyPr/>
                    <a:lstStyle/>
                    <a:p>
                      <a:pPr algn="r" fontAlgn="b"/>
                      <a:r>
                        <a:rPr lang="en-US" altLang="zh-CN" sz="600" b="0" i="0" u="none" strike="noStrike">
                          <a:latin typeface="宋体"/>
                        </a:rPr>
                        <a:t>3900</a:t>
                      </a:r>
                    </a:p>
                  </a:txBody>
                  <a:tcPr marL="9805" marR="9805" marT="9525" marB="0" anchor="b"/>
                </a:tc>
                <a:tc>
                  <a:txBody>
                    <a:bodyPr/>
                    <a:lstStyle/>
                    <a:p>
                      <a:pPr algn="r" fontAlgn="ctr"/>
                      <a:r>
                        <a:rPr lang="en-US" altLang="zh-CN" sz="600" b="0" i="0" u="none" strike="noStrike">
                          <a:solidFill>
                            <a:srgbClr val="000000"/>
                          </a:solidFill>
                          <a:latin typeface="宋体"/>
                        </a:rPr>
                        <a:t>6650</a:t>
                      </a:r>
                    </a:p>
                  </a:txBody>
                  <a:tcPr marL="9805" marR="9805" marT="9525" marB="0" anchor="ctr"/>
                </a:tc>
                <a:tc>
                  <a:txBody>
                    <a:bodyPr/>
                    <a:lstStyle/>
                    <a:p>
                      <a:pPr algn="r" fontAlgn="b"/>
                      <a:r>
                        <a:rPr lang="en-US" altLang="zh-CN" sz="600" b="0" i="0" u="none" strike="noStrike">
                          <a:solidFill>
                            <a:srgbClr val="000000"/>
                          </a:solidFill>
                          <a:latin typeface="宋体"/>
                        </a:rPr>
                        <a:t>1469</a:t>
                      </a:r>
                    </a:p>
                  </a:txBody>
                  <a:tcPr marL="9805" marR="9805" marT="9525" marB="0" anchor="b"/>
                </a:tc>
              </a:tr>
              <a:tr h="160300">
                <a:tc>
                  <a:txBody>
                    <a:bodyPr/>
                    <a:lstStyle/>
                    <a:p>
                      <a:pPr algn="r" fontAlgn="b"/>
                      <a:r>
                        <a:rPr lang="en-US" altLang="zh-CN" sz="600" b="0" i="0" u="none" strike="noStrike">
                          <a:solidFill>
                            <a:srgbClr val="000000"/>
                          </a:solidFill>
                          <a:latin typeface="宋体"/>
                        </a:rPr>
                        <a:t>20140117</a:t>
                      </a:r>
                    </a:p>
                  </a:txBody>
                  <a:tcPr marL="9805" marR="9805" marT="9525" marB="0" anchor="b"/>
                </a:tc>
                <a:tc>
                  <a:txBody>
                    <a:bodyPr/>
                    <a:lstStyle/>
                    <a:p>
                      <a:pPr algn="r" fontAlgn="ctr"/>
                      <a:r>
                        <a:rPr lang="en-US" altLang="zh-CN" sz="600" b="0" i="0" u="none" strike="noStrike">
                          <a:solidFill>
                            <a:srgbClr val="000000"/>
                          </a:solidFill>
                          <a:latin typeface="宋体"/>
                        </a:rPr>
                        <a:t>1316</a:t>
                      </a:r>
                    </a:p>
                  </a:txBody>
                  <a:tcPr marL="9805" marR="9805" marT="9525" marB="0" anchor="ctr"/>
                </a:tc>
                <a:tc>
                  <a:txBody>
                    <a:bodyPr/>
                    <a:lstStyle/>
                    <a:p>
                      <a:pPr algn="r" fontAlgn="b"/>
                      <a:r>
                        <a:rPr lang="en-US" altLang="zh-CN" sz="600" b="0" i="0" u="none" strike="noStrike">
                          <a:solidFill>
                            <a:srgbClr val="000000"/>
                          </a:solidFill>
                          <a:latin typeface="宋体"/>
                        </a:rPr>
                        <a:t>1282</a:t>
                      </a:r>
                    </a:p>
                  </a:txBody>
                  <a:tcPr marL="9805" marR="9805" marT="9525" marB="0" anchor="b"/>
                </a:tc>
                <a:tc>
                  <a:txBody>
                    <a:bodyPr/>
                    <a:lstStyle/>
                    <a:p>
                      <a:pPr algn="r" fontAlgn="b"/>
                      <a:r>
                        <a:rPr lang="en-US" altLang="zh-CN" sz="600" b="0" i="0" u="none" strike="noStrike">
                          <a:latin typeface="宋体"/>
                        </a:rPr>
                        <a:t>2014-5-22</a:t>
                      </a:r>
                    </a:p>
                  </a:txBody>
                  <a:tcPr marL="9805" marR="9805" marT="9525" marB="0" anchor="b"/>
                </a:tc>
                <a:tc>
                  <a:txBody>
                    <a:bodyPr/>
                    <a:lstStyle/>
                    <a:p>
                      <a:pPr algn="r" fontAlgn="b"/>
                      <a:r>
                        <a:rPr lang="en-US" altLang="zh-CN" sz="600" b="0" i="0" u="none" strike="noStrike">
                          <a:latin typeface="宋体"/>
                        </a:rPr>
                        <a:t>3980</a:t>
                      </a:r>
                    </a:p>
                  </a:txBody>
                  <a:tcPr marL="9805" marR="9805" marT="9525" marB="0" anchor="b"/>
                </a:tc>
                <a:tc>
                  <a:txBody>
                    <a:bodyPr/>
                    <a:lstStyle/>
                    <a:p>
                      <a:pPr algn="r" fontAlgn="ctr"/>
                      <a:r>
                        <a:rPr lang="en-US" altLang="zh-CN" sz="600" b="0" i="0" u="none" strike="noStrike">
                          <a:solidFill>
                            <a:srgbClr val="000000"/>
                          </a:solidFill>
                          <a:latin typeface="宋体"/>
                        </a:rPr>
                        <a:t>6650</a:t>
                      </a:r>
                    </a:p>
                  </a:txBody>
                  <a:tcPr marL="9805" marR="9805" marT="9525" marB="0" anchor="ctr"/>
                </a:tc>
                <a:tc>
                  <a:txBody>
                    <a:bodyPr/>
                    <a:lstStyle/>
                    <a:p>
                      <a:pPr algn="r" fontAlgn="b"/>
                      <a:r>
                        <a:rPr lang="en-US" altLang="zh-CN" sz="600" b="0" i="0" u="none" strike="noStrike">
                          <a:solidFill>
                            <a:srgbClr val="000000"/>
                          </a:solidFill>
                          <a:latin typeface="宋体"/>
                        </a:rPr>
                        <a:t>1505</a:t>
                      </a:r>
                    </a:p>
                  </a:txBody>
                  <a:tcPr marL="9805" marR="9805" marT="9525" marB="0" anchor="b"/>
                </a:tc>
              </a:tr>
              <a:tr h="160300">
                <a:tc>
                  <a:txBody>
                    <a:bodyPr/>
                    <a:lstStyle/>
                    <a:p>
                      <a:pPr algn="r" fontAlgn="b"/>
                      <a:r>
                        <a:rPr lang="en-US" altLang="zh-CN" sz="600" b="0" i="0" u="none" strike="noStrike">
                          <a:solidFill>
                            <a:srgbClr val="000000"/>
                          </a:solidFill>
                          <a:latin typeface="宋体"/>
                        </a:rPr>
                        <a:t>20140121</a:t>
                      </a:r>
                    </a:p>
                  </a:txBody>
                  <a:tcPr marL="9805" marR="9805" marT="9525" marB="0" anchor="b"/>
                </a:tc>
                <a:tc>
                  <a:txBody>
                    <a:bodyPr/>
                    <a:lstStyle/>
                    <a:p>
                      <a:pPr algn="r" fontAlgn="ctr"/>
                      <a:r>
                        <a:rPr lang="en-US" altLang="zh-CN" sz="600" b="0" i="0" u="none" strike="noStrike">
                          <a:solidFill>
                            <a:srgbClr val="000000"/>
                          </a:solidFill>
                          <a:latin typeface="宋体"/>
                        </a:rPr>
                        <a:t>1280</a:t>
                      </a:r>
                    </a:p>
                  </a:txBody>
                  <a:tcPr marL="9805" marR="9805" marT="9525" marB="0" anchor="ctr"/>
                </a:tc>
                <a:tc>
                  <a:txBody>
                    <a:bodyPr/>
                    <a:lstStyle/>
                    <a:p>
                      <a:pPr algn="r" fontAlgn="b"/>
                      <a:r>
                        <a:rPr lang="en-US" altLang="zh-CN" sz="600" b="0" i="0" u="none" strike="noStrike">
                          <a:solidFill>
                            <a:srgbClr val="000000"/>
                          </a:solidFill>
                          <a:latin typeface="宋体"/>
                        </a:rPr>
                        <a:t>1249</a:t>
                      </a:r>
                    </a:p>
                  </a:txBody>
                  <a:tcPr marL="9805" marR="9805" marT="9525" marB="0" anchor="b"/>
                </a:tc>
                <a:tc>
                  <a:txBody>
                    <a:bodyPr/>
                    <a:lstStyle/>
                    <a:p>
                      <a:pPr algn="r" fontAlgn="b"/>
                      <a:r>
                        <a:rPr lang="en-US" altLang="zh-CN" sz="600" b="0" i="0" u="none" strike="noStrike">
                          <a:latin typeface="宋体"/>
                        </a:rPr>
                        <a:t>2014-5-23</a:t>
                      </a:r>
                    </a:p>
                  </a:txBody>
                  <a:tcPr marL="9805" marR="9805" marT="9525" marB="0" anchor="b"/>
                </a:tc>
                <a:tc>
                  <a:txBody>
                    <a:bodyPr/>
                    <a:lstStyle/>
                    <a:p>
                      <a:pPr algn="r" fontAlgn="b"/>
                      <a:r>
                        <a:rPr lang="en-US" altLang="zh-CN" sz="600" b="0" i="0" u="none" strike="noStrike">
                          <a:latin typeface="宋体"/>
                        </a:rPr>
                        <a:t>3975</a:t>
                      </a:r>
                    </a:p>
                  </a:txBody>
                  <a:tcPr marL="9805" marR="9805" marT="9525" marB="0" anchor="b"/>
                </a:tc>
                <a:tc>
                  <a:txBody>
                    <a:bodyPr/>
                    <a:lstStyle/>
                    <a:p>
                      <a:pPr algn="r" fontAlgn="ctr"/>
                      <a:r>
                        <a:rPr lang="en-US" altLang="zh-CN" sz="600" b="0" i="0" u="none" strike="noStrike">
                          <a:solidFill>
                            <a:srgbClr val="000000"/>
                          </a:solidFill>
                          <a:latin typeface="宋体"/>
                        </a:rPr>
                        <a:t>6815</a:t>
                      </a:r>
                    </a:p>
                  </a:txBody>
                  <a:tcPr marL="9805" marR="9805" marT="9525" marB="0" anchor="ctr"/>
                </a:tc>
                <a:tc>
                  <a:txBody>
                    <a:bodyPr/>
                    <a:lstStyle/>
                    <a:p>
                      <a:pPr algn="r" fontAlgn="b"/>
                      <a:r>
                        <a:rPr lang="en-US" altLang="zh-CN" sz="600" b="0" i="0" u="none" strike="noStrike">
                          <a:solidFill>
                            <a:srgbClr val="000000"/>
                          </a:solidFill>
                          <a:latin typeface="宋体"/>
                        </a:rPr>
                        <a:t>1518</a:t>
                      </a:r>
                    </a:p>
                  </a:txBody>
                  <a:tcPr marL="9805" marR="9805" marT="9525" marB="0" anchor="b"/>
                </a:tc>
              </a:tr>
              <a:tr h="160300">
                <a:tc>
                  <a:txBody>
                    <a:bodyPr/>
                    <a:lstStyle/>
                    <a:p>
                      <a:pPr algn="r" fontAlgn="b"/>
                      <a:r>
                        <a:rPr lang="en-US" altLang="zh-CN" sz="600" b="0" i="0" u="none" strike="noStrike">
                          <a:solidFill>
                            <a:srgbClr val="000000"/>
                          </a:solidFill>
                          <a:latin typeface="宋体"/>
                        </a:rPr>
                        <a:t>20140122</a:t>
                      </a:r>
                    </a:p>
                  </a:txBody>
                  <a:tcPr marL="9805" marR="9805" marT="9525" marB="0" anchor="b"/>
                </a:tc>
                <a:tc>
                  <a:txBody>
                    <a:bodyPr/>
                    <a:lstStyle/>
                    <a:p>
                      <a:pPr algn="r" fontAlgn="ctr"/>
                      <a:r>
                        <a:rPr lang="en-US" altLang="zh-CN" sz="600" b="0" i="0" u="none" strike="noStrike">
                          <a:solidFill>
                            <a:srgbClr val="000000"/>
                          </a:solidFill>
                          <a:latin typeface="宋体"/>
                        </a:rPr>
                        <a:t>1279</a:t>
                      </a:r>
                    </a:p>
                  </a:txBody>
                  <a:tcPr marL="9805" marR="9805" marT="9525" marB="0" anchor="ctr"/>
                </a:tc>
                <a:tc>
                  <a:txBody>
                    <a:bodyPr/>
                    <a:lstStyle/>
                    <a:p>
                      <a:pPr algn="r" fontAlgn="b"/>
                      <a:r>
                        <a:rPr lang="en-US" altLang="zh-CN" sz="600" b="0" i="0" u="none" strike="noStrike">
                          <a:solidFill>
                            <a:srgbClr val="000000"/>
                          </a:solidFill>
                          <a:latin typeface="宋体"/>
                        </a:rPr>
                        <a:t>1252</a:t>
                      </a:r>
                    </a:p>
                  </a:txBody>
                  <a:tcPr marL="9805" marR="9805" marT="9525" marB="0" anchor="b"/>
                </a:tc>
                <a:tc>
                  <a:txBody>
                    <a:bodyPr/>
                    <a:lstStyle/>
                    <a:p>
                      <a:pPr algn="r" fontAlgn="b"/>
                      <a:r>
                        <a:rPr lang="en-US" altLang="zh-CN" sz="600" b="0" i="0" u="none" strike="noStrike">
                          <a:latin typeface="宋体"/>
                        </a:rPr>
                        <a:t>2014-5-26</a:t>
                      </a:r>
                    </a:p>
                  </a:txBody>
                  <a:tcPr marL="9805" marR="9805" marT="9525" marB="0" anchor="b"/>
                </a:tc>
                <a:tc>
                  <a:txBody>
                    <a:bodyPr/>
                    <a:lstStyle/>
                    <a:p>
                      <a:pPr algn="r" fontAlgn="b"/>
                      <a:r>
                        <a:rPr lang="en-US" altLang="zh-CN" sz="600" b="0" i="0" u="none" strike="noStrike">
                          <a:latin typeface="宋体"/>
                        </a:rPr>
                        <a:t>3980</a:t>
                      </a:r>
                    </a:p>
                  </a:txBody>
                  <a:tcPr marL="9805" marR="9805" marT="9525" marB="0" anchor="b"/>
                </a:tc>
                <a:tc>
                  <a:txBody>
                    <a:bodyPr/>
                    <a:lstStyle/>
                    <a:p>
                      <a:pPr algn="r" fontAlgn="ctr"/>
                      <a:r>
                        <a:rPr lang="en-US" altLang="zh-CN" sz="600" b="0" i="0" u="none" strike="noStrike">
                          <a:solidFill>
                            <a:srgbClr val="000000"/>
                          </a:solidFill>
                          <a:latin typeface="宋体"/>
                        </a:rPr>
                        <a:t>6650</a:t>
                      </a:r>
                    </a:p>
                  </a:txBody>
                  <a:tcPr marL="9805" marR="9805" marT="9525" marB="0" anchor="ctr"/>
                </a:tc>
                <a:tc>
                  <a:txBody>
                    <a:bodyPr/>
                    <a:lstStyle/>
                    <a:p>
                      <a:pPr algn="r" fontAlgn="b"/>
                      <a:r>
                        <a:rPr lang="en-US" altLang="zh-CN" sz="600" b="0" i="0" u="none" strike="noStrike">
                          <a:solidFill>
                            <a:srgbClr val="000000"/>
                          </a:solidFill>
                          <a:latin typeface="宋体"/>
                        </a:rPr>
                        <a:t>1515</a:t>
                      </a:r>
                    </a:p>
                  </a:txBody>
                  <a:tcPr marL="9805" marR="9805" marT="9525" marB="0" anchor="b"/>
                </a:tc>
              </a:tr>
              <a:tr h="160300">
                <a:tc>
                  <a:txBody>
                    <a:bodyPr/>
                    <a:lstStyle/>
                    <a:p>
                      <a:pPr algn="r" fontAlgn="b"/>
                      <a:r>
                        <a:rPr lang="en-US" altLang="zh-CN" sz="600" b="0" i="0" u="none" strike="noStrike">
                          <a:solidFill>
                            <a:srgbClr val="000000"/>
                          </a:solidFill>
                          <a:latin typeface="宋体"/>
                        </a:rPr>
                        <a:t>20140123</a:t>
                      </a:r>
                    </a:p>
                  </a:txBody>
                  <a:tcPr marL="9805" marR="9805" marT="9525" marB="0" anchor="b"/>
                </a:tc>
                <a:tc>
                  <a:txBody>
                    <a:bodyPr/>
                    <a:lstStyle/>
                    <a:p>
                      <a:pPr algn="r" fontAlgn="ctr"/>
                      <a:r>
                        <a:rPr lang="en-US" altLang="zh-CN" sz="600" b="0" i="0" u="none" strike="noStrike">
                          <a:solidFill>
                            <a:srgbClr val="000000"/>
                          </a:solidFill>
                          <a:latin typeface="宋体"/>
                        </a:rPr>
                        <a:t>1277</a:t>
                      </a:r>
                    </a:p>
                  </a:txBody>
                  <a:tcPr marL="9805" marR="9805" marT="9525" marB="0" anchor="ctr"/>
                </a:tc>
                <a:tc>
                  <a:txBody>
                    <a:bodyPr/>
                    <a:lstStyle/>
                    <a:p>
                      <a:pPr algn="r" fontAlgn="b"/>
                      <a:r>
                        <a:rPr lang="en-US" altLang="zh-CN" sz="600" b="0" i="0" u="none" strike="noStrike">
                          <a:solidFill>
                            <a:srgbClr val="000000"/>
                          </a:solidFill>
                          <a:latin typeface="宋体"/>
                        </a:rPr>
                        <a:t>1250</a:t>
                      </a:r>
                    </a:p>
                  </a:txBody>
                  <a:tcPr marL="9805" marR="9805" marT="9525" marB="0" anchor="b"/>
                </a:tc>
                <a:tc>
                  <a:txBody>
                    <a:bodyPr/>
                    <a:lstStyle/>
                    <a:p>
                      <a:pPr algn="r" fontAlgn="b"/>
                      <a:r>
                        <a:rPr lang="en-US" altLang="zh-CN" sz="600" b="0" i="0" u="none" strike="noStrike">
                          <a:latin typeface="宋体"/>
                        </a:rPr>
                        <a:t>2014-5-28</a:t>
                      </a:r>
                    </a:p>
                  </a:txBody>
                  <a:tcPr marL="9805" marR="9805" marT="9525" marB="0" anchor="b"/>
                </a:tc>
                <a:tc>
                  <a:txBody>
                    <a:bodyPr/>
                    <a:lstStyle/>
                    <a:p>
                      <a:pPr algn="r" fontAlgn="b"/>
                      <a:r>
                        <a:rPr lang="en-US" altLang="zh-CN" sz="600" b="0" i="0" u="none" strike="noStrike">
                          <a:latin typeface="宋体"/>
                        </a:rPr>
                        <a:t>3950</a:t>
                      </a:r>
                    </a:p>
                  </a:txBody>
                  <a:tcPr marL="9805" marR="9805" marT="9525" marB="0" anchor="b"/>
                </a:tc>
                <a:tc>
                  <a:txBody>
                    <a:bodyPr/>
                    <a:lstStyle/>
                    <a:p>
                      <a:pPr algn="r" fontAlgn="ctr"/>
                      <a:r>
                        <a:rPr lang="en-US" altLang="zh-CN" sz="600" b="0" i="0" u="none" strike="noStrike">
                          <a:solidFill>
                            <a:srgbClr val="000000"/>
                          </a:solidFill>
                          <a:latin typeface="宋体"/>
                        </a:rPr>
                        <a:t>6650</a:t>
                      </a:r>
                    </a:p>
                  </a:txBody>
                  <a:tcPr marL="9805" marR="9805" marT="9525" marB="0" anchor="ctr"/>
                </a:tc>
                <a:tc>
                  <a:txBody>
                    <a:bodyPr/>
                    <a:lstStyle/>
                    <a:p>
                      <a:pPr algn="r" fontAlgn="b"/>
                      <a:r>
                        <a:rPr lang="en-US" altLang="zh-CN" sz="600" b="0" i="0" u="none" strike="noStrike">
                          <a:solidFill>
                            <a:srgbClr val="000000"/>
                          </a:solidFill>
                          <a:latin typeface="宋体"/>
                        </a:rPr>
                        <a:t>1488</a:t>
                      </a:r>
                    </a:p>
                  </a:txBody>
                  <a:tcPr marL="9805" marR="9805" marT="9525" marB="0" anchor="b"/>
                </a:tc>
              </a:tr>
              <a:tr h="160300">
                <a:tc>
                  <a:txBody>
                    <a:bodyPr/>
                    <a:lstStyle/>
                    <a:p>
                      <a:pPr algn="r" fontAlgn="b"/>
                      <a:r>
                        <a:rPr lang="en-US" altLang="zh-CN" sz="600" b="0" i="0" u="none" strike="noStrike">
                          <a:solidFill>
                            <a:srgbClr val="000000"/>
                          </a:solidFill>
                          <a:latin typeface="宋体"/>
                        </a:rPr>
                        <a:t>20140124</a:t>
                      </a:r>
                    </a:p>
                  </a:txBody>
                  <a:tcPr marL="9805" marR="9805" marT="9525" marB="0" anchor="b"/>
                </a:tc>
                <a:tc>
                  <a:txBody>
                    <a:bodyPr/>
                    <a:lstStyle/>
                    <a:p>
                      <a:pPr algn="r" fontAlgn="ctr"/>
                      <a:r>
                        <a:rPr lang="en-US" altLang="zh-CN" sz="600" b="0" i="0" u="none" strike="noStrike">
                          <a:solidFill>
                            <a:srgbClr val="000000"/>
                          </a:solidFill>
                          <a:latin typeface="宋体"/>
                        </a:rPr>
                        <a:t>1284</a:t>
                      </a:r>
                    </a:p>
                  </a:txBody>
                  <a:tcPr marL="9805" marR="9805" marT="9525" marB="0" anchor="ctr"/>
                </a:tc>
                <a:tc>
                  <a:txBody>
                    <a:bodyPr/>
                    <a:lstStyle/>
                    <a:p>
                      <a:pPr algn="r" fontAlgn="b"/>
                      <a:r>
                        <a:rPr lang="en-US" altLang="zh-CN" sz="600" b="0" i="0" u="none" strike="noStrike">
                          <a:solidFill>
                            <a:srgbClr val="000000"/>
                          </a:solidFill>
                          <a:latin typeface="宋体"/>
                        </a:rPr>
                        <a:t>1257</a:t>
                      </a:r>
                    </a:p>
                  </a:txBody>
                  <a:tcPr marL="9805" marR="9805" marT="9525" marB="0" anchor="b"/>
                </a:tc>
                <a:tc>
                  <a:txBody>
                    <a:bodyPr/>
                    <a:lstStyle/>
                    <a:p>
                      <a:pPr algn="r" fontAlgn="b"/>
                      <a:r>
                        <a:rPr lang="en-US" altLang="zh-CN" sz="600" b="0" i="0" u="none" strike="noStrike">
                          <a:latin typeface="宋体"/>
                        </a:rPr>
                        <a:t>2014-5-29</a:t>
                      </a:r>
                    </a:p>
                  </a:txBody>
                  <a:tcPr marL="9805" marR="9805" marT="9525" marB="0" anchor="b"/>
                </a:tc>
                <a:tc>
                  <a:txBody>
                    <a:bodyPr/>
                    <a:lstStyle/>
                    <a:p>
                      <a:pPr algn="r" fontAlgn="b"/>
                      <a:r>
                        <a:rPr lang="en-US" altLang="zh-CN" sz="600" b="0" i="0" u="none" strike="noStrike">
                          <a:latin typeface="宋体"/>
                        </a:rPr>
                        <a:t>3930</a:t>
                      </a:r>
                    </a:p>
                  </a:txBody>
                  <a:tcPr marL="9805" marR="9805" marT="9525" marB="0" anchor="b"/>
                </a:tc>
                <a:tc>
                  <a:txBody>
                    <a:bodyPr/>
                    <a:lstStyle/>
                    <a:p>
                      <a:pPr algn="r" fontAlgn="ctr"/>
                      <a:r>
                        <a:rPr lang="en-US" altLang="zh-CN" sz="600" b="0" i="0" u="none" strike="noStrike">
                          <a:solidFill>
                            <a:srgbClr val="000000"/>
                          </a:solidFill>
                          <a:latin typeface="宋体"/>
                        </a:rPr>
                        <a:t>6650</a:t>
                      </a:r>
                    </a:p>
                  </a:txBody>
                  <a:tcPr marL="9805" marR="9805" marT="9525" marB="0" anchor="ctr"/>
                </a:tc>
                <a:tc>
                  <a:txBody>
                    <a:bodyPr/>
                    <a:lstStyle/>
                    <a:p>
                      <a:pPr algn="r" fontAlgn="b"/>
                      <a:r>
                        <a:rPr lang="en-US" altLang="zh-CN" sz="600" b="0" i="0" u="none" strike="noStrike">
                          <a:solidFill>
                            <a:srgbClr val="000000"/>
                          </a:solidFill>
                          <a:latin typeface="宋体"/>
                        </a:rPr>
                        <a:t>1497</a:t>
                      </a:r>
                    </a:p>
                  </a:txBody>
                  <a:tcPr marL="9805" marR="9805" marT="9525" marB="0" anchor="b"/>
                </a:tc>
              </a:tr>
              <a:tr h="160300">
                <a:tc>
                  <a:txBody>
                    <a:bodyPr/>
                    <a:lstStyle/>
                    <a:p>
                      <a:pPr algn="r" fontAlgn="b"/>
                      <a:r>
                        <a:rPr lang="en-US" altLang="zh-CN" sz="600" b="0" i="0" u="none" strike="noStrike">
                          <a:solidFill>
                            <a:srgbClr val="000000"/>
                          </a:solidFill>
                          <a:latin typeface="宋体"/>
                        </a:rPr>
                        <a:t>20140127</a:t>
                      </a:r>
                    </a:p>
                  </a:txBody>
                  <a:tcPr marL="9805" marR="9805" marT="9525" marB="0" anchor="b"/>
                </a:tc>
                <a:tc>
                  <a:txBody>
                    <a:bodyPr/>
                    <a:lstStyle/>
                    <a:p>
                      <a:pPr algn="r" fontAlgn="ctr"/>
                      <a:r>
                        <a:rPr lang="en-US" altLang="zh-CN" sz="600" b="0" i="0" u="none" strike="noStrike">
                          <a:solidFill>
                            <a:srgbClr val="000000"/>
                          </a:solidFill>
                          <a:latin typeface="宋体"/>
                        </a:rPr>
                        <a:t>1287</a:t>
                      </a:r>
                    </a:p>
                  </a:txBody>
                  <a:tcPr marL="9805" marR="9805" marT="9525" marB="0" anchor="ctr"/>
                </a:tc>
                <a:tc>
                  <a:txBody>
                    <a:bodyPr/>
                    <a:lstStyle/>
                    <a:p>
                      <a:pPr algn="r" fontAlgn="b"/>
                      <a:r>
                        <a:rPr lang="en-US" altLang="zh-CN" sz="600" b="0" i="0" u="none" strike="noStrike">
                          <a:solidFill>
                            <a:srgbClr val="000000"/>
                          </a:solidFill>
                          <a:latin typeface="宋体"/>
                        </a:rPr>
                        <a:t>1256</a:t>
                      </a:r>
                    </a:p>
                  </a:txBody>
                  <a:tcPr marL="9805" marR="9805" marT="9525" marB="0" anchor="b"/>
                </a:tc>
                <a:tc>
                  <a:txBody>
                    <a:bodyPr/>
                    <a:lstStyle/>
                    <a:p>
                      <a:pPr algn="r" fontAlgn="b"/>
                      <a:r>
                        <a:rPr lang="en-US" altLang="zh-CN" sz="600" b="0" i="0" u="none" strike="noStrike" dirty="0">
                          <a:latin typeface="宋体"/>
                        </a:rPr>
                        <a:t>2014-5-30</a:t>
                      </a:r>
                    </a:p>
                  </a:txBody>
                  <a:tcPr marL="9805" marR="9805" marT="9525" marB="0" anchor="b"/>
                </a:tc>
                <a:tc>
                  <a:txBody>
                    <a:bodyPr/>
                    <a:lstStyle/>
                    <a:p>
                      <a:pPr algn="r" fontAlgn="b"/>
                      <a:r>
                        <a:rPr lang="en-US" altLang="zh-CN" sz="600" b="0" i="0" u="none" strike="noStrike">
                          <a:latin typeface="宋体"/>
                        </a:rPr>
                        <a:t>3950</a:t>
                      </a:r>
                    </a:p>
                  </a:txBody>
                  <a:tcPr marL="9805" marR="9805" marT="9525" marB="0" anchor="b"/>
                </a:tc>
                <a:tc>
                  <a:txBody>
                    <a:bodyPr/>
                    <a:lstStyle/>
                    <a:p>
                      <a:pPr algn="r" fontAlgn="ctr"/>
                      <a:r>
                        <a:rPr lang="en-US" altLang="zh-CN" sz="600" b="0" i="0" u="none" strike="noStrike">
                          <a:solidFill>
                            <a:srgbClr val="000000"/>
                          </a:solidFill>
                          <a:latin typeface="宋体"/>
                        </a:rPr>
                        <a:t>6630</a:t>
                      </a:r>
                    </a:p>
                  </a:txBody>
                  <a:tcPr marL="9805" marR="9805" marT="9525" marB="0" anchor="ctr"/>
                </a:tc>
                <a:tc>
                  <a:txBody>
                    <a:bodyPr/>
                    <a:lstStyle/>
                    <a:p>
                      <a:pPr algn="r" fontAlgn="b"/>
                      <a:r>
                        <a:rPr lang="en-US" altLang="zh-CN" sz="600" b="0" i="0" u="none" strike="noStrike">
                          <a:solidFill>
                            <a:srgbClr val="000000"/>
                          </a:solidFill>
                          <a:latin typeface="宋体"/>
                        </a:rPr>
                        <a:t>1499</a:t>
                      </a:r>
                    </a:p>
                  </a:txBody>
                  <a:tcPr marL="9805" marR="9805" marT="9525" marB="0" anchor="b"/>
                </a:tc>
              </a:tr>
              <a:tr h="160300">
                <a:tc>
                  <a:txBody>
                    <a:bodyPr/>
                    <a:lstStyle/>
                    <a:p>
                      <a:pPr algn="r" fontAlgn="b"/>
                      <a:r>
                        <a:rPr lang="en-US" altLang="zh-CN" sz="600" b="0" i="0" u="none" strike="noStrike">
                          <a:solidFill>
                            <a:srgbClr val="000000"/>
                          </a:solidFill>
                          <a:latin typeface="宋体"/>
                        </a:rPr>
                        <a:t>20140128</a:t>
                      </a:r>
                    </a:p>
                  </a:txBody>
                  <a:tcPr marL="9805" marR="9805" marT="9525" marB="0" anchor="b"/>
                </a:tc>
                <a:tc>
                  <a:txBody>
                    <a:bodyPr/>
                    <a:lstStyle/>
                    <a:p>
                      <a:pPr algn="r" fontAlgn="ctr"/>
                      <a:r>
                        <a:rPr lang="en-US" altLang="zh-CN" sz="600" b="0" i="0" u="none" strike="noStrike">
                          <a:solidFill>
                            <a:srgbClr val="000000"/>
                          </a:solidFill>
                          <a:latin typeface="宋体"/>
                        </a:rPr>
                        <a:t>1285</a:t>
                      </a:r>
                    </a:p>
                  </a:txBody>
                  <a:tcPr marL="9805" marR="9805" marT="9525" marB="0" anchor="ctr"/>
                </a:tc>
                <a:tc>
                  <a:txBody>
                    <a:bodyPr/>
                    <a:lstStyle/>
                    <a:p>
                      <a:pPr algn="r" fontAlgn="b"/>
                      <a:r>
                        <a:rPr lang="en-US" altLang="zh-CN" sz="600" b="0" i="0" u="none" strike="noStrike">
                          <a:solidFill>
                            <a:srgbClr val="000000"/>
                          </a:solidFill>
                          <a:latin typeface="宋体"/>
                        </a:rPr>
                        <a:t>1256</a:t>
                      </a:r>
                    </a:p>
                  </a:txBody>
                  <a:tcPr marL="9805" marR="9805" marT="9525" marB="0" anchor="b"/>
                </a:tc>
                <a:tc>
                  <a:txBody>
                    <a:bodyPr/>
                    <a:lstStyle/>
                    <a:p>
                      <a:pPr algn="l" fontAlgn="b"/>
                      <a:r>
                        <a:rPr lang="zh-CN" altLang="en-US" sz="600" b="0" i="0" u="none" strike="noStrike" dirty="0">
                          <a:latin typeface="宋体"/>
                        </a:rPr>
                        <a:t>　</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ctr"/>
                      <a:r>
                        <a:rPr lang="zh-CN" altLang="en-US" sz="600" b="0" i="0" u="none" strike="noStrike">
                          <a:solidFill>
                            <a:srgbClr val="000000"/>
                          </a:solidFill>
                          <a:latin typeface="宋体"/>
                        </a:rPr>
                        <a:t>　</a:t>
                      </a:r>
                    </a:p>
                  </a:txBody>
                  <a:tcPr marL="9805" marR="9805" marT="9525" marB="0" anchor="ctr"/>
                </a:tc>
                <a:tc>
                  <a:txBody>
                    <a:bodyPr/>
                    <a:lstStyle/>
                    <a:p>
                      <a:pPr algn="l" fontAlgn="b"/>
                      <a:r>
                        <a:rPr lang="zh-CN" altLang="en-US" sz="600" b="0" i="0" u="none" strike="noStrike">
                          <a:solidFill>
                            <a:srgbClr val="000000"/>
                          </a:solidFill>
                          <a:latin typeface="宋体"/>
                        </a:rPr>
                        <a:t>　</a:t>
                      </a:r>
                    </a:p>
                  </a:txBody>
                  <a:tcPr marL="9805" marR="9805" marT="9525" marB="0" anchor="b"/>
                </a:tc>
              </a:tr>
              <a:tr h="160300">
                <a:tc>
                  <a:txBody>
                    <a:bodyPr/>
                    <a:lstStyle/>
                    <a:p>
                      <a:pPr algn="r" fontAlgn="b"/>
                      <a:r>
                        <a:rPr lang="en-US" altLang="zh-CN" sz="600" b="0" i="0" u="none" strike="noStrike">
                          <a:solidFill>
                            <a:srgbClr val="000000"/>
                          </a:solidFill>
                          <a:latin typeface="宋体"/>
                        </a:rPr>
                        <a:t>20140129</a:t>
                      </a:r>
                    </a:p>
                  </a:txBody>
                  <a:tcPr marL="9805" marR="9805" marT="9525" marB="0" anchor="b"/>
                </a:tc>
                <a:tc>
                  <a:txBody>
                    <a:bodyPr/>
                    <a:lstStyle/>
                    <a:p>
                      <a:pPr algn="r" fontAlgn="ctr"/>
                      <a:r>
                        <a:rPr lang="en-US" altLang="zh-CN" sz="600" b="0" i="0" u="none" strike="noStrike">
                          <a:solidFill>
                            <a:srgbClr val="000000"/>
                          </a:solidFill>
                          <a:latin typeface="宋体"/>
                        </a:rPr>
                        <a:t>1269</a:t>
                      </a:r>
                    </a:p>
                  </a:txBody>
                  <a:tcPr marL="9805" marR="9805" marT="9525" marB="0" anchor="ctr"/>
                </a:tc>
                <a:tc>
                  <a:txBody>
                    <a:bodyPr/>
                    <a:lstStyle/>
                    <a:p>
                      <a:pPr algn="r" fontAlgn="b"/>
                      <a:r>
                        <a:rPr lang="en-US" altLang="zh-CN" sz="600" b="0" i="0" u="none" strike="noStrike">
                          <a:solidFill>
                            <a:srgbClr val="000000"/>
                          </a:solidFill>
                          <a:latin typeface="宋体"/>
                        </a:rPr>
                        <a:t>1242</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ctr"/>
                      <a:r>
                        <a:rPr lang="zh-CN" altLang="en-US" sz="600" b="0" i="0" u="none" strike="noStrike">
                          <a:solidFill>
                            <a:srgbClr val="000000"/>
                          </a:solidFill>
                          <a:latin typeface="宋体"/>
                        </a:rPr>
                        <a:t>　</a:t>
                      </a:r>
                    </a:p>
                  </a:txBody>
                  <a:tcPr marL="9805" marR="9805" marT="9525" marB="0" anchor="ctr"/>
                </a:tc>
                <a:tc>
                  <a:txBody>
                    <a:bodyPr/>
                    <a:lstStyle/>
                    <a:p>
                      <a:pPr algn="l" fontAlgn="b"/>
                      <a:r>
                        <a:rPr lang="zh-CN" altLang="en-US" sz="600" b="0" i="0" u="none" strike="noStrike">
                          <a:solidFill>
                            <a:srgbClr val="000000"/>
                          </a:solidFill>
                          <a:latin typeface="宋体"/>
                        </a:rPr>
                        <a:t>　</a:t>
                      </a:r>
                    </a:p>
                  </a:txBody>
                  <a:tcPr marL="9805" marR="9805" marT="9525" marB="0" anchor="b"/>
                </a:tc>
              </a:tr>
              <a:tr h="160300">
                <a:tc>
                  <a:txBody>
                    <a:bodyPr/>
                    <a:lstStyle/>
                    <a:p>
                      <a:pPr algn="r" fontAlgn="b"/>
                      <a:r>
                        <a:rPr lang="en-US" altLang="zh-CN" sz="600" b="0" i="0" u="none" strike="noStrike">
                          <a:solidFill>
                            <a:srgbClr val="000000"/>
                          </a:solidFill>
                          <a:latin typeface="宋体"/>
                        </a:rPr>
                        <a:t>20140130</a:t>
                      </a:r>
                    </a:p>
                  </a:txBody>
                  <a:tcPr marL="9805" marR="9805" marT="9525" marB="0" anchor="b"/>
                </a:tc>
                <a:tc>
                  <a:txBody>
                    <a:bodyPr/>
                    <a:lstStyle/>
                    <a:p>
                      <a:pPr algn="r" fontAlgn="ctr"/>
                      <a:r>
                        <a:rPr lang="en-US" altLang="zh-CN" sz="600" b="0" i="0" u="none" strike="noStrike">
                          <a:solidFill>
                            <a:srgbClr val="000000"/>
                          </a:solidFill>
                          <a:latin typeface="宋体"/>
                        </a:rPr>
                        <a:t>1275</a:t>
                      </a:r>
                    </a:p>
                  </a:txBody>
                  <a:tcPr marL="9805" marR="9805" marT="9525" marB="0" anchor="ctr"/>
                </a:tc>
                <a:tc>
                  <a:txBody>
                    <a:bodyPr/>
                    <a:lstStyle/>
                    <a:p>
                      <a:pPr algn="r" fontAlgn="b"/>
                      <a:r>
                        <a:rPr lang="en-US" altLang="zh-CN" sz="600" b="0" i="0" u="none" strike="noStrike">
                          <a:solidFill>
                            <a:srgbClr val="000000"/>
                          </a:solidFill>
                          <a:latin typeface="宋体"/>
                        </a:rPr>
                        <a:t>1246</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ctr"/>
                      <a:r>
                        <a:rPr lang="zh-CN" altLang="en-US" sz="600" b="0" i="0" u="none" strike="noStrike">
                          <a:solidFill>
                            <a:srgbClr val="000000"/>
                          </a:solidFill>
                          <a:latin typeface="宋体"/>
                        </a:rPr>
                        <a:t>　</a:t>
                      </a:r>
                    </a:p>
                  </a:txBody>
                  <a:tcPr marL="9805" marR="9805" marT="9525" marB="0" anchor="ctr"/>
                </a:tc>
                <a:tc>
                  <a:txBody>
                    <a:bodyPr/>
                    <a:lstStyle/>
                    <a:p>
                      <a:pPr algn="l" fontAlgn="b"/>
                      <a:r>
                        <a:rPr lang="zh-CN" altLang="en-US" sz="600" b="0" i="0" u="none" strike="noStrike">
                          <a:solidFill>
                            <a:srgbClr val="000000"/>
                          </a:solidFill>
                          <a:latin typeface="宋体"/>
                        </a:rPr>
                        <a:t>　</a:t>
                      </a:r>
                    </a:p>
                  </a:txBody>
                  <a:tcPr marL="9805" marR="9805" marT="9525" marB="0" anchor="b"/>
                </a:tc>
              </a:tr>
              <a:tr h="160300">
                <a:tc>
                  <a:txBody>
                    <a:bodyPr/>
                    <a:lstStyle/>
                    <a:p>
                      <a:pPr algn="r" fontAlgn="b"/>
                      <a:r>
                        <a:rPr lang="en-US" altLang="zh-CN" sz="600" b="0" i="0" u="none" strike="noStrike">
                          <a:solidFill>
                            <a:srgbClr val="000000"/>
                          </a:solidFill>
                          <a:latin typeface="宋体"/>
                        </a:rPr>
                        <a:t>20140131</a:t>
                      </a:r>
                    </a:p>
                  </a:txBody>
                  <a:tcPr marL="9805" marR="9805" marT="9525" marB="0" anchor="b"/>
                </a:tc>
                <a:tc>
                  <a:txBody>
                    <a:bodyPr/>
                    <a:lstStyle/>
                    <a:p>
                      <a:pPr algn="r" fontAlgn="ctr"/>
                      <a:r>
                        <a:rPr lang="en-US" altLang="zh-CN" sz="600" b="0" i="0" u="none" strike="noStrike">
                          <a:solidFill>
                            <a:srgbClr val="000000"/>
                          </a:solidFill>
                          <a:latin typeface="宋体"/>
                        </a:rPr>
                        <a:t>1281</a:t>
                      </a:r>
                    </a:p>
                  </a:txBody>
                  <a:tcPr marL="9805" marR="9805" marT="9525" marB="0" anchor="ctr"/>
                </a:tc>
                <a:tc>
                  <a:txBody>
                    <a:bodyPr/>
                    <a:lstStyle/>
                    <a:p>
                      <a:pPr algn="r" fontAlgn="b"/>
                      <a:r>
                        <a:rPr lang="en-US" altLang="zh-CN" sz="600" b="0" i="0" u="none" strike="noStrike">
                          <a:solidFill>
                            <a:srgbClr val="000000"/>
                          </a:solidFill>
                          <a:latin typeface="宋体"/>
                        </a:rPr>
                        <a:t>1250</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ctr"/>
                      <a:r>
                        <a:rPr lang="zh-CN" altLang="en-US" sz="600" b="0" i="0" u="none" strike="noStrike">
                          <a:solidFill>
                            <a:srgbClr val="000000"/>
                          </a:solidFill>
                          <a:latin typeface="宋体"/>
                        </a:rPr>
                        <a:t>　</a:t>
                      </a:r>
                    </a:p>
                  </a:txBody>
                  <a:tcPr marL="9805" marR="9805" marT="9525" marB="0" anchor="ctr"/>
                </a:tc>
                <a:tc>
                  <a:txBody>
                    <a:bodyPr/>
                    <a:lstStyle/>
                    <a:p>
                      <a:pPr algn="l" fontAlgn="b"/>
                      <a:r>
                        <a:rPr lang="zh-CN" altLang="en-US" sz="600" b="0" i="0" u="none" strike="noStrike">
                          <a:solidFill>
                            <a:srgbClr val="000000"/>
                          </a:solidFill>
                          <a:latin typeface="宋体"/>
                        </a:rPr>
                        <a:t>　</a:t>
                      </a:r>
                    </a:p>
                  </a:txBody>
                  <a:tcPr marL="9805" marR="9805" marT="9525" marB="0" anchor="b"/>
                </a:tc>
              </a:tr>
              <a:tr h="160300">
                <a:tc>
                  <a:txBody>
                    <a:bodyPr/>
                    <a:lstStyle/>
                    <a:p>
                      <a:pPr algn="r" fontAlgn="b"/>
                      <a:r>
                        <a:rPr lang="en-US" altLang="zh-CN" sz="600" b="0" i="0" u="none" strike="noStrike">
                          <a:solidFill>
                            <a:srgbClr val="000000"/>
                          </a:solidFill>
                          <a:latin typeface="宋体"/>
                        </a:rPr>
                        <a:t>20140203</a:t>
                      </a:r>
                    </a:p>
                  </a:txBody>
                  <a:tcPr marL="9805" marR="9805" marT="9525" marB="0" anchor="b"/>
                </a:tc>
                <a:tc>
                  <a:txBody>
                    <a:bodyPr/>
                    <a:lstStyle/>
                    <a:p>
                      <a:pPr algn="r" fontAlgn="ctr"/>
                      <a:r>
                        <a:rPr lang="en-US" altLang="zh-CN" sz="600" b="0" i="0" u="none" strike="noStrike">
                          <a:solidFill>
                            <a:srgbClr val="000000"/>
                          </a:solidFill>
                          <a:latin typeface="宋体"/>
                        </a:rPr>
                        <a:t>1291</a:t>
                      </a:r>
                    </a:p>
                  </a:txBody>
                  <a:tcPr marL="9805" marR="9805" marT="9525" marB="0" anchor="ctr"/>
                </a:tc>
                <a:tc>
                  <a:txBody>
                    <a:bodyPr/>
                    <a:lstStyle/>
                    <a:p>
                      <a:pPr algn="r" fontAlgn="b"/>
                      <a:r>
                        <a:rPr lang="en-US" altLang="zh-CN" sz="600" b="0" i="0" u="none" strike="noStrike">
                          <a:solidFill>
                            <a:srgbClr val="000000"/>
                          </a:solidFill>
                          <a:latin typeface="宋体"/>
                        </a:rPr>
                        <a:t>1261</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ctr"/>
                      <a:r>
                        <a:rPr lang="zh-CN" altLang="en-US" sz="600" b="0" i="0" u="none" strike="noStrike">
                          <a:solidFill>
                            <a:srgbClr val="000000"/>
                          </a:solidFill>
                          <a:latin typeface="宋体"/>
                        </a:rPr>
                        <a:t>　</a:t>
                      </a:r>
                    </a:p>
                  </a:txBody>
                  <a:tcPr marL="9805" marR="9805" marT="9525" marB="0" anchor="ctr"/>
                </a:tc>
                <a:tc>
                  <a:txBody>
                    <a:bodyPr/>
                    <a:lstStyle/>
                    <a:p>
                      <a:pPr algn="l" fontAlgn="b"/>
                      <a:r>
                        <a:rPr lang="zh-CN" altLang="en-US" sz="600" b="0" i="0" u="none" strike="noStrike">
                          <a:solidFill>
                            <a:srgbClr val="000000"/>
                          </a:solidFill>
                          <a:latin typeface="宋体"/>
                        </a:rPr>
                        <a:t>　</a:t>
                      </a:r>
                    </a:p>
                  </a:txBody>
                  <a:tcPr marL="9805" marR="9805" marT="9525" marB="0" anchor="b"/>
                </a:tc>
              </a:tr>
              <a:tr h="160300">
                <a:tc>
                  <a:txBody>
                    <a:bodyPr/>
                    <a:lstStyle/>
                    <a:p>
                      <a:pPr algn="r" fontAlgn="b"/>
                      <a:r>
                        <a:rPr lang="en-US" altLang="zh-CN" sz="600" b="0" i="0" u="none" strike="noStrike">
                          <a:solidFill>
                            <a:srgbClr val="000000"/>
                          </a:solidFill>
                          <a:latin typeface="宋体"/>
                        </a:rPr>
                        <a:t>20140204</a:t>
                      </a:r>
                    </a:p>
                  </a:txBody>
                  <a:tcPr marL="9805" marR="9805" marT="9525" marB="0" anchor="b"/>
                </a:tc>
                <a:tc>
                  <a:txBody>
                    <a:bodyPr/>
                    <a:lstStyle/>
                    <a:p>
                      <a:pPr algn="r" fontAlgn="ctr"/>
                      <a:r>
                        <a:rPr lang="en-US" altLang="zh-CN" sz="600" b="0" i="0" u="none" strike="noStrike">
                          <a:solidFill>
                            <a:srgbClr val="000000"/>
                          </a:solidFill>
                          <a:latin typeface="宋体"/>
                        </a:rPr>
                        <a:t>1312</a:t>
                      </a:r>
                    </a:p>
                  </a:txBody>
                  <a:tcPr marL="9805" marR="9805" marT="9525" marB="0" anchor="ctr"/>
                </a:tc>
                <a:tc>
                  <a:txBody>
                    <a:bodyPr/>
                    <a:lstStyle/>
                    <a:p>
                      <a:pPr algn="r" fontAlgn="b"/>
                      <a:r>
                        <a:rPr lang="en-US" altLang="zh-CN" sz="600" b="0" i="0" u="none" strike="noStrike">
                          <a:solidFill>
                            <a:srgbClr val="000000"/>
                          </a:solidFill>
                          <a:latin typeface="宋体"/>
                        </a:rPr>
                        <a:t>1277</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ctr"/>
                      <a:r>
                        <a:rPr lang="zh-CN" altLang="en-US" sz="600" b="0" i="0" u="none" strike="noStrike">
                          <a:solidFill>
                            <a:srgbClr val="000000"/>
                          </a:solidFill>
                          <a:latin typeface="宋体"/>
                        </a:rPr>
                        <a:t>　</a:t>
                      </a:r>
                    </a:p>
                  </a:txBody>
                  <a:tcPr marL="9805" marR="9805" marT="9525" marB="0" anchor="ctr"/>
                </a:tc>
                <a:tc>
                  <a:txBody>
                    <a:bodyPr/>
                    <a:lstStyle/>
                    <a:p>
                      <a:pPr algn="l" fontAlgn="b"/>
                      <a:r>
                        <a:rPr lang="zh-CN" altLang="en-US" sz="600" b="0" i="0" u="none" strike="noStrike">
                          <a:solidFill>
                            <a:srgbClr val="000000"/>
                          </a:solidFill>
                          <a:latin typeface="宋体"/>
                        </a:rPr>
                        <a:t>　</a:t>
                      </a:r>
                    </a:p>
                  </a:txBody>
                  <a:tcPr marL="9805" marR="9805" marT="9525" marB="0" anchor="b"/>
                </a:tc>
              </a:tr>
              <a:tr h="160300">
                <a:tc>
                  <a:txBody>
                    <a:bodyPr/>
                    <a:lstStyle/>
                    <a:p>
                      <a:pPr algn="r" fontAlgn="b"/>
                      <a:r>
                        <a:rPr lang="en-US" altLang="zh-CN" sz="600" b="0" i="0" u="none" strike="noStrike">
                          <a:solidFill>
                            <a:srgbClr val="000000"/>
                          </a:solidFill>
                          <a:latin typeface="宋体"/>
                        </a:rPr>
                        <a:t>20140205</a:t>
                      </a:r>
                    </a:p>
                  </a:txBody>
                  <a:tcPr marL="9805" marR="9805" marT="9525" marB="0" anchor="b"/>
                </a:tc>
                <a:tc>
                  <a:txBody>
                    <a:bodyPr/>
                    <a:lstStyle/>
                    <a:p>
                      <a:pPr algn="r" fontAlgn="ctr"/>
                      <a:r>
                        <a:rPr lang="en-US" altLang="zh-CN" sz="600" b="0" i="0" u="none" strike="noStrike">
                          <a:solidFill>
                            <a:srgbClr val="000000"/>
                          </a:solidFill>
                          <a:latin typeface="宋体"/>
                        </a:rPr>
                        <a:t>1315</a:t>
                      </a:r>
                    </a:p>
                  </a:txBody>
                  <a:tcPr marL="9805" marR="9805" marT="9525" marB="0" anchor="ctr"/>
                </a:tc>
                <a:tc>
                  <a:txBody>
                    <a:bodyPr/>
                    <a:lstStyle/>
                    <a:p>
                      <a:pPr algn="r" fontAlgn="b"/>
                      <a:r>
                        <a:rPr lang="en-US" altLang="zh-CN" sz="600" b="0" i="0" u="none" strike="noStrike">
                          <a:solidFill>
                            <a:srgbClr val="000000"/>
                          </a:solidFill>
                          <a:latin typeface="宋体"/>
                        </a:rPr>
                        <a:t>1280</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ctr"/>
                      <a:r>
                        <a:rPr lang="zh-CN" altLang="en-US" sz="600" b="0" i="0" u="none" strike="noStrike">
                          <a:solidFill>
                            <a:srgbClr val="000000"/>
                          </a:solidFill>
                          <a:latin typeface="宋体"/>
                        </a:rPr>
                        <a:t>　</a:t>
                      </a:r>
                    </a:p>
                  </a:txBody>
                  <a:tcPr marL="9805" marR="9805" marT="9525" marB="0" anchor="ctr"/>
                </a:tc>
                <a:tc>
                  <a:txBody>
                    <a:bodyPr/>
                    <a:lstStyle/>
                    <a:p>
                      <a:pPr algn="l" fontAlgn="b"/>
                      <a:r>
                        <a:rPr lang="zh-CN" altLang="en-US" sz="600" b="0" i="0" u="none" strike="noStrike">
                          <a:solidFill>
                            <a:srgbClr val="000000"/>
                          </a:solidFill>
                          <a:latin typeface="宋体"/>
                        </a:rPr>
                        <a:t>　</a:t>
                      </a:r>
                    </a:p>
                  </a:txBody>
                  <a:tcPr marL="9805" marR="9805" marT="9525" marB="0" anchor="b"/>
                </a:tc>
              </a:tr>
              <a:tr h="160300">
                <a:tc>
                  <a:txBody>
                    <a:bodyPr/>
                    <a:lstStyle/>
                    <a:p>
                      <a:pPr algn="r" fontAlgn="b"/>
                      <a:r>
                        <a:rPr lang="en-US" altLang="zh-CN" sz="600" b="0" i="0" u="none" strike="noStrike">
                          <a:solidFill>
                            <a:srgbClr val="000000"/>
                          </a:solidFill>
                          <a:latin typeface="宋体"/>
                        </a:rPr>
                        <a:t>20140206</a:t>
                      </a:r>
                    </a:p>
                  </a:txBody>
                  <a:tcPr marL="9805" marR="9805" marT="9525" marB="0" anchor="b"/>
                </a:tc>
                <a:tc>
                  <a:txBody>
                    <a:bodyPr/>
                    <a:lstStyle/>
                    <a:p>
                      <a:pPr algn="r" fontAlgn="ctr"/>
                      <a:r>
                        <a:rPr lang="en-US" altLang="zh-CN" sz="600" b="0" i="0" u="none" strike="noStrike">
                          <a:solidFill>
                            <a:srgbClr val="000000"/>
                          </a:solidFill>
                          <a:latin typeface="宋体"/>
                        </a:rPr>
                        <a:t>1325</a:t>
                      </a:r>
                    </a:p>
                  </a:txBody>
                  <a:tcPr marL="9805" marR="9805" marT="9525" marB="0" anchor="ctr"/>
                </a:tc>
                <a:tc>
                  <a:txBody>
                    <a:bodyPr/>
                    <a:lstStyle/>
                    <a:p>
                      <a:pPr algn="r" fontAlgn="b"/>
                      <a:r>
                        <a:rPr lang="en-US" altLang="zh-CN" sz="600" b="0" i="0" u="none" strike="noStrike">
                          <a:solidFill>
                            <a:srgbClr val="000000"/>
                          </a:solidFill>
                          <a:latin typeface="宋体"/>
                        </a:rPr>
                        <a:t>1292</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ctr"/>
                      <a:r>
                        <a:rPr lang="zh-CN" altLang="en-US" sz="600" b="0" i="0" u="none" strike="noStrike">
                          <a:solidFill>
                            <a:srgbClr val="000000"/>
                          </a:solidFill>
                          <a:latin typeface="宋体"/>
                        </a:rPr>
                        <a:t>　</a:t>
                      </a:r>
                    </a:p>
                  </a:txBody>
                  <a:tcPr marL="9805" marR="9805" marT="9525" marB="0" anchor="ctr"/>
                </a:tc>
                <a:tc>
                  <a:txBody>
                    <a:bodyPr/>
                    <a:lstStyle/>
                    <a:p>
                      <a:pPr algn="l" fontAlgn="b"/>
                      <a:r>
                        <a:rPr lang="zh-CN" altLang="en-US" sz="600" b="0" i="0" u="none" strike="noStrike">
                          <a:solidFill>
                            <a:srgbClr val="000000"/>
                          </a:solidFill>
                          <a:latin typeface="宋体"/>
                        </a:rPr>
                        <a:t>　</a:t>
                      </a:r>
                    </a:p>
                  </a:txBody>
                  <a:tcPr marL="9805" marR="9805" marT="9525" marB="0" anchor="b"/>
                </a:tc>
              </a:tr>
              <a:tr h="160300">
                <a:tc>
                  <a:txBody>
                    <a:bodyPr/>
                    <a:lstStyle/>
                    <a:p>
                      <a:pPr algn="r" fontAlgn="b"/>
                      <a:r>
                        <a:rPr lang="en-US" altLang="zh-CN" sz="600" b="0" i="0" u="none" strike="noStrike">
                          <a:solidFill>
                            <a:srgbClr val="000000"/>
                          </a:solidFill>
                          <a:latin typeface="宋体"/>
                        </a:rPr>
                        <a:t>20140207</a:t>
                      </a:r>
                    </a:p>
                  </a:txBody>
                  <a:tcPr marL="9805" marR="9805" marT="9525" marB="0" anchor="b"/>
                </a:tc>
                <a:tc>
                  <a:txBody>
                    <a:bodyPr/>
                    <a:lstStyle/>
                    <a:p>
                      <a:pPr algn="r" fontAlgn="ctr"/>
                      <a:r>
                        <a:rPr lang="en-US" altLang="zh-CN" sz="600" b="0" i="0" u="none" strike="noStrike">
                          <a:solidFill>
                            <a:srgbClr val="000000"/>
                          </a:solidFill>
                          <a:latin typeface="宋体"/>
                        </a:rPr>
                        <a:t>1331</a:t>
                      </a:r>
                    </a:p>
                  </a:txBody>
                  <a:tcPr marL="9805" marR="9805" marT="9525" marB="0" anchor="ctr"/>
                </a:tc>
                <a:tc>
                  <a:txBody>
                    <a:bodyPr/>
                    <a:lstStyle/>
                    <a:p>
                      <a:pPr algn="r" fontAlgn="b"/>
                      <a:r>
                        <a:rPr lang="en-US" altLang="zh-CN" sz="600" b="0" i="0" u="none" strike="noStrike">
                          <a:solidFill>
                            <a:srgbClr val="000000"/>
                          </a:solidFill>
                          <a:latin typeface="宋体"/>
                        </a:rPr>
                        <a:t>1298</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ctr"/>
                      <a:r>
                        <a:rPr lang="zh-CN" altLang="en-US" sz="600" b="0" i="0" u="none" strike="noStrike">
                          <a:solidFill>
                            <a:srgbClr val="000000"/>
                          </a:solidFill>
                          <a:latin typeface="宋体"/>
                        </a:rPr>
                        <a:t>　</a:t>
                      </a:r>
                    </a:p>
                  </a:txBody>
                  <a:tcPr marL="9805" marR="9805" marT="9525" marB="0" anchor="ctr"/>
                </a:tc>
                <a:tc>
                  <a:txBody>
                    <a:bodyPr/>
                    <a:lstStyle/>
                    <a:p>
                      <a:pPr algn="l" fontAlgn="b"/>
                      <a:r>
                        <a:rPr lang="zh-CN" altLang="en-US" sz="600" b="0" i="0" u="none" strike="noStrike">
                          <a:solidFill>
                            <a:srgbClr val="000000"/>
                          </a:solidFill>
                          <a:latin typeface="宋体"/>
                        </a:rPr>
                        <a:t>　</a:t>
                      </a:r>
                    </a:p>
                  </a:txBody>
                  <a:tcPr marL="9805" marR="9805" marT="9525" marB="0" anchor="b"/>
                </a:tc>
              </a:tr>
              <a:tr h="160300">
                <a:tc>
                  <a:txBody>
                    <a:bodyPr/>
                    <a:lstStyle/>
                    <a:p>
                      <a:pPr algn="r" fontAlgn="b"/>
                      <a:r>
                        <a:rPr lang="en-US" altLang="zh-CN" sz="600" b="0" i="0" u="none" strike="noStrike">
                          <a:solidFill>
                            <a:srgbClr val="000000"/>
                          </a:solidFill>
                          <a:latin typeface="宋体"/>
                        </a:rPr>
                        <a:t>20140210</a:t>
                      </a:r>
                    </a:p>
                  </a:txBody>
                  <a:tcPr marL="9805" marR="9805" marT="9525" marB="0" anchor="b"/>
                </a:tc>
                <a:tc>
                  <a:txBody>
                    <a:bodyPr/>
                    <a:lstStyle/>
                    <a:p>
                      <a:pPr algn="r" fontAlgn="ctr"/>
                      <a:r>
                        <a:rPr lang="en-US" altLang="zh-CN" sz="600" b="0" i="0" u="none" strike="noStrike">
                          <a:solidFill>
                            <a:srgbClr val="000000"/>
                          </a:solidFill>
                          <a:latin typeface="宋体"/>
                        </a:rPr>
                        <a:t>1325</a:t>
                      </a:r>
                    </a:p>
                  </a:txBody>
                  <a:tcPr marL="9805" marR="9805" marT="9525" marB="0" anchor="ctr"/>
                </a:tc>
                <a:tc>
                  <a:txBody>
                    <a:bodyPr/>
                    <a:lstStyle/>
                    <a:p>
                      <a:pPr algn="r" fontAlgn="b"/>
                      <a:r>
                        <a:rPr lang="en-US" altLang="zh-CN" sz="600" b="0" i="0" u="none" strike="noStrike">
                          <a:solidFill>
                            <a:srgbClr val="000000"/>
                          </a:solidFill>
                          <a:latin typeface="宋体"/>
                        </a:rPr>
                        <a:t>1295</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ctr"/>
                      <a:r>
                        <a:rPr lang="zh-CN" altLang="en-US" sz="600" b="0" i="0" u="none" strike="noStrike">
                          <a:solidFill>
                            <a:srgbClr val="000000"/>
                          </a:solidFill>
                          <a:latin typeface="宋体"/>
                        </a:rPr>
                        <a:t>　</a:t>
                      </a:r>
                    </a:p>
                  </a:txBody>
                  <a:tcPr marL="9805" marR="9805" marT="9525" marB="0" anchor="ctr"/>
                </a:tc>
                <a:tc>
                  <a:txBody>
                    <a:bodyPr/>
                    <a:lstStyle/>
                    <a:p>
                      <a:pPr algn="l" fontAlgn="b"/>
                      <a:r>
                        <a:rPr lang="zh-CN" altLang="en-US" sz="600" b="0" i="0" u="none" strike="noStrike">
                          <a:solidFill>
                            <a:srgbClr val="000000"/>
                          </a:solidFill>
                          <a:latin typeface="宋体"/>
                        </a:rPr>
                        <a:t>　</a:t>
                      </a:r>
                    </a:p>
                  </a:txBody>
                  <a:tcPr marL="9805" marR="9805" marT="9525" marB="0" anchor="b"/>
                </a:tc>
              </a:tr>
              <a:tr h="160300">
                <a:tc>
                  <a:txBody>
                    <a:bodyPr/>
                    <a:lstStyle/>
                    <a:p>
                      <a:pPr algn="r" fontAlgn="b"/>
                      <a:r>
                        <a:rPr lang="en-US" altLang="zh-CN" sz="600" b="0" i="0" u="none" strike="noStrike">
                          <a:solidFill>
                            <a:srgbClr val="000000"/>
                          </a:solidFill>
                          <a:latin typeface="宋体"/>
                        </a:rPr>
                        <a:t>20140211</a:t>
                      </a:r>
                    </a:p>
                  </a:txBody>
                  <a:tcPr marL="9805" marR="9805" marT="9525" marB="0" anchor="b"/>
                </a:tc>
                <a:tc>
                  <a:txBody>
                    <a:bodyPr/>
                    <a:lstStyle/>
                    <a:p>
                      <a:pPr algn="r" fontAlgn="ctr"/>
                      <a:r>
                        <a:rPr lang="en-US" altLang="zh-CN" sz="600" b="0" i="0" u="none" strike="noStrike">
                          <a:solidFill>
                            <a:srgbClr val="000000"/>
                          </a:solidFill>
                          <a:latin typeface="宋体"/>
                        </a:rPr>
                        <a:t>1334</a:t>
                      </a:r>
                    </a:p>
                  </a:txBody>
                  <a:tcPr marL="9805" marR="9805" marT="9525" marB="0" anchor="ctr"/>
                </a:tc>
                <a:tc>
                  <a:txBody>
                    <a:bodyPr/>
                    <a:lstStyle/>
                    <a:p>
                      <a:pPr algn="r" fontAlgn="b"/>
                      <a:r>
                        <a:rPr lang="en-US" altLang="zh-CN" sz="600" b="0" i="0" u="none" strike="noStrike">
                          <a:solidFill>
                            <a:srgbClr val="000000"/>
                          </a:solidFill>
                          <a:latin typeface="宋体"/>
                        </a:rPr>
                        <a:t>1301</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ctr"/>
                      <a:r>
                        <a:rPr lang="zh-CN" altLang="en-US" sz="600" b="0" i="0" u="none" strike="noStrike">
                          <a:solidFill>
                            <a:srgbClr val="000000"/>
                          </a:solidFill>
                          <a:latin typeface="宋体"/>
                        </a:rPr>
                        <a:t>　</a:t>
                      </a:r>
                    </a:p>
                  </a:txBody>
                  <a:tcPr marL="9805" marR="9805" marT="9525" marB="0" anchor="ctr"/>
                </a:tc>
                <a:tc>
                  <a:txBody>
                    <a:bodyPr/>
                    <a:lstStyle/>
                    <a:p>
                      <a:pPr algn="l" fontAlgn="b"/>
                      <a:r>
                        <a:rPr lang="zh-CN" altLang="en-US" sz="600" b="0" i="0" u="none" strike="noStrike">
                          <a:solidFill>
                            <a:srgbClr val="000000"/>
                          </a:solidFill>
                          <a:latin typeface="宋体"/>
                        </a:rPr>
                        <a:t>　</a:t>
                      </a:r>
                    </a:p>
                  </a:txBody>
                  <a:tcPr marL="9805" marR="9805" marT="9525" marB="0" anchor="b"/>
                </a:tc>
              </a:tr>
              <a:tr h="160300">
                <a:tc>
                  <a:txBody>
                    <a:bodyPr/>
                    <a:lstStyle/>
                    <a:p>
                      <a:pPr algn="r" fontAlgn="b"/>
                      <a:r>
                        <a:rPr lang="en-US" altLang="zh-CN" sz="600" b="0" i="0" u="none" strike="noStrike">
                          <a:solidFill>
                            <a:srgbClr val="000000"/>
                          </a:solidFill>
                          <a:latin typeface="宋体"/>
                        </a:rPr>
                        <a:t>20140212</a:t>
                      </a:r>
                    </a:p>
                  </a:txBody>
                  <a:tcPr marL="9805" marR="9805" marT="9525" marB="0" anchor="b"/>
                </a:tc>
                <a:tc>
                  <a:txBody>
                    <a:bodyPr/>
                    <a:lstStyle/>
                    <a:p>
                      <a:pPr algn="r" fontAlgn="ctr"/>
                      <a:r>
                        <a:rPr lang="en-US" altLang="zh-CN" sz="600" b="0" i="0" u="none" strike="noStrike">
                          <a:solidFill>
                            <a:srgbClr val="000000"/>
                          </a:solidFill>
                          <a:latin typeface="宋体"/>
                        </a:rPr>
                        <a:t>1323</a:t>
                      </a:r>
                    </a:p>
                  </a:txBody>
                  <a:tcPr marL="9805" marR="9805" marT="9525" marB="0" anchor="ctr"/>
                </a:tc>
                <a:tc>
                  <a:txBody>
                    <a:bodyPr/>
                    <a:lstStyle/>
                    <a:p>
                      <a:pPr algn="r" fontAlgn="b"/>
                      <a:r>
                        <a:rPr lang="en-US" altLang="zh-CN" sz="600" b="0" i="0" u="none" strike="noStrike">
                          <a:solidFill>
                            <a:srgbClr val="000000"/>
                          </a:solidFill>
                          <a:latin typeface="宋体"/>
                        </a:rPr>
                        <a:t>1292</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ctr"/>
                      <a:r>
                        <a:rPr lang="zh-CN" altLang="en-US" sz="600" b="0" i="0" u="none" strike="noStrike">
                          <a:solidFill>
                            <a:srgbClr val="000000"/>
                          </a:solidFill>
                          <a:latin typeface="宋体"/>
                        </a:rPr>
                        <a:t>　</a:t>
                      </a:r>
                    </a:p>
                  </a:txBody>
                  <a:tcPr marL="9805" marR="9805" marT="9525" marB="0" anchor="ctr"/>
                </a:tc>
                <a:tc>
                  <a:txBody>
                    <a:bodyPr/>
                    <a:lstStyle/>
                    <a:p>
                      <a:pPr algn="l" fontAlgn="b"/>
                      <a:r>
                        <a:rPr lang="zh-CN" altLang="en-US" sz="600" b="0" i="0" u="none" strike="noStrike">
                          <a:solidFill>
                            <a:srgbClr val="000000"/>
                          </a:solidFill>
                          <a:latin typeface="宋体"/>
                        </a:rPr>
                        <a:t>　</a:t>
                      </a:r>
                    </a:p>
                  </a:txBody>
                  <a:tcPr marL="9805" marR="9805" marT="9525" marB="0" anchor="b"/>
                </a:tc>
              </a:tr>
              <a:tr h="160300">
                <a:tc>
                  <a:txBody>
                    <a:bodyPr/>
                    <a:lstStyle/>
                    <a:p>
                      <a:pPr algn="r" fontAlgn="b"/>
                      <a:r>
                        <a:rPr lang="en-US" altLang="zh-CN" sz="600" b="0" i="0" u="none" strike="noStrike">
                          <a:solidFill>
                            <a:srgbClr val="000000"/>
                          </a:solidFill>
                          <a:latin typeface="宋体"/>
                        </a:rPr>
                        <a:t>20140213</a:t>
                      </a:r>
                    </a:p>
                  </a:txBody>
                  <a:tcPr marL="9805" marR="9805" marT="9525" marB="0" anchor="b"/>
                </a:tc>
                <a:tc>
                  <a:txBody>
                    <a:bodyPr/>
                    <a:lstStyle/>
                    <a:p>
                      <a:pPr algn="r" fontAlgn="ctr"/>
                      <a:r>
                        <a:rPr lang="en-US" altLang="zh-CN" sz="600" b="0" i="0" u="none" strike="noStrike">
                          <a:solidFill>
                            <a:srgbClr val="000000"/>
                          </a:solidFill>
                          <a:latin typeface="宋体"/>
                        </a:rPr>
                        <a:t>1344</a:t>
                      </a:r>
                    </a:p>
                  </a:txBody>
                  <a:tcPr marL="9805" marR="9805" marT="9525" marB="0" anchor="ctr"/>
                </a:tc>
                <a:tc>
                  <a:txBody>
                    <a:bodyPr/>
                    <a:lstStyle/>
                    <a:p>
                      <a:pPr algn="r" fontAlgn="b"/>
                      <a:r>
                        <a:rPr lang="en-US" altLang="zh-CN" sz="600" b="0" i="0" u="none" strike="noStrike">
                          <a:solidFill>
                            <a:srgbClr val="000000"/>
                          </a:solidFill>
                          <a:latin typeface="宋体"/>
                        </a:rPr>
                        <a:t>1312</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ctr"/>
                      <a:r>
                        <a:rPr lang="zh-CN" altLang="en-US" sz="600" b="0" i="0" u="none" strike="noStrike">
                          <a:solidFill>
                            <a:srgbClr val="000000"/>
                          </a:solidFill>
                          <a:latin typeface="宋体"/>
                        </a:rPr>
                        <a:t>　</a:t>
                      </a:r>
                    </a:p>
                  </a:txBody>
                  <a:tcPr marL="9805" marR="9805" marT="9525" marB="0" anchor="ctr"/>
                </a:tc>
                <a:tc>
                  <a:txBody>
                    <a:bodyPr/>
                    <a:lstStyle/>
                    <a:p>
                      <a:pPr algn="l" fontAlgn="b"/>
                      <a:r>
                        <a:rPr lang="zh-CN" altLang="en-US" sz="600" b="0" i="0" u="none" strike="noStrike">
                          <a:solidFill>
                            <a:srgbClr val="000000"/>
                          </a:solidFill>
                          <a:latin typeface="宋体"/>
                        </a:rPr>
                        <a:t>　</a:t>
                      </a:r>
                    </a:p>
                  </a:txBody>
                  <a:tcPr marL="9805" marR="9805" marT="9525" marB="0" anchor="b"/>
                </a:tc>
              </a:tr>
              <a:tr h="160300">
                <a:tc>
                  <a:txBody>
                    <a:bodyPr/>
                    <a:lstStyle/>
                    <a:p>
                      <a:pPr algn="r" fontAlgn="b"/>
                      <a:r>
                        <a:rPr lang="en-US" altLang="zh-CN" sz="600" b="0" i="0" u="none" strike="noStrike">
                          <a:solidFill>
                            <a:srgbClr val="000000"/>
                          </a:solidFill>
                          <a:latin typeface="宋体"/>
                        </a:rPr>
                        <a:t>20140214</a:t>
                      </a:r>
                    </a:p>
                  </a:txBody>
                  <a:tcPr marL="9805" marR="9805" marT="9525" marB="0" anchor="b"/>
                </a:tc>
                <a:tc>
                  <a:txBody>
                    <a:bodyPr/>
                    <a:lstStyle/>
                    <a:p>
                      <a:pPr algn="r" fontAlgn="ctr"/>
                      <a:r>
                        <a:rPr lang="en-US" altLang="zh-CN" sz="600" b="0" i="0" u="none" strike="noStrike">
                          <a:solidFill>
                            <a:srgbClr val="000000"/>
                          </a:solidFill>
                          <a:latin typeface="宋体"/>
                        </a:rPr>
                        <a:t>1337</a:t>
                      </a:r>
                    </a:p>
                  </a:txBody>
                  <a:tcPr marL="9805" marR="9805" marT="9525" marB="0" anchor="ctr"/>
                </a:tc>
                <a:tc>
                  <a:txBody>
                    <a:bodyPr/>
                    <a:lstStyle/>
                    <a:p>
                      <a:pPr algn="r" fontAlgn="b"/>
                      <a:r>
                        <a:rPr lang="en-US" altLang="zh-CN" sz="600" b="0" i="0" u="none" strike="noStrike">
                          <a:solidFill>
                            <a:srgbClr val="000000"/>
                          </a:solidFill>
                          <a:latin typeface="宋体"/>
                        </a:rPr>
                        <a:t>1307</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ctr"/>
                      <a:r>
                        <a:rPr lang="zh-CN" altLang="en-US" sz="600" b="0" i="0" u="none" strike="noStrike">
                          <a:solidFill>
                            <a:srgbClr val="000000"/>
                          </a:solidFill>
                          <a:latin typeface="宋体"/>
                        </a:rPr>
                        <a:t>　</a:t>
                      </a:r>
                    </a:p>
                  </a:txBody>
                  <a:tcPr marL="9805" marR="9805" marT="9525" marB="0" anchor="ctr"/>
                </a:tc>
                <a:tc>
                  <a:txBody>
                    <a:bodyPr/>
                    <a:lstStyle/>
                    <a:p>
                      <a:pPr algn="l" fontAlgn="b"/>
                      <a:r>
                        <a:rPr lang="zh-CN" altLang="en-US" sz="600" b="0" i="0" u="none" strike="noStrike">
                          <a:solidFill>
                            <a:srgbClr val="000000"/>
                          </a:solidFill>
                          <a:latin typeface="宋体"/>
                        </a:rPr>
                        <a:t>　</a:t>
                      </a:r>
                    </a:p>
                  </a:txBody>
                  <a:tcPr marL="9805" marR="9805" marT="9525" marB="0" anchor="b"/>
                </a:tc>
              </a:tr>
              <a:tr h="160300">
                <a:tc>
                  <a:txBody>
                    <a:bodyPr/>
                    <a:lstStyle/>
                    <a:p>
                      <a:pPr algn="r" fontAlgn="b"/>
                      <a:r>
                        <a:rPr lang="en-US" altLang="zh-CN" sz="600" b="0" i="0" u="none" strike="noStrike">
                          <a:solidFill>
                            <a:srgbClr val="000000"/>
                          </a:solidFill>
                          <a:latin typeface="宋体"/>
                        </a:rPr>
                        <a:t>20140218</a:t>
                      </a:r>
                    </a:p>
                  </a:txBody>
                  <a:tcPr marL="9805" marR="9805" marT="9525" marB="0" anchor="b"/>
                </a:tc>
                <a:tc>
                  <a:txBody>
                    <a:bodyPr/>
                    <a:lstStyle/>
                    <a:p>
                      <a:pPr algn="r" fontAlgn="ctr"/>
                      <a:r>
                        <a:rPr lang="en-US" altLang="zh-CN" sz="600" b="0" i="0" u="none" strike="noStrike">
                          <a:solidFill>
                            <a:srgbClr val="000000"/>
                          </a:solidFill>
                          <a:latin typeface="宋体"/>
                        </a:rPr>
                        <a:t>1361</a:t>
                      </a:r>
                    </a:p>
                  </a:txBody>
                  <a:tcPr marL="9805" marR="9805" marT="9525" marB="0" anchor="ctr"/>
                </a:tc>
                <a:tc>
                  <a:txBody>
                    <a:bodyPr/>
                    <a:lstStyle/>
                    <a:p>
                      <a:pPr algn="r" fontAlgn="b"/>
                      <a:r>
                        <a:rPr lang="en-US" altLang="zh-CN" sz="600" b="0" i="0" u="none" strike="noStrike">
                          <a:solidFill>
                            <a:srgbClr val="000000"/>
                          </a:solidFill>
                          <a:latin typeface="宋体"/>
                        </a:rPr>
                        <a:t>1330</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ctr"/>
                      <a:r>
                        <a:rPr lang="zh-CN" altLang="en-US" sz="600" b="0" i="0" u="none" strike="noStrike">
                          <a:solidFill>
                            <a:srgbClr val="000000"/>
                          </a:solidFill>
                          <a:latin typeface="宋体"/>
                        </a:rPr>
                        <a:t>　</a:t>
                      </a:r>
                    </a:p>
                  </a:txBody>
                  <a:tcPr marL="9805" marR="9805" marT="9525" marB="0" anchor="ctr"/>
                </a:tc>
                <a:tc>
                  <a:txBody>
                    <a:bodyPr/>
                    <a:lstStyle/>
                    <a:p>
                      <a:pPr algn="l" fontAlgn="b"/>
                      <a:r>
                        <a:rPr lang="zh-CN" altLang="en-US" sz="600" b="0" i="0" u="none" strike="noStrike">
                          <a:solidFill>
                            <a:srgbClr val="000000"/>
                          </a:solidFill>
                          <a:latin typeface="宋体"/>
                        </a:rPr>
                        <a:t>　</a:t>
                      </a:r>
                    </a:p>
                  </a:txBody>
                  <a:tcPr marL="9805" marR="9805" marT="9525" marB="0" anchor="b"/>
                </a:tc>
              </a:tr>
              <a:tr h="160300">
                <a:tc>
                  <a:txBody>
                    <a:bodyPr/>
                    <a:lstStyle/>
                    <a:p>
                      <a:pPr algn="r" fontAlgn="b"/>
                      <a:r>
                        <a:rPr lang="en-US" altLang="zh-CN" sz="600" b="0" i="0" u="none" strike="noStrike">
                          <a:solidFill>
                            <a:srgbClr val="000000"/>
                          </a:solidFill>
                          <a:latin typeface="宋体"/>
                        </a:rPr>
                        <a:t>20140219</a:t>
                      </a:r>
                    </a:p>
                  </a:txBody>
                  <a:tcPr marL="9805" marR="9805" marT="9525" marB="0" anchor="b"/>
                </a:tc>
                <a:tc>
                  <a:txBody>
                    <a:bodyPr/>
                    <a:lstStyle/>
                    <a:p>
                      <a:pPr algn="r" fontAlgn="ctr"/>
                      <a:r>
                        <a:rPr lang="en-US" altLang="zh-CN" sz="600" b="0" i="0" u="none" strike="noStrike">
                          <a:solidFill>
                            <a:srgbClr val="000000"/>
                          </a:solidFill>
                          <a:latin typeface="宋体"/>
                        </a:rPr>
                        <a:t>1354</a:t>
                      </a:r>
                    </a:p>
                  </a:txBody>
                  <a:tcPr marL="9805" marR="9805" marT="9525" marB="0" anchor="ctr"/>
                </a:tc>
                <a:tc>
                  <a:txBody>
                    <a:bodyPr/>
                    <a:lstStyle/>
                    <a:p>
                      <a:pPr algn="r" fontAlgn="b"/>
                      <a:r>
                        <a:rPr lang="en-US" altLang="zh-CN" sz="600" b="0" i="0" u="none" strike="noStrike">
                          <a:solidFill>
                            <a:srgbClr val="000000"/>
                          </a:solidFill>
                          <a:latin typeface="宋体"/>
                        </a:rPr>
                        <a:t>1324</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ctr"/>
                      <a:r>
                        <a:rPr lang="zh-CN" altLang="en-US" sz="600" b="0" i="0" u="none" strike="noStrike">
                          <a:solidFill>
                            <a:srgbClr val="000000"/>
                          </a:solidFill>
                          <a:latin typeface="宋体"/>
                        </a:rPr>
                        <a:t>　</a:t>
                      </a:r>
                    </a:p>
                  </a:txBody>
                  <a:tcPr marL="9805" marR="9805" marT="9525" marB="0" anchor="ctr"/>
                </a:tc>
                <a:tc>
                  <a:txBody>
                    <a:bodyPr/>
                    <a:lstStyle/>
                    <a:p>
                      <a:pPr algn="l" fontAlgn="b"/>
                      <a:r>
                        <a:rPr lang="zh-CN" altLang="en-US" sz="600" b="0" i="0" u="none" strike="noStrike">
                          <a:solidFill>
                            <a:srgbClr val="000000"/>
                          </a:solidFill>
                          <a:latin typeface="宋体"/>
                        </a:rPr>
                        <a:t>　</a:t>
                      </a:r>
                    </a:p>
                  </a:txBody>
                  <a:tcPr marL="9805" marR="9805" marT="9525" marB="0" anchor="b"/>
                </a:tc>
              </a:tr>
              <a:tr h="160300">
                <a:tc>
                  <a:txBody>
                    <a:bodyPr/>
                    <a:lstStyle/>
                    <a:p>
                      <a:pPr algn="r" fontAlgn="b"/>
                      <a:r>
                        <a:rPr lang="en-US" altLang="zh-CN" sz="600" b="0" i="0" u="none" strike="noStrike">
                          <a:solidFill>
                            <a:srgbClr val="000000"/>
                          </a:solidFill>
                          <a:latin typeface="宋体"/>
                        </a:rPr>
                        <a:t>20140220</a:t>
                      </a:r>
                    </a:p>
                  </a:txBody>
                  <a:tcPr marL="9805" marR="9805" marT="9525" marB="0" anchor="b"/>
                </a:tc>
                <a:tc>
                  <a:txBody>
                    <a:bodyPr/>
                    <a:lstStyle/>
                    <a:p>
                      <a:pPr algn="r" fontAlgn="ctr"/>
                      <a:r>
                        <a:rPr lang="en-US" altLang="zh-CN" sz="600" b="0" i="0" u="none" strike="noStrike">
                          <a:solidFill>
                            <a:srgbClr val="000000"/>
                          </a:solidFill>
                          <a:latin typeface="宋体"/>
                        </a:rPr>
                        <a:t>1358</a:t>
                      </a:r>
                    </a:p>
                  </a:txBody>
                  <a:tcPr marL="9805" marR="9805" marT="9525" marB="0" anchor="ctr"/>
                </a:tc>
                <a:tc>
                  <a:txBody>
                    <a:bodyPr/>
                    <a:lstStyle/>
                    <a:p>
                      <a:pPr algn="r" fontAlgn="b"/>
                      <a:r>
                        <a:rPr lang="en-US" altLang="zh-CN" sz="600" b="0" i="0" u="none" strike="noStrike">
                          <a:solidFill>
                            <a:srgbClr val="000000"/>
                          </a:solidFill>
                          <a:latin typeface="宋体"/>
                        </a:rPr>
                        <a:t>1331</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ctr"/>
                      <a:r>
                        <a:rPr lang="zh-CN" altLang="en-US" sz="600" b="0" i="0" u="none" strike="noStrike">
                          <a:solidFill>
                            <a:srgbClr val="000000"/>
                          </a:solidFill>
                          <a:latin typeface="宋体"/>
                        </a:rPr>
                        <a:t>　</a:t>
                      </a:r>
                    </a:p>
                  </a:txBody>
                  <a:tcPr marL="9805" marR="9805" marT="9525" marB="0" anchor="ctr"/>
                </a:tc>
                <a:tc>
                  <a:txBody>
                    <a:bodyPr/>
                    <a:lstStyle/>
                    <a:p>
                      <a:pPr algn="l" fontAlgn="b"/>
                      <a:r>
                        <a:rPr lang="zh-CN" altLang="en-US" sz="600" b="0" i="0" u="none" strike="noStrike">
                          <a:solidFill>
                            <a:srgbClr val="000000"/>
                          </a:solidFill>
                          <a:latin typeface="宋体"/>
                        </a:rPr>
                        <a:t>　</a:t>
                      </a:r>
                    </a:p>
                  </a:txBody>
                  <a:tcPr marL="9805" marR="9805" marT="9525" marB="0" anchor="b"/>
                </a:tc>
              </a:tr>
              <a:tr h="160300">
                <a:tc>
                  <a:txBody>
                    <a:bodyPr/>
                    <a:lstStyle/>
                    <a:p>
                      <a:pPr algn="r" fontAlgn="b"/>
                      <a:r>
                        <a:rPr lang="en-US" altLang="zh-CN" sz="600" b="0" i="0" u="none" strike="noStrike">
                          <a:solidFill>
                            <a:srgbClr val="000000"/>
                          </a:solidFill>
                          <a:latin typeface="宋体"/>
                        </a:rPr>
                        <a:t>20140221</a:t>
                      </a:r>
                    </a:p>
                  </a:txBody>
                  <a:tcPr marL="9805" marR="9805" marT="9525" marB="0" anchor="b"/>
                </a:tc>
                <a:tc>
                  <a:txBody>
                    <a:bodyPr/>
                    <a:lstStyle/>
                    <a:p>
                      <a:pPr algn="r" fontAlgn="ctr"/>
                      <a:r>
                        <a:rPr lang="en-US" altLang="zh-CN" sz="600" b="0" i="0" u="none" strike="noStrike">
                          <a:solidFill>
                            <a:srgbClr val="000000"/>
                          </a:solidFill>
                          <a:latin typeface="宋体"/>
                        </a:rPr>
                        <a:t>1370</a:t>
                      </a:r>
                    </a:p>
                  </a:txBody>
                  <a:tcPr marL="9805" marR="9805" marT="9525" marB="0" anchor="ctr"/>
                </a:tc>
                <a:tc>
                  <a:txBody>
                    <a:bodyPr/>
                    <a:lstStyle/>
                    <a:p>
                      <a:pPr algn="r" fontAlgn="b"/>
                      <a:r>
                        <a:rPr lang="en-US" altLang="zh-CN" sz="600" b="0" i="0" u="none" strike="noStrike">
                          <a:solidFill>
                            <a:srgbClr val="000000"/>
                          </a:solidFill>
                          <a:latin typeface="宋体"/>
                        </a:rPr>
                        <a:t>1344</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ctr"/>
                      <a:r>
                        <a:rPr lang="zh-CN" altLang="en-US" sz="600" b="0" i="0" u="none" strike="noStrike">
                          <a:solidFill>
                            <a:srgbClr val="000000"/>
                          </a:solidFill>
                          <a:latin typeface="宋体"/>
                        </a:rPr>
                        <a:t>　</a:t>
                      </a:r>
                    </a:p>
                  </a:txBody>
                  <a:tcPr marL="9805" marR="9805" marT="9525" marB="0" anchor="ctr"/>
                </a:tc>
                <a:tc>
                  <a:txBody>
                    <a:bodyPr/>
                    <a:lstStyle/>
                    <a:p>
                      <a:pPr algn="l" fontAlgn="b"/>
                      <a:r>
                        <a:rPr lang="zh-CN" altLang="en-US" sz="600" b="0" i="0" u="none" strike="noStrike">
                          <a:solidFill>
                            <a:srgbClr val="000000"/>
                          </a:solidFill>
                          <a:latin typeface="宋体"/>
                        </a:rPr>
                        <a:t>　</a:t>
                      </a:r>
                    </a:p>
                  </a:txBody>
                  <a:tcPr marL="9805" marR="9805" marT="9525" marB="0" anchor="b"/>
                </a:tc>
              </a:tr>
              <a:tr h="160300">
                <a:tc>
                  <a:txBody>
                    <a:bodyPr/>
                    <a:lstStyle/>
                    <a:p>
                      <a:pPr algn="r" fontAlgn="b"/>
                      <a:r>
                        <a:rPr lang="en-US" altLang="zh-CN" sz="600" b="0" i="0" u="none" strike="noStrike">
                          <a:solidFill>
                            <a:srgbClr val="000000"/>
                          </a:solidFill>
                          <a:latin typeface="宋体"/>
                        </a:rPr>
                        <a:t>20140224</a:t>
                      </a:r>
                    </a:p>
                  </a:txBody>
                  <a:tcPr marL="9805" marR="9805" marT="9525" marB="0" anchor="b"/>
                </a:tc>
                <a:tc>
                  <a:txBody>
                    <a:bodyPr/>
                    <a:lstStyle/>
                    <a:p>
                      <a:pPr algn="r" fontAlgn="ctr"/>
                      <a:r>
                        <a:rPr lang="en-US" altLang="zh-CN" sz="600" b="0" i="0" u="none" strike="noStrike">
                          <a:solidFill>
                            <a:srgbClr val="000000"/>
                          </a:solidFill>
                          <a:latin typeface="宋体"/>
                        </a:rPr>
                        <a:t>1386</a:t>
                      </a:r>
                    </a:p>
                  </a:txBody>
                  <a:tcPr marL="9805" marR="9805" marT="9525" marB="0" anchor="ctr"/>
                </a:tc>
                <a:tc>
                  <a:txBody>
                    <a:bodyPr/>
                    <a:lstStyle/>
                    <a:p>
                      <a:pPr algn="r" fontAlgn="b"/>
                      <a:r>
                        <a:rPr lang="en-US" altLang="zh-CN" sz="600" b="0" i="0" u="none" strike="noStrike">
                          <a:solidFill>
                            <a:srgbClr val="000000"/>
                          </a:solidFill>
                          <a:latin typeface="宋体"/>
                        </a:rPr>
                        <a:t>1358</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ctr"/>
                      <a:r>
                        <a:rPr lang="zh-CN" altLang="en-US" sz="600" b="0" i="0" u="none" strike="noStrike">
                          <a:solidFill>
                            <a:srgbClr val="000000"/>
                          </a:solidFill>
                          <a:latin typeface="宋体"/>
                        </a:rPr>
                        <a:t>　</a:t>
                      </a:r>
                    </a:p>
                  </a:txBody>
                  <a:tcPr marL="9805" marR="9805" marT="9525" marB="0" anchor="ctr"/>
                </a:tc>
                <a:tc>
                  <a:txBody>
                    <a:bodyPr/>
                    <a:lstStyle/>
                    <a:p>
                      <a:pPr algn="l" fontAlgn="b"/>
                      <a:r>
                        <a:rPr lang="zh-CN" altLang="en-US" sz="600" b="0" i="0" u="none" strike="noStrike">
                          <a:solidFill>
                            <a:srgbClr val="000000"/>
                          </a:solidFill>
                          <a:latin typeface="宋体"/>
                        </a:rPr>
                        <a:t>　</a:t>
                      </a:r>
                    </a:p>
                  </a:txBody>
                  <a:tcPr marL="9805" marR="9805" marT="9525" marB="0" anchor="b"/>
                </a:tc>
              </a:tr>
              <a:tr h="160300">
                <a:tc>
                  <a:txBody>
                    <a:bodyPr/>
                    <a:lstStyle/>
                    <a:p>
                      <a:pPr algn="r" fontAlgn="b"/>
                      <a:r>
                        <a:rPr lang="en-US" altLang="zh-CN" sz="600" b="0" i="0" u="none" strike="noStrike">
                          <a:solidFill>
                            <a:srgbClr val="000000"/>
                          </a:solidFill>
                          <a:latin typeface="宋体"/>
                        </a:rPr>
                        <a:t>20140225</a:t>
                      </a:r>
                    </a:p>
                  </a:txBody>
                  <a:tcPr marL="9805" marR="9805" marT="9525" marB="0" anchor="b"/>
                </a:tc>
                <a:tc>
                  <a:txBody>
                    <a:bodyPr/>
                    <a:lstStyle/>
                    <a:p>
                      <a:pPr algn="r" fontAlgn="ctr"/>
                      <a:r>
                        <a:rPr lang="en-US" altLang="zh-CN" sz="600" b="0" i="0" u="none" strike="noStrike">
                          <a:solidFill>
                            <a:srgbClr val="000000"/>
                          </a:solidFill>
                          <a:latin typeface="宋体"/>
                        </a:rPr>
                        <a:t>1399</a:t>
                      </a:r>
                    </a:p>
                  </a:txBody>
                  <a:tcPr marL="9805" marR="9805" marT="9525" marB="0" anchor="ctr"/>
                </a:tc>
                <a:tc>
                  <a:txBody>
                    <a:bodyPr/>
                    <a:lstStyle/>
                    <a:p>
                      <a:pPr algn="r" fontAlgn="b"/>
                      <a:r>
                        <a:rPr lang="en-US" altLang="zh-CN" sz="600" b="0" i="0" u="none" strike="noStrike">
                          <a:solidFill>
                            <a:srgbClr val="000000"/>
                          </a:solidFill>
                          <a:latin typeface="宋体"/>
                        </a:rPr>
                        <a:t>1370</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ctr"/>
                      <a:r>
                        <a:rPr lang="zh-CN" altLang="en-US" sz="600" b="0" i="0" u="none" strike="noStrike">
                          <a:solidFill>
                            <a:srgbClr val="000000"/>
                          </a:solidFill>
                          <a:latin typeface="宋体"/>
                        </a:rPr>
                        <a:t>　</a:t>
                      </a:r>
                    </a:p>
                  </a:txBody>
                  <a:tcPr marL="9805" marR="9805" marT="9525" marB="0" anchor="ctr"/>
                </a:tc>
                <a:tc>
                  <a:txBody>
                    <a:bodyPr/>
                    <a:lstStyle/>
                    <a:p>
                      <a:pPr algn="l" fontAlgn="b"/>
                      <a:r>
                        <a:rPr lang="zh-CN" altLang="en-US" sz="600" b="0" i="0" u="none" strike="noStrike">
                          <a:solidFill>
                            <a:srgbClr val="000000"/>
                          </a:solidFill>
                          <a:latin typeface="宋体"/>
                        </a:rPr>
                        <a:t>　</a:t>
                      </a:r>
                    </a:p>
                  </a:txBody>
                  <a:tcPr marL="9805" marR="9805" marT="9525" marB="0" anchor="b"/>
                </a:tc>
              </a:tr>
              <a:tr h="160300">
                <a:tc>
                  <a:txBody>
                    <a:bodyPr/>
                    <a:lstStyle/>
                    <a:p>
                      <a:pPr algn="r" fontAlgn="b"/>
                      <a:r>
                        <a:rPr lang="en-US" altLang="zh-CN" sz="600" b="0" i="0" u="none" strike="noStrike">
                          <a:solidFill>
                            <a:srgbClr val="000000"/>
                          </a:solidFill>
                          <a:latin typeface="宋体"/>
                        </a:rPr>
                        <a:t>20140226</a:t>
                      </a:r>
                    </a:p>
                  </a:txBody>
                  <a:tcPr marL="9805" marR="9805" marT="9525" marB="0" anchor="b"/>
                </a:tc>
                <a:tc>
                  <a:txBody>
                    <a:bodyPr/>
                    <a:lstStyle/>
                    <a:p>
                      <a:pPr algn="r" fontAlgn="ctr"/>
                      <a:r>
                        <a:rPr lang="en-US" altLang="zh-CN" sz="600" b="0" i="0" u="none" strike="noStrike">
                          <a:solidFill>
                            <a:srgbClr val="000000"/>
                          </a:solidFill>
                          <a:latin typeface="宋体"/>
                        </a:rPr>
                        <a:t>1407</a:t>
                      </a:r>
                    </a:p>
                  </a:txBody>
                  <a:tcPr marL="9805" marR="9805" marT="9525" marB="0" anchor="ctr"/>
                </a:tc>
                <a:tc>
                  <a:txBody>
                    <a:bodyPr/>
                    <a:lstStyle/>
                    <a:p>
                      <a:pPr algn="r" fontAlgn="b"/>
                      <a:r>
                        <a:rPr lang="en-US" altLang="zh-CN" sz="600" b="0" i="0" u="none" strike="noStrike">
                          <a:solidFill>
                            <a:srgbClr val="000000"/>
                          </a:solidFill>
                          <a:latin typeface="宋体"/>
                        </a:rPr>
                        <a:t>1373</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ctr"/>
                      <a:r>
                        <a:rPr lang="zh-CN" altLang="en-US" sz="600" b="0" i="0" u="none" strike="noStrike">
                          <a:solidFill>
                            <a:srgbClr val="000000"/>
                          </a:solidFill>
                          <a:latin typeface="宋体"/>
                        </a:rPr>
                        <a:t>　</a:t>
                      </a:r>
                    </a:p>
                  </a:txBody>
                  <a:tcPr marL="9805" marR="9805" marT="9525" marB="0" anchor="ctr"/>
                </a:tc>
                <a:tc>
                  <a:txBody>
                    <a:bodyPr/>
                    <a:lstStyle/>
                    <a:p>
                      <a:pPr algn="l" fontAlgn="b"/>
                      <a:r>
                        <a:rPr lang="zh-CN" altLang="en-US" sz="600" b="0" i="0" u="none" strike="noStrike">
                          <a:solidFill>
                            <a:srgbClr val="000000"/>
                          </a:solidFill>
                          <a:latin typeface="宋体"/>
                        </a:rPr>
                        <a:t>　</a:t>
                      </a:r>
                    </a:p>
                  </a:txBody>
                  <a:tcPr marL="9805" marR="9805" marT="9525" marB="0" anchor="b"/>
                </a:tc>
              </a:tr>
              <a:tr h="160300">
                <a:tc>
                  <a:txBody>
                    <a:bodyPr/>
                    <a:lstStyle/>
                    <a:p>
                      <a:pPr algn="r" fontAlgn="b"/>
                      <a:r>
                        <a:rPr lang="en-US" altLang="zh-CN" sz="600" b="0" i="0" u="none" strike="noStrike">
                          <a:solidFill>
                            <a:srgbClr val="000000"/>
                          </a:solidFill>
                          <a:latin typeface="宋体"/>
                        </a:rPr>
                        <a:t>20140227</a:t>
                      </a:r>
                    </a:p>
                  </a:txBody>
                  <a:tcPr marL="9805" marR="9805" marT="9525" marB="0" anchor="b"/>
                </a:tc>
                <a:tc>
                  <a:txBody>
                    <a:bodyPr/>
                    <a:lstStyle/>
                    <a:p>
                      <a:pPr algn="r" fontAlgn="ctr"/>
                      <a:r>
                        <a:rPr lang="en-US" altLang="zh-CN" sz="600" b="0" i="0" u="none" strike="noStrike">
                          <a:solidFill>
                            <a:srgbClr val="000000"/>
                          </a:solidFill>
                          <a:latin typeface="宋体"/>
                        </a:rPr>
                        <a:t>1393</a:t>
                      </a:r>
                    </a:p>
                  </a:txBody>
                  <a:tcPr marL="9805" marR="9805" marT="9525" marB="0" anchor="ctr"/>
                </a:tc>
                <a:tc>
                  <a:txBody>
                    <a:bodyPr/>
                    <a:lstStyle/>
                    <a:p>
                      <a:pPr algn="r" fontAlgn="b"/>
                      <a:r>
                        <a:rPr lang="en-US" altLang="zh-CN" sz="600" b="0" i="0" u="none" strike="noStrike">
                          <a:solidFill>
                            <a:srgbClr val="000000"/>
                          </a:solidFill>
                          <a:latin typeface="宋体"/>
                        </a:rPr>
                        <a:t>1366</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ctr"/>
                      <a:r>
                        <a:rPr lang="zh-CN" altLang="en-US" sz="600" b="0" i="0" u="none" strike="noStrike">
                          <a:solidFill>
                            <a:srgbClr val="000000"/>
                          </a:solidFill>
                          <a:latin typeface="宋体"/>
                        </a:rPr>
                        <a:t>　</a:t>
                      </a:r>
                    </a:p>
                  </a:txBody>
                  <a:tcPr marL="9805" marR="9805" marT="9525" marB="0" anchor="ctr"/>
                </a:tc>
                <a:tc>
                  <a:txBody>
                    <a:bodyPr/>
                    <a:lstStyle/>
                    <a:p>
                      <a:pPr algn="l" fontAlgn="b"/>
                      <a:r>
                        <a:rPr lang="zh-CN" altLang="en-US" sz="600" b="0" i="0" u="none" strike="noStrike">
                          <a:solidFill>
                            <a:srgbClr val="000000"/>
                          </a:solidFill>
                          <a:latin typeface="宋体"/>
                        </a:rPr>
                        <a:t>　</a:t>
                      </a:r>
                    </a:p>
                  </a:txBody>
                  <a:tcPr marL="9805" marR="9805" marT="9525" marB="0" anchor="b"/>
                </a:tc>
              </a:tr>
              <a:tr h="160300">
                <a:tc>
                  <a:txBody>
                    <a:bodyPr/>
                    <a:lstStyle/>
                    <a:p>
                      <a:pPr algn="r" fontAlgn="b"/>
                      <a:r>
                        <a:rPr lang="en-US" altLang="zh-CN" sz="600" b="0" i="0" u="none" strike="noStrike">
                          <a:solidFill>
                            <a:srgbClr val="000000"/>
                          </a:solidFill>
                          <a:latin typeface="宋体"/>
                        </a:rPr>
                        <a:t>20140228</a:t>
                      </a:r>
                    </a:p>
                  </a:txBody>
                  <a:tcPr marL="9805" marR="9805" marT="9525" marB="0" anchor="b"/>
                </a:tc>
                <a:tc>
                  <a:txBody>
                    <a:bodyPr/>
                    <a:lstStyle/>
                    <a:p>
                      <a:pPr algn="r" fontAlgn="ctr"/>
                      <a:r>
                        <a:rPr lang="en-US" altLang="zh-CN" sz="600" b="0" i="0" u="none" strike="noStrike">
                          <a:solidFill>
                            <a:srgbClr val="000000"/>
                          </a:solidFill>
                          <a:latin typeface="宋体"/>
                        </a:rPr>
                        <a:t>1414</a:t>
                      </a:r>
                    </a:p>
                  </a:txBody>
                  <a:tcPr marL="9805" marR="9805" marT="9525" marB="0" anchor="ctr"/>
                </a:tc>
                <a:tc>
                  <a:txBody>
                    <a:bodyPr/>
                    <a:lstStyle/>
                    <a:p>
                      <a:pPr algn="r" fontAlgn="b"/>
                      <a:r>
                        <a:rPr lang="en-US" altLang="zh-CN" sz="600" b="0" i="0" u="none" strike="noStrike">
                          <a:solidFill>
                            <a:srgbClr val="000000"/>
                          </a:solidFill>
                          <a:latin typeface="宋体"/>
                        </a:rPr>
                        <a:t>1385</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b"/>
                      <a:r>
                        <a:rPr lang="zh-CN" altLang="en-US" sz="600" b="0" i="0" u="none" strike="noStrike">
                          <a:latin typeface="宋体"/>
                        </a:rPr>
                        <a:t>　</a:t>
                      </a:r>
                    </a:p>
                  </a:txBody>
                  <a:tcPr marL="9805" marR="9805" marT="9525" marB="0" anchor="b"/>
                </a:tc>
                <a:tc>
                  <a:txBody>
                    <a:bodyPr/>
                    <a:lstStyle/>
                    <a:p>
                      <a:pPr algn="l" fontAlgn="ctr"/>
                      <a:r>
                        <a:rPr lang="zh-CN" altLang="en-US" sz="600" b="0" i="0" u="none" strike="noStrike">
                          <a:solidFill>
                            <a:srgbClr val="000000"/>
                          </a:solidFill>
                          <a:latin typeface="宋体"/>
                        </a:rPr>
                        <a:t>　</a:t>
                      </a:r>
                    </a:p>
                  </a:txBody>
                  <a:tcPr marL="9805" marR="9805" marT="9525" marB="0" anchor="ctr"/>
                </a:tc>
                <a:tc>
                  <a:txBody>
                    <a:bodyPr/>
                    <a:lstStyle/>
                    <a:p>
                      <a:pPr algn="l" fontAlgn="b"/>
                      <a:r>
                        <a:rPr lang="zh-CN" altLang="en-US" sz="600" b="0" i="0" u="none" strike="noStrike" dirty="0">
                          <a:solidFill>
                            <a:srgbClr val="000000"/>
                          </a:solidFill>
                          <a:latin typeface="宋体"/>
                        </a:rPr>
                        <a:t>　</a:t>
                      </a:r>
                    </a:p>
                  </a:txBody>
                  <a:tcPr marL="9805" marR="9805" marT="9525" marB="0" anchor="b"/>
                </a:tc>
              </a:tr>
            </a:tbl>
          </a:graphicData>
        </a:graphic>
      </p:graphicFrame>
      <p:sp>
        <p:nvSpPr>
          <p:cNvPr id="7" name="标题 1"/>
          <p:cNvSpPr txBox="1">
            <a:spLocks/>
          </p:cNvSpPr>
          <p:nvPr/>
        </p:nvSpPr>
        <p:spPr>
          <a:xfrm>
            <a:off x="0" y="0"/>
            <a:ext cx="1571604" cy="6858048"/>
          </a:xfrm>
          <a:prstGeom prst="rect">
            <a:avLst/>
          </a:prstGeom>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30973</a:t>
            </a:r>
            <a:r>
              <a:rPr kumimoji="0" lang="zh-CN" altLang="en-US"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方案案例数据示例</a:t>
            </a:r>
            <a:endParaRPr kumimoji="0" lang="zh-CN" alt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8" name="标题 7"/>
          <p:cNvSpPr>
            <a:spLocks noGrp="1"/>
          </p:cNvSpPr>
          <p:nvPr>
            <p:ph type="title"/>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30973</a:t>
            </a:r>
            <a:r>
              <a:rPr lang="zh-CN" altLang="en-US" dirty="0" smtClean="0"/>
              <a:t>套保方案</a:t>
            </a:r>
            <a:r>
              <a:rPr lang="en-US" altLang="zh-CN" dirty="0" smtClean="0"/>
              <a:t>B</a:t>
            </a:r>
            <a:endParaRPr lang="zh-CN" altLang="en-US" dirty="0"/>
          </a:p>
        </p:txBody>
      </p:sp>
      <p:graphicFrame>
        <p:nvGraphicFramePr>
          <p:cNvPr id="4" name="内容占位符 3"/>
          <p:cNvGraphicFramePr>
            <a:graphicFrameLocks noGrp="1"/>
          </p:cNvGraphicFramePr>
          <p:nvPr>
            <p:ph idx="1"/>
          </p:nvPr>
        </p:nvGraphicFramePr>
        <p:xfrm>
          <a:off x="1071538" y="1428736"/>
          <a:ext cx="7929618" cy="5144584"/>
        </p:xfrm>
        <a:graphic>
          <a:graphicData uri="http://schemas.openxmlformats.org/drawingml/2006/table">
            <a:tbl>
              <a:tblPr firstRow="1" bandRow="1">
                <a:tableStyleId>{C4B1156A-380E-4F78-BDF5-A606A8083BF9}</a:tableStyleId>
              </a:tblPr>
              <a:tblGrid>
                <a:gridCol w="2042475"/>
                <a:gridCol w="2055122"/>
                <a:gridCol w="1887020"/>
                <a:gridCol w="1945001"/>
              </a:tblGrid>
              <a:tr h="1643074">
                <a:tc>
                  <a:txBody>
                    <a:bodyPr/>
                    <a:lstStyle/>
                    <a:p>
                      <a:r>
                        <a:rPr lang="en-US" altLang="zh-CN" dirty="0" smtClean="0"/>
                        <a:t>30973</a:t>
                      </a:r>
                      <a:r>
                        <a:rPr lang="zh-CN" altLang="en-US" dirty="0" smtClean="0"/>
                        <a:t>合同美豆：</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2014</a:t>
                      </a:r>
                      <a:r>
                        <a:rPr lang="zh-CN" altLang="en-US" b="0" dirty="0" smtClean="0"/>
                        <a:t>年</a:t>
                      </a:r>
                      <a:r>
                        <a:rPr lang="en-US" altLang="zh-CN" b="0" dirty="0" smtClean="0"/>
                        <a:t>2</a:t>
                      </a:r>
                      <a:r>
                        <a:rPr lang="zh-CN" altLang="en-US" b="0" dirty="0" smtClean="0"/>
                        <a:t>月船期（</a:t>
                      </a:r>
                      <a:r>
                        <a:rPr lang="en-US" altLang="zh-CN" b="0" dirty="0" smtClean="0"/>
                        <a:t>2</a:t>
                      </a:r>
                      <a:r>
                        <a:rPr lang="zh-CN" altLang="en-US" b="0" dirty="0" smtClean="0"/>
                        <a:t>月</a:t>
                      </a:r>
                      <a:r>
                        <a:rPr lang="en-US" altLang="zh-CN" b="0" dirty="0" smtClean="0"/>
                        <a:t>28</a:t>
                      </a:r>
                      <a:r>
                        <a:rPr lang="zh-CN" altLang="en-US" b="0" dirty="0" smtClean="0"/>
                        <a:t>日装船、</a:t>
                      </a:r>
                      <a:r>
                        <a:rPr lang="en-US" altLang="zh-CN" b="0" dirty="0" smtClean="0"/>
                        <a:t>4</a:t>
                      </a:r>
                      <a:r>
                        <a:rPr lang="zh-CN" altLang="en-US" b="0" dirty="0" smtClean="0"/>
                        <a:t>月</a:t>
                      </a:r>
                      <a:r>
                        <a:rPr lang="en-US" altLang="zh-CN" b="0" dirty="0" smtClean="0"/>
                        <a:t>18</a:t>
                      </a:r>
                      <a:r>
                        <a:rPr lang="zh-CN" altLang="en-US" b="0" dirty="0" smtClean="0"/>
                        <a:t>日到港）</a:t>
                      </a:r>
                      <a:endParaRPr lang="en-US" altLang="zh-CN"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t>贴水</a:t>
                      </a:r>
                      <a:r>
                        <a:rPr lang="en-US" altLang="zh-CN" b="0" dirty="0" smtClean="0"/>
                        <a:t>245+3</a:t>
                      </a:r>
                      <a:r>
                        <a:rPr lang="zh-CN" altLang="en-US" b="0" dirty="0" smtClean="0"/>
                        <a:t>月</a:t>
                      </a:r>
                      <a:endParaRPr lang="en-US" altLang="zh-CN" b="0" dirty="0" smtClean="0"/>
                    </a:p>
                  </a:txBody>
                  <a:tcPr/>
                </a:tc>
                <a:tc>
                  <a:txBody>
                    <a:bodyPr/>
                    <a:lstStyle/>
                    <a:p>
                      <a:pPr algn="ctr"/>
                      <a:r>
                        <a:rPr lang="zh-CN" altLang="en-US" sz="2400" dirty="0" smtClean="0">
                          <a:solidFill>
                            <a:srgbClr val="FF0000"/>
                          </a:solidFill>
                        </a:rPr>
                        <a:t>现货</a:t>
                      </a:r>
                      <a:endParaRPr lang="zh-CN" altLang="en-US" sz="2400" dirty="0">
                        <a:solidFill>
                          <a:srgbClr val="FF0000"/>
                        </a:solidFill>
                      </a:endParaRPr>
                    </a:p>
                  </a:txBody>
                  <a:tcPr/>
                </a:tc>
                <a:tc>
                  <a:txBody>
                    <a:bodyPr/>
                    <a:lstStyle/>
                    <a:p>
                      <a:pPr algn="ctr"/>
                      <a:r>
                        <a:rPr lang="zh-CN" altLang="en-US" sz="2400" dirty="0" smtClean="0">
                          <a:solidFill>
                            <a:srgbClr val="FF0000"/>
                          </a:solidFill>
                        </a:rPr>
                        <a:t>期货</a:t>
                      </a:r>
                      <a:endParaRPr lang="zh-CN" altLang="en-US" sz="2400" dirty="0">
                        <a:solidFill>
                          <a:srgbClr val="FF0000"/>
                        </a:solidFill>
                      </a:endParaRPr>
                    </a:p>
                  </a:txBody>
                  <a:tcPr/>
                </a:tc>
                <a:tc>
                  <a:txBody>
                    <a:bodyPr/>
                    <a:lstStyle/>
                    <a:p>
                      <a:pPr algn="ctr"/>
                      <a:r>
                        <a:rPr lang="zh-CN" altLang="en-US" sz="2400" dirty="0" smtClean="0">
                          <a:solidFill>
                            <a:srgbClr val="FF0000"/>
                          </a:solidFill>
                        </a:rPr>
                        <a:t>盈亏（</a:t>
                      </a:r>
                      <a:r>
                        <a:rPr lang="en-US" altLang="zh-CN" sz="2400" dirty="0" smtClean="0">
                          <a:solidFill>
                            <a:srgbClr val="FF0000"/>
                          </a:solidFill>
                        </a:rPr>
                        <a:t>K</a:t>
                      </a:r>
                      <a:r>
                        <a:rPr lang="zh-CN" altLang="en-US" sz="2400" dirty="0" smtClean="0">
                          <a:solidFill>
                            <a:srgbClr val="FF0000"/>
                          </a:solidFill>
                        </a:rPr>
                        <a:t>）</a:t>
                      </a:r>
                      <a:endParaRPr lang="zh-CN" altLang="en-US" sz="2400" dirty="0">
                        <a:solidFill>
                          <a:srgbClr val="FF0000"/>
                        </a:solidFill>
                      </a:endParaRPr>
                    </a:p>
                  </a:txBody>
                  <a:tcPr/>
                </a:tc>
              </a:tr>
              <a:tr h="1290348">
                <a:tc>
                  <a:txBody>
                    <a:bodyPr/>
                    <a:lstStyle/>
                    <a:p>
                      <a:r>
                        <a:rPr lang="zh-CN" altLang="en-US" dirty="0" smtClean="0"/>
                        <a:t>第一步：</a:t>
                      </a:r>
                      <a:endParaRPr lang="en-US" altLang="zh-CN" dirty="0" smtClean="0"/>
                    </a:p>
                    <a:p>
                      <a:endParaRPr lang="en-US" altLang="zh-CN" dirty="0" smtClean="0"/>
                    </a:p>
                    <a:p>
                      <a:r>
                        <a:rPr lang="en-US" altLang="zh-CN" dirty="0" smtClean="0"/>
                        <a:t>2013</a:t>
                      </a:r>
                      <a:r>
                        <a:rPr lang="zh-CN" altLang="en-US" dirty="0" smtClean="0"/>
                        <a:t>年</a:t>
                      </a:r>
                      <a:r>
                        <a:rPr lang="en-US" altLang="zh-CN" dirty="0" smtClean="0"/>
                        <a:t>11</a:t>
                      </a:r>
                      <a:r>
                        <a:rPr lang="zh-CN" altLang="en-US" dirty="0" smtClean="0"/>
                        <a:t>月</a:t>
                      </a:r>
                      <a:r>
                        <a:rPr lang="en-US" altLang="zh-CN" dirty="0" smtClean="0"/>
                        <a:t>~2014</a:t>
                      </a:r>
                      <a:r>
                        <a:rPr lang="zh-CN" altLang="en-US" dirty="0" smtClean="0"/>
                        <a:t>年</a:t>
                      </a:r>
                      <a:r>
                        <a:rPr lang="en-US" altLang="zh-CN" dirty="0" smtClean="0"/>
                        <a:t>2</a:t>
                      </a:r>
                      <a:r>
                        <a:rPr lang="zh-CN" altLang="en-US" dirty="0" smtClean="0"/>
                        <a:t>月</a:t>
                      </a:r>
                      <a:endParaRPr lang="en-US" altLang="zh-CN" dirty="0" smtClean="0"/>
                    </a:p>
                    <a:p>
                      <a:endParaRPr lang="en-US" altLang="zh-CN" dirty="0" smtClean="0"/>
                    </a:p>
                  </a:txBody>
                  <a:tcPr/>
                </a:tc>
                <a:tc>
                  <a:txBody>
                    <a:bodyPr/>
                    <a:lstStyle/>
                    <a:p>
                      <a:r>
                        <a:rPr lang="zh-CN" altLang="en-US" sz="2400" dirty="0" smtClean="0"/>
                        <a:t>买入大豆。</a:t>
                      </a:r>
                      <a:endParaRPr lang="en-US" altLang="zh-CN" sz="2400" dirty="0" smtClean="0"/>
                    </a:p>
                    <a:p>
                      <a:r>
                        <a:rPr lang="zh-CN" altLang="en-US" sz="2400" dirty="0" smtClean="0"/>
                        <a:t>即</a:t>
                      </a:r>
                      <a:r>
                        <a:rPr lang="en-US" altLang="zh-CN" sz="2400" dirty="0" smtClean="0"/>
                        <a:t>SH14</a:t>
                      </a:r>
                      <a:r>
                        <a:rPr lang="zh-CN" altLang="en-US" sz="2400" dirty="0" smtClean="0"/>
                        <a:t>点价</a:t>
                      </a:r>
                      <a:endParaRPr lang="zh-CN" altLang="en-US" sz="2400" dirty="0"/>
                    </a:p>
                  </a:txBody>
                  <a:tcPr/>
                </a:tc>
                <a:tc>
                  <a:txBody>
                    <a:bodyPr/>
                    <a:lstStyle/>
                    <a:p>
                      <a:r>
                        <a:rPr lang="zh-CN" altLang="en-US" sz="2400" dirty="0" smtClean="0"/>
                        <a:t>做空</a:t>
                      </a:r>
                      <a:r>
                        <a:rPr lang="en-US" altLang="zh-CN" sz="2400" dirty="0" smtClean="0"/>
                        <a:t>1409</a:t>
                      </a:r>
                    </a:p>
                    <a:p>
                      <a:r>
                        <a:rPr lang="zh-CN" altLang="en-US" sz="2400" dirty="0" smtClean="0"/>
                        <a:t>豆油、豆粕</a:t>
                      </a:r>
                      <a:endParaRPr lang="zh-CN" altLang="en-US" sz="2400" dirty="0"/>
                    </a:p>
                  </a:txBody>
                  <a:tcPr/>
                </a:tc>
                <a:tc>
                  <a:txBody>
                    <a:bodyPr/>
                    <a:lstStyle/>
                    <a:p>
                      <a:r>
                        <a:rPr lang="en-US" altLang="zh-CN" sz="1800" dirty="0" smtClean="0">
                          <a:solidFill>
                            <a:srgbClr val="FF0000"/>
                          </a:solidFill>
                        </a:rPr>
                        <a:t>K1=</a:t>
                      </a:r>
                      <a:r>
                        <a:rPr lang="en-US" altLang="zh-CN" sz="1800" dirty="0" smtClean="0"/>
                        <a:t>(</a:t>
                      </a:r>
                      <a:r>
                        <a:rPr lang="zh-CN" altLang="en-US" sz="1800" dirty="0" smtClean="0"/>
                        <a:t>豆粕</a:t>
                      </a:r>
                      <a:r>
                        <a:rPr lang="en-US" altLang="zh-CN" sz="1800" dirty="0" smtClean="0"/>
                        <a:t>1409</a:t>
                      </a:r>
                      <a:r>
                        <a:rPr lang="zh-CN" altLang="en-US" sz="1800" dirty="0" smtClean="0"/>
                        <a:t>期货*</a:t>
                      </a:r>
                      <a:r>
                        <a:rPr lang="en-US" altLang="zh-CN" sz="1800" dirty="0" smtClean="0"/>
                        <a:t>0.8+</a:t>
                      </a:r>
                      <a:r>
                        <a:rPr lang="zh-CN" altLang="en-US" sz="1800" dirty="0" smtClean="0"/>
                        <a:t>豆油</a:t>
                      </a:r>
                      <a:r>
                        <a:rPr lang="en-US" altLang="zh-CN" sz="1800" dirty="0" smtClean="0"/>
                        <a:t>1409</a:t>
                      </a:r>
                      <a:r>
                        <a:rPr lang="zh-CN" altLang="en-US" sz="1800" dirty="0" smtClean="0"/>
                        <a:t>期货*</a:t>
                      </a:r>
                      <a:r>
                        <a:rPr lang="en-US" altLang="zh-CN" sz="1800" dirty="0" smtClean="0"/>
                        <a:t>0.18)-</a:t>
                      </a:r>
                      <a:r>
                        <a:rPr lang="zh-CN" altLang="en-US" sz="1800" dirty="0" smtClean="0">
                          <a:solidFill>
                            <a:srgbClr val="FF0000"/>
                          </a:solidFill>
                        </a:rPr>
                        <a:t>（</a:t>
                      </a:r>
                      <a:r>
                        <a:rPr lang="en-US" altLang="zh-CN" sz="1800" dirty="0" smtClean="0">
                          <a:solidFill>
                            <a:srgbClr val="FF0000"/>
                          </a:solidFill>
                        </a:rPr>
                        <a:t>SH14+245</a:t>
                      </a:r>
                      <a:r>
                        <a:rPr lang="zh-CN" altLang="en-US" sz="1800" dirty="0" smtClean="0">
                          <a:solidFill>
                            <a:srgbClr val="FF0000"/>
                          </a:solidFill>
                        </a:rPr>
                        <a:t>）*</a:t>
                      </a:r>
                      <a:r>
                        <a:rPr lang="en-US" altLang="zh-CN" sz="1800" dirty="0" smtClean="0">
                          <a:solidFill>
                            <a:srgbClr val="FF0000"/>
                          </a:solidFill>
                        </a:rPr>
                        <a:t>0.367433*1.1639*6.2+280</a:t>
                      </a:r>
                      <a:endParaRPr lang="zh-CN" altLang="en-US" sz="1800" dirty="0"/>
                    </a:p>
                  </a:txBody>
                  <a:tcPr/>
                </a:tc>
              </a:tr>
              <a:tr h="1669864">
                <a:tc>
                  <a:txBody>
                    <a:bodyPr/>
                    <a:lstStyle/>
                    <a:p>
                      <a:r>
                        <a:rPr lang="zh-CN" altLang="en-US" dirty="0" smtClean="0"/>
                        <a:t>第二步：</a:t>
                      </a:r>
                      <a:endParaRPr lang="en-US" altLang="zh-CN" dirty="0" smtClean="0"/>
                    </a:p>
                    <a:p>
                      <a:r>
                        <a:rPr lang="en-US" altLang="zh-CN" dirty="0" smtClean="0"/>
                        <a:t>2014</a:t>
                      </a:r>
                      <a:r>
                        <a:rPr lang="zh-CN" altLang="en-US" dirty="0" smtClean="0"/>
                        <a:t>年</a:t>
                      </a:r>
                      <a:r>
                        <a:rPr lang="en-US" altLang="zh-CN" dirty="0" smtClean="0"/>
                        <a:t>5</a:t>
                      </a:r>
                      <a:r>
                        <a:rPr lang="zh-CN" altLang="en-US" dirty="0" smtClean="0"/>
                        <a:t>月</a:t>
                      </a:r>
                      <a:endParaRPr lang="en-US" altLang="zh-CN" dirty="0" smtClean="0"/>
                    </a:p>
                    <a:p>
                      <a:endParaRPr lang="en-US" altLang="zh-CN" dirty="0" smtClean="0"/>
                    </a:p>
                    <a:p>
                      <a:r>
                        <a:rPr lang="en-US" altLang="zh-CN" dirty="0" smtClean="0"/>
                        <a:t>2014</a:t>
                      </a:r>
                      <a:r>
                        <a:rPr lang="zh-CN" altLang="en-US" dirty="0" smtClean="0"/>
                        <a:t>年</a:t>
                      </a:r>
                      <a:r>
                        <a:rPr lang="en-US" altLang="zh-CN" dirty="0" smtClean="0"/>
                        <a:t>4</a:t>
                      </a:r>
                      <a:r>
                        <a:rPr lang="zh-CN" altLang="en-US" dirty="0" smtClean="0"/>
                        <a:t>月</a:t>
                      </a:r>
                      <a:r>
                        <a:rPr lang="en-US" altLang="zh-CN" dirty="0" smtClean="0"/>
                        <a:t>18</a:t>
                      </a:r>
                      <a:r>
                        <a:rPr lang="zh-CN" altLang="en-US" dirty="0" smtClean="0"/>
                        <a:t>日到港。</a:t>
                      </a:r>
                      <a:r>
                        <a:rPr lang="en-US" altLang="zh-CN" dirty="0" smtClean="0"/>
                        <a:t>5</a:t>
                      </a:r>
                      <a:r>
                        <a:rPr lang="zh-CN" altLang="en-US" dirty="0" smtClean="0"/>
                        <a:t>月压榨销售。</a:t>
                      </a:r>
                      <a:endParaRPr lang="en-US" altLang="zh-CN" dirty="0" smtClean="0"/>
                    </a:p>
                  </a:txBody>
                  <a:tcPr/>
                </a:tc>
                <a:tc>
                  <a:txBody>
                    <a:bodyPr/>
                    <a:lstStyle/>
                    <a:p>
                      <a:r>
                        <a:rPr lang="zh-CN" altLang="en-US" sz="2400" dirty="0" smtClean="0"/>
                        <a:t>销售豆油、豆粕现货</a:t>
                      </a:r>
                      <a:endParaRPr lang="zh-CN" altLang="en-US" sz="2400" dirty="0"/>
                    </a:p>
                  </a:txBody>
                  <a:tcPr/>
                </a:tc>
                <a:tc>
                  <a:txBody>
                    <a:bodyPr/>
                    <a:lstStyle/>
                    <a:p>
                      <a:r>
                        <a:rPr lang="zh-CN" altLang="en-US" sz="2400" dirty="0" smtClean="0"/>
                        <a:t>平仓</a:t>
                      </a:r>
                      <a:r>
                        <a:rPr lang="en-US" altLang="zh-CN" sz="2400" dirty="0" smtClean="0"/>
                        <a:t>1409</a:t>
                      </a:r>
                    </a:p>
                    <a:p>
                      <a:r>
                        <a:rPr lang="zh-CN" altLang="en-US" sz="2400" dirty="0" smtClean="0"/>
                        <a:t>豆油、豆粕</a:t>
                      </a:r>
                      <a:endParaRPr lang="zh-CN" altLang="en-US" sz="2400" dirty="0"/>
                    </a:p>
                  </a:txBody>
                  <a:tcPr/>
                </a:tc>
                <a:tc>
                  <a:txBody>
                    <a:bodyPr/>
                    <a:lstStyle/>
                    <a:p>
                      <a:r>
                        <a:rPr lang="en-US" altLang="zh-CN" sz="1800" dirty="0" smtClean="0"/>
                        <a:t>K2=</a:t>
                      </a:r>
                      <a:r>
                        <a:rPr lang="zh-CN" altLang="en-US" sz="1800" dirty="0" smtClean="0"/>
                        <a:t>（豆粕现货</a:t>
                      </a:r>
                      <a:r>
                        <a:rPr lang="en-US" altLang="zh-CN" sz="1800" dirty="0" smtClean="0"/>
                        <a:t>-</a:t>
                      </a:r>
                      <a:r>
                        <a:rPr lang="zh-CN" altLang="en-US" sz="1800" dirty="0" smtClean="0"/>
                        <a:t>豆粕</a:t>
                      </a:r>
                      <a:r>
                        <a:rPr lang="en-US" altLang="zh-CN" sz="1800" dirty="0" smtClean="0"/>
                        <a:t>1409</a:t>
                      </a:r>
                      <a:r>
                        <a:rPr lang="zh-CN" altLang="en-US" sz="1800" dirty="0" smtClean="0"/>
                        <a:t>期货）*</a:t>
                      </a:r>
                      <a:r>
                        <a:rPr lang="en-US" altLang="zh-CN" sz="1800" dirty="0" smtClean="0"/>
                        <a:t>0.8+</a:t>
                      </a:r>
                      <a:r>
                        <a:rPr lang="zh-CN" altLang="en-US" sz="1800" dirty="0" smtClean="0"/>
                        <a:t>（豆油现货</a:t>
                      </a:r>
                      <a:r>
                        <a:rPr lang="en-US" altLang="zh-CN" sz="1800" dirty="0" smtClean="0"/>
                        <a:t>-</a:t>
                      </a:r>
                      <a:r>
                        <a:rPr lang="zh-CN" altLang="en-US" sz="1800" dirty="0" smtClean="0"/>
                        <a:t>豆油期货</a:t>
                      </a:r>
                      <a:r>
                        <a:rPr lang="en-US" altLang="zh-CN" sz="1800" dirty="0" smtClean="0"/>
                        <a:t>1409</a:t>
                      </a:r>
                      <a:r>
                        <a:rPr lang="zh-CN" altLang="en-US" sz="1800" dirty="0" smtClean="0"/>
                        <a:t>）*</a:t>
                      </a:r>
                      <a:r>
                        <a:rPr lang="en-US" altLang="zh-CN" sz="1800" dirty="0" smtClean="0"/>
                        <a:t>0.18</a:t>
                      </a:r>
                      <a:endParaRPr lang="zh-CN" altLang="en-US" sz="1800" dirty="0"/>
                    </a:p>
                  </a:txBody>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30973</a:t>
            </a:r>
            <a:r>
              <a:rPr lang="zh-CN" altLang="en-US" dirty="0" smtClean="0"/>
              <a:t>方案</a:t>
            </a:r>
            <a:r>
              <a:rPr lang="en-US" altLang="zh-CN" dirty="0" smtClean="0"/>
              <a:t>B</a:t>
            </a:r>
            <a:r>
              <a:rPr lang="zh-CN" altLang="en-US" dirty="0" smtClean="0"/>
              <a:t>盈亏图示</a:t>
            </a:r>
            <a:endParaRPr lang="zh-CN" altLang="en-US" dirty="0"/>
          </a:p>
        </p:txBody>
      </p:sp>
      <p:sp>
        <p:nvSpPr>
          <p:cNvPr id="5" name="文本占位符 4"/>
          <p:cNvSpPr>
            <a:spLocks noGrp="1"/>
          </p:cNvSpPr>
          <p:nvPr>
            <p:ph type="body" idx="4294967295"/>
          </p:nvPr>
        </p:nvSpPr>
        <p:spPr>
          <a:xfrm>
            <a:off x="928662" y="6218238"/>
            <a:ext cx="4500563" cy="639762"/>
          </a:xfrm>
        </p:spPr>
        <p:txBody>
          <a:bodyPr>
            <a:normAutofit/>
          </a:bodyPr>
          <a:lstStyle/>
          <a:p>
            <a:r>
              <a:rPr lang="en-US" altLang="zh-CN" sz="2400" dirty="0" smtClean="0"/>
              <a:t>30973</a:t>
            </a:r>
            <a:r>
              <a:rPr lang="zh-CN" altLang="en-US" sz="2400" dirty="0" smtClean="0"/>
              <a:t>方案</a:t>
            </a:r>
            <a:r>
              <a:rPr lang="en-US" altLang="zh-CN" sz="2400" dirty="0" smtClean="0"/>
              <a:t>B</a:t>
            </a:r>
            <a:r>
              <a:rPr lang="zh-CN" altLang="en-US" sz="2400" dirty="0" smtClean="0"/>
              <a:t>第一步盈亏</a:t>
            </a:r>
            <a:r>
              <a:rPr lang="en-US" altLang="zh-CN" sz="2400" dirty="0" smtClean="0"/>
              <a:t>K1</a:t>
            </a:r>
            <a:endParaRPr lang="zh-CN" altLang="en-US" sz="2400" dirty="0"/>
          </a:p>
        </p:txBody>
      </p:sp>
      <p:sp>
        <p:nvSpPr>
          <p:cNvPr id="7" name="文本占位符 6"/>
          <p:cNvSpPr>
            <a:spLocks noGrp="1"/>
          </p:cNvSpPr>
          <p:nvPr>
            <p:ph type="body" sz="half" idx="4294967295"/>
          </p:nvPr>
        </p:nvSpPr>
        <p:spPr>
          <a:xfrm>
            <a:off x="5143504" y="6218238"/>
            <a:ext cx="4000496" cy="639762"/>
          </a:xfrm>
        </p:spPr>
        <p:txBody>
          <a:bodyPr>
            <a:noAutofit/>
          </a:bodyPr>
          <a:lstStyle/>
          <a:p>
            <a:r>
              <a:rPr lang="en-US" altLang="zh-CN" sz="2400" dirty="0" smtClean="0"/>
              <a:t>30973</a:t>
            </a:r>
            <a:r>
              <a:rPr lang="zh-CN" altLang="en-US" sz="2400" dirty="0" smtClean="0"/>
              <a:t>方案</a:t>
            </a:r>
            <a:r>
              <a:rPr lang="en-US" altLang="zh-CN" sz="2400" dirty="0" smtClean="0"/>
              <a:t>B</a:t>
            </a:r>
            <a:r>
              <a:rPr lang="zh-CN" altLang="en-US" sz="2400" dirty="0" smtClean="0"/>
              <a:t>第二步盈亏</a:t>
            </a:r>
            <a:r>
              <a:rPr lang="en-US" altLang="zh-CN" sz="2400" dirty="0" smtClean="0"/>
              <a:t>K2</a:t>
            </a:r>
            <a:endParaRPr lang="zh-CN" altLang="en-US" sz="2400" dirty="0" smtClean="0"/>
          </a:p>
        </p:txBody>
      </p:sp>
      <p:graphicFrame>
        <p:nvGraphicFramePr>
          <p:cNvPr id="12" name="内容占位符 11"/>
          <p:cNvGraphicFramePr>
            <a:graphicFrameLocks noGrp="1"/>
          </p:cNvGraphicFramePr>
          <p:nvPr>
            <p:ph sz="half" idx="1"/>
          </p:nvPr>
        </p:nvGraphicFramePr>
        <p:xfrm>
          <a:off x="1285852" y="1571612"/>
          <a:ext cx="3657600" cy="46640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内容占位符 12"/>
          <p:cNvGraphicFramePr>
            <a:graphicFrameLocks noGrp="1"/>
          </p:cNvGraphicFramePr>
          <p:nvPr>
            <p:ph sz="half" idx="2"/>
          </p:nvPr>
        </p:nvGraphicFramePr>
        <p:xfrm>
          <a:off x="5276850" y="1524000"/>
          <a:ext cx="3657600" cy="46640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30973</a:t>
            </a:r>
            <a:r>
              <a:rPr lang="zh-CN" altLang="en-US" dirty="0" smtClean="0"/>
              <a:t>套保方案</a:t>
            </a:r>
            <a:r>
              <a:rPr lang="en-US" altLang="zh-CN" dirty="0" smtClean="0"/>
              <a:t>B</a:t>
            </a:r>
            <a:r>
              <a:rPr lang="zh-CN" altLang="en-US" dirty="0" smtClean="0"/>
              <a:t>盈亏区间</a:t>
            </a:r>
            <a:endParaRPr lang="zh-CN" altLang="en-US" dirty="0"/>
          </a:p>
        </p:txBody>
      </p:sp>
      <p:sp>
        <p:nvSpPr>
          <p:cNvPr id="3" name="内容占位符 2"/>
          <p:cNvSpPr>
            <a:spLocks noGrp="1"/>
          </p:cNvSpPr>
          <p:nvPr>
            <p:ph idx="1"/>
          </p:nvPr>
        </p:nvSpPr>
        <p:spPr/>
        <p:txBody>
          <a:bodyPr/>
          <a:lstStyle/>
          <a:p>
            <a:pPr>
              <a:buNone/>
            </a:pPr>
            <a:endParaRPr lang="en-US" altLang="zh-CN" dirty="0" smtClean="0"/>
          </a:p>
          <a:p>
            <a:pPr>
              <a:buNone/>
            </a:pPr>
            <a:r>
              <a:rPr lang="en-US" altLang="zh-CN" dirty="0" smtClean="0"/>
              <a:t> </a:t>
            </a:r>
            <a:r>
              <a:rPr lang="zh-CN" altLang="en-US" dirty="0" smtClean="0"/>
              <a:t>第一步盈亏区间：（</a:t>
            </a:r>
            <a:r>
              <a:rPr lang="en-US" altLang="zh-CN" dirty="0" smtClean="0">
                <a:solidFill>
                  <a:srgbClr val="FF0000"/>
                </a:solidFill>
              </a:rPr>
              <a:t>-790</a:t>
            </a:r>
            <a:r>
              <a:rPr lang="zh-CN" altLang="en-US" dirty="0" smtClean="0">
                <a:solidFill>
                  <a:srgbClr val="FF0000"/>
                </a:solidFill>
              </a:rPr>
              <a:t>，</a:t>
            </a:r>
            <a:r>
              <a:rPr lang="en-US" altLang="zh-CN" dirty="0" smtClean="0">
                <a:solidFill>
                  <a:srgbClr val="FF0000"/>
                </a:solidFill>
              </a:rPr>
              <a:t>-512</a:t>
            </a:r>
            <a:r>
              <a:rPr lang="zh-CN" altLang="en-US" dirty="0" smtClean="0"/>
              <a:t>）</a:t>
            </a:r>
            <a:endParaRPr lang="en-US" altLang="zh-CN" dirty="0" smtClean="0"/>
          </a:p>
          <a:p>
            <a:pPr>
              <a:buNone/>
            </a:pPr>
            <a:endParaRPr lang="en-US" altLang="zh-CN" dirty="0" smtClean="0"/>
          </a:p>
          <a:p>
            <a:pPr>
              <a:buNone/>
            </a:pPr>
            <a:r>
              <a:rPr lang="zh-CN" altLang="en-US" dirty="0" smtClean="0"/>
              <a:t> 第二步盈亏区间：  （</a:t>
            </a:r>
            <a:r>
              <a:rPr lang="en-US" altLang="zh-CN" dirty="0" smtClean="0"/>
              <a:t>99,    172</a:t>
            </a:r>
            <a:r>
              <a:rPr lang="zh-CN" altLang="en-US" dirty="0" smtClean="0"/>
              <a:t>  ）</a:t>
            </a:r>
            <a:endParaRPr lang="en-US" altLang="zh-CN" dirty="0" smtClean="0"/>
          </a:p>
          <a:p>
            <a:pPr>
              <a:buNone/>
            </a:pPr>
            <a:endParaRPr lang="en-US" altLang="zh-CN" dirty="0" smtClean="0"/>
          </a:p>
          <a:p>
            <a:pPr>
              <a:buNone/>
            </a:pPr>
            <a:r>
              <a:rPr lang="en-US" altLang="zh-CN" dirty="0" smtClean="0"/>
              <a:t>30973</a:t>
            </a:r>
            <a:r>
              <a:rPr lang="zh-CN" altLang="en-US" dirty="0" smtClean="0"/>
              <a:t>方案</a:t>
            </a:r>
            <a:r>
              <a:rPr lang="en-US" altLang="zh-CN" dirty="0" smtClean="0"/>
              <a:t>B</a:t>
            </a:r>
            <a:r>
              <a:rPr lang="zh-CN" altLang="en-US" dirty="0" smtClean="0"/>
              <a:t>盈亏区间：</a:t>
            </a:r>
            <a:r>
              <a:rPr lang="zh-CN" altLang="en-US" b="1" dirty="0" smtClean="0"/>
              <a:t>（</a:t>
            </a:r>
            <a:r>
              <a:rPr lang="en-US" altLang="zh-CN" sz="3600" b="1" dirty="0" smtClean="0">
                <a:solidFill>
                  <a:srgbClr val="FF0000"/>
                </a:solidFill>
              </a:rPr>
              <a:t>-691</a:t>
            </a:r>
            <a:r>
              <a:rPr lang="en-US" altLang="zh-CN" sz="3600" b="1" dirty="0" smtClean="0"/>
              <a:t>,   </a:t>
            </a:r>
            <a:r>
              <a:rPr lang="en-US" altLang="zh-CN" sz="3600" b="1" dirty="0" smtClean="0">
                <a:solidFill>
                  <a:srgbClr val="FF0000"/>
                </a:solidFill>
              </a:rPr>
              <a:t> -340</a:t>
            </a:r>
            <a:r>
              <a:rPr lang="zh-CN" altLang="en-US" sz="3600" b="1" dirty="0" smtClean="0"/>
              <a:t>）</a:t>
            </a:r>
            <a:endParaRPr lang="zh-CN" altLang="en-US" sz="3600" b="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30973</a:t>
            </a:r>
            <a:r>
              <a:rPr lang="zh-CN" altLang="en-US" dirty="0" smtClean="0"/>
              <a:t>方案</a:t>
            </a:r>
            <a:r>
              <a:rPr lang="en-US" altLang="zh-CN" dirty="0" smtClean="0"/>
              <a:t>C</a:t>
            </a:r>
            <a:r>
              <a:rPr lang="zh-CN" altLang="en-US" dirty="0" smtClean="0"/>
              <a:t>盈亏示意图</a:t>
            </a:r>
            <a:endParaRPr lang="zh-CN" altLang="en-US" dirty="0"/>
          </a:p>
        </p:txBody>
      </p:sp>
      <p:sp>
        <p:nvSpPr>
          <p:cNvPr id="6" name="TextBox 5"/>
          <p:cNvSpPr txBox="1"/>
          <p:nvPr/>
        </p:nvSpPr>
        <p:spPr>
          <a:xfrm>
            <a:off x="2071670" y="5643578"/>
            <a:ext cx="5857916" cy="523220"/>
          </a:xfrm>
          <a:prstGeom prst="rect">
            <a:avLst/>
          </a:prstGeom>
          <a:noFill/>
        </p:spPr>
        <p:txBody>
          <a:bodyPr wrap="square" rtlCol="0">
            <a:spAutoFit/>
          </a:bodyPr>
          <a:lstStyle/>
          <a:p>
            <a:r>
              <a:rPr lang="zh-CN" altLang="en-US" sz="2800" dirty="0" smtClean="0"/>
              <a:t>盈亏区间：</a:t>
            </a:r>
            <a:r>
              <a:rPr lang="zh-CN" altLang="en-US" sz="2800" b="1" dirty="0" smtClean="0">
                <a:solidFill>
                  <a:schemeClr val="dk1"/>
                </a:solidFill>
              </a:rPr>
              <a:t> </a:t>
            </a:r>
            <a:r>
              <a:rPr lang="zh-CN" altLang="en-US" sz="2800" dirty="0" smtClean="0"/>
              <a:t>（</a:t>
            </a:r>
            <a:r>
              <a:rPr lang="en-US" altLang="zh-CN" sz="2800" dirty="0" smtClean="0"/>
              <a:t>726.7</a:t>
            </a:r>
            <a:r>
              <a:rPr lang="zh-CN" altLang="en-US" sz="2800" dirty="0" smtClean="0"/>
              <a:t>，</a:t>
            </a:r>
            <a:r>
              <a:rPr lang="en-US" altLang="zh-CN" sz="2800" dirty="0" smtClean="0"/>
              <a:t>-622.9</a:t>
            </a:r>
            <a:r>
              <a:rPr lang="zh-CN" altLang="en-US" sz="2800" dirty="0" smtClean="0"/>
              <a:t>）</a:t>
            </a:r>
          </a:p>
        </p:txBody>
      </p:sp>
      <p:graphicFrame>
        <p:nvGraphicFramePr>
          <p:cNvPr id="8" name="内容占位符 7"/>
          <p:cNvGraphicFramePr>
            <a:graphicFrameLocks noGrp="1"/>
          </p:cNvGraphicFramePr>
          <p:nvPr>
            <p:ph idx="1"/>
          </p:nvPr>
        </p:nvGraphicFramePr>
        <p:xfrm>
          <a:off x="1435100" y="1447800"/>
          <a:ext cx="7065990" cy="405290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smtClean="0"/>
              <a:t>30546</a:t>
            </a:r>
            <a:r>
              <a:rPr lang="zh-CN" altLang="en-US" dirty="0" smtClean="0"/>
              <a:t>合同</a:t>
            </a:r>
            <a:endParaRPr lang="zh-CN" altLang="en-US" dirty="0"/>
          </a:p>
        </p:txBody>
      </p:sp>
      <p:graphicFrame>
        <p:nvGraphicFramePr>
          <p:cNvPr id="13" name="内容占位符 12"/>
          <p:cNvGraphicFramePr>
            <a:graphicFrameLocks noGrp="1"/>
          </p:cNvGraphicFramePr>
          <p:nvPr>
            <p:ph idx="1"/>
          </p:nvPr>
        </p:nvGraphicFramePr>
        <p:xfrm>
          <a:off x="1435100" y="1447800"/>
          <a:ext cx="7499350" cy="4720248"/>
        </p:xfrm>
        <a:graphic>
          <a:graphicData uri="http://schemas.openxmlformats.org/drawingml/2006/table">
            <a:tbl>
              <a:tblPr firstRow="1" bandRow="1">
                <a:tableStyleId>{BC89EF96-8CEA-46FF-86C4-4CE0E7609802}</a:tableStyleId>
              </a:tblPr>
              <a:tblGrid>
                <a:gridCol w="3749675"/>
                <a:gridCol w="3749675"/>
              </a:tblGrid>
              <a:tr h="524472">
                <a:tc>
                  <a:txBody>
                    <a:bodyPr/>
                    <a:lstStyle/>
                    <a:p>
                      <a:pPr algn="ctr" fontAlgn="ctr"/>
                      <a:r>
                        <a:rPr lang="zh-CN" altLang="en-US" sz="2400" b="0" i="0" u="none" strike="noStrike" dirty="0">
                          <a:solidFill>
                            <a:srgbClr val="000000"/>
                          </a:solidFill>
                          <a:latin typeface="宋体"/>
                        </a:rPr>
                        <a:t>船期</a:t>
                      </a:r>
                    </a:p>
                  </a:txBody>
                  <a:tcPr marL="9525" marR="9525" marT="9525" marB="0" anchor="ctr"/>
                </a:tc>
                <a:tc>
                  <a:txBody>
                    <a:bodyPr/>
                    <a:lstStyle/>
                    <a:p>
                      <a:pPr algn="ctr" fontAlgn="ctr"/>
                      <a:r>
                        <a:rPr lang="en-US" altLang="zh-CN" sz="2400" b="0" i="0" u="none" strike="noStrike" dirty="0" smtClean="0">
                          <a:solidFill>
                            <a:srgbClr val="000000"/>
                          </a:solidFill>
                          <a:latin typeface="宋体"/>
                        </a:rPr>
                        <a:t>3.15-4.15</a:t>
                      </a:r>
                      <a:endParaRPr lang="zh-CN" altLang="en-US" sz="2400" b="0" i="0" u="none" strike="noStrike" dirty="0">
                        <a:solidFill>
                          <a:srgbClr val="000000"/>
                        </a:solidFill>
                        <a:latin typeface="宋体"/>
                      </a:endParaRPr>
                    </a:p>
                  </a:txBody>
                  <a:tcPr marL="9525" marR="9525" marT="9525" marB="0" anchor="ctr"/>
                </a:tc>
              </a:tr>
              <a:tr h="524472">
                <a:tc>
                  <a:txBody>
                    <a:bodyPr/>
                    <a:lstStyle/>
                    <a:p>
                      <a:pPr algn="ctr" fontAlgn="ctr"/>
                      <a:r>
                        <a:rPr lang="zh-CN" altLang="en-US" sz="2400" b="0" i="0" u="none" strike="noStrike" dirty="0">
                          <a:solidFill>
                            <a:srgbClr val="000000"/>
                          </a:solidFill>
                          <a:latin typeface="宋体"/>
                        </a:rPr>
                        <a:t>装船</a:t>
                      </a:r>
                    </a:p>
                  </a:txBody>
                  <a:tcPr marL="9525" marR="9525" marT="9525" marB="0" anchor="ctr"/>
                </a:tc>
                <a:tc>
                  <a:txBody>
                    <a:bodyPr/>
                    <a:lstStyle/>
                    <a:p>
                      <a:pPr algn="ctr" fontAlgn="ctr"/>
                      <a:r>
                        <a:rPr lang="en-US" altLang="zh-CN" sz="2400" b="0" i="0" u="none" strike="noStrike" dirty="0" smtClean="0">
                          <a:solidFill>
                            <a:srgbClr val="000000"/>
                          </a:solidFill>
                          <a:latin typeface="宋体"/>
                        </a:rPr>
                        <a:t>2013.4.12</a:t>
                      </a:r>
                      <a:endParaRPr lang="zh-CN" altLang="en-US" sz="2400" b="0" i="0" u="none" strike="noStrike" dirty="0">
                        <a:solidFill>
                          <a:srgbClr val="000000"/>
                        </a:solidFill>
                        <a:latin typeface="宋体"/>
                      </a:endParaRPr>
                    </a:p>
                  </a:txBody>
                  <a:tcPr marL="9525" marR="9525" marT="9525" marB="0" anchor="ctr"/>
                </a:tc>
              </a:tr>
              <a:tr h="524472">
                <a:tc>
                  <a:txBody>
                    <a:bodyPr/>
                    <a:lstStyle/>
                    <a:p>
                      <a:pPr algn="ctr" fontAlgn="ctr"/>
                      <a:r>
                        <a:rPr lang="zh-CN" altLang="en-US" sz="2400" b="0" i="0" u="none" strike="noStrike">
                          <a:solidFill>
                            <a:srgbClr val="000000"/>
                          </a:solidFill>
                          <a:latin typeface="宋体"/>
                        </a:rPr>
                        <a:t>到港</a:t>
                      </a:r>
                    </a:p>
                  </a:txBody>
                  <a:tcPr marL="9525" marR="9525" marT="9525" marB="0" anchor="ctr"/>
                </a:tc>
                <a:tc>
                  <a:txBody>
                    <a:bodyPr/>
                    <a:lstStyle/>
                    <a:p>
                      <a:pPr algn="ctr" fontAlgn="ctr"/>
                      <a:r>
                        <a:rPr lang="en-US" altLang="zh-CN" sz="2400" b="0" i="0" u="none" strike="noStrike" dirty="0" smtClean="0">
                          <a:solidFill>
                            <a:srgbClr val="000000"/>
                          </a:solidFill>
                          <a:latin typeface="宋体"/>
                        </a:rPr>
                        <a:t>2013.6.1</a:t>
                      </a:r>
                      <a:endParaRPr lang="zh-CN" altLang="en-US" sz="2400" b="0" i="0" u="none" strike="noStrike" dirty="0">
                        <a:solidFill>
                          <a:srgbClr val="000000"/>
                        </a:solidFill>
                        <a:latin typeface="宋体"/>
                      </a:endParaRPr>
                    </a:p>
                  </a:txBody>
                  <a:tcPr marL="9525" marR="9525" marT="9525" marB="0" anchor="ctr"/>
                </a:tc>
              </a:tr>
              <a:tr h="524472">
                <a:tc>
                  <a:txBody>
                    <a:bodyPr/>
                    <a:lstStyle/>
                    <a:p>
                      <a:pPr algn="ctr" fontAlgn="ctr"/>
                      <a:r>
                        <a:rPr lang="zh-CN" altLang="en-US" sz="2400" b="0" i="0" u="none" strike="noStrike">
                          <a:solidFill>
                            <a:srgbClr val="000000"/>
                          </a:solidFill>
                          <a:latin typeface="宋体"/>
                        </a:rPr>
                        <a:t>贴水</a:t>
                      </a:r>
                    </a:p>
                  </a:txBody>
                  <a:tcPr marL="9525" marR="9525" marT="9525" marB="0" anchor="ctr"/>
                </a:tc>
                <a:tc>
                  <a:txBody>
                    <a:bodyPr/>
                    <a:lstStyle/>
                    <a:p>
                      <a:pPr algn="ctr" fontAlgn="ctr"/>
                      <a:r>
                        <a:rPr lang="en-US" altLang="zh-CN" sz="2400" b="0" i="0" u="none" strike="noStrike" dirty="0" smtClean="0">
                          <a:solidFill>
                            <a:srgbClr val="000000"/>
                          </a:solidFill>
                          <a:latin typeface="宋体"/>
                        </a:rPr>
                        <a:t>154+5</a:t>
                      </a:r>
                      <a:r>
                        <a:rPr lang="zh-CN" altLang="en-US" sz="2400" b="0" i="0" u="none" strike="noStrike" dirty="0" smtClean="0">
                          <a:solidFill>
                            <a:srgbClr val="000000"/>
                          </a:solidFill>
                          <a:latin typeface="宋体"/>
                        </a:rPr>
                        <a:t>月</a:t>
                      </a:r>
                      <a:endParaRPr lang="zh-CN" altLang="en-US" sz="2400" b="0" i="0" u="none" strike="noStrike" dirty="0">
                        <a:solidFill>
                          <a:srgbClr val="000000"/>
                        </a:solidFill>
                        <a:latin typeface="宋体"/>
                      </a:endParaRPr>
                    </a:p>
                  </a:txBody>
                  <a:tcPr marL="9525" marR="9525" marT="9525" marB="0" anchor="ctr"/>
                </a:tc>
              </a:tr>
              <a:tr h="524472">
                <a:tc>
                  <a:txBody>
                    <a:bodyPr/>
                    <a:lstStyle/>
                    <a:p>
                      <a:pPr algn="ctr" fontAlgn="ctr"/>
                      <a:r>
                        <a:rPr lang="zh-CN" altLang="en-US" sz="2400" b="0" i="0" u="none" strike="noStrike">
                          <a:solidFill>
                            <a:srgbClr val="000000"/>
                          </a:solidFill>
                          <a:latin typeface="宋体"/>
                        </a:rPr>
                        <a:t>最后一次结价</a:t>
                      </a:r>
                    </a:p>
                  </a:txBody>
                  <a:tcPr marL="9525" marR="9525" marT="9525" marB="0" anchor="ctr"/>
                </a:tc>
                <a:tc>
                  <a:txBody>
                    <a:bodyPr/>
                    <a:lstStyle/>
                    <a:p>
                      <a:pPr algn="ctr" fontAlgn="ctr"/>
                      <a:r>
                        <a:rPr lang="en-US" altLang="zh-CN" sz="2400" b="0" i="0" u="none" strike="noStrike" dirty="0" smtClean="0">
                          <a:solidFill>
                            <a:srgbClr val="000000"/>
                          </a:solidFill>
                          <a:latin typeface="宋体"/>
                        </a:rPr>
                        <a:t>1302.52</a:t>
                      </a:r>
                      <a:r>
                        <a:rPr lang="zh-CN" altLang="en-US" sz="2400" b="0" i="0" u="none" strike="noStrike" dirty="0" smtClean="0">
                          <a:solidFill>
                            <a:srgbClr val="000000"/>
                          </a:solidFill>
                          <a:latin typeface="宋体"/>
                        </a:rPr>
                        <a:t>美分</a:t>
                      </a:r>
                      <a:r>
                        <a:rPr lang="en-US" altLang="zh-CN" sz="2400" b="0" i="0" u="none" strike="noStrike" dirty="0" smtClean="0">
                          <a:solidFill>
                            <a:srgbClr val="000000"/>
                          </a:solidFill>
                          <a:latin typeface="宋体"/>
                        </a:rPr>
                        <a:t>/</a:t>
                      </a:r>
                      <a:r>
                        <a:rPr lang="zh-CN" altLang="en-US" sz="2400" b="0" i="0" u="none" strike="noStrike" dirty="0" smtClean="0">
                          <a:solidFill>
                            <a:srgbClr val="000000"/>
                          </a:solidFill>
                          <a:latin typeface="宋体"/>
                        </a:rPr>
                        <a:t>蒲</a:t>
                      </a:r>
                      <a:endParaRPr lang="zh-CN" altLang="en-US" sz="2400" b="0" i="0" u="none" strike="noStrike" dirty="0">
                        <a:solidFill>
                          <a:srgbClr val="000000"/>
                        </a:solidFill>
                        <a:latin typeface="宋体"/>
                      </a:endParaRPr>
                    </a:p>
                  </a:txBody>
                  <a:tcPr marL="9525" marR="9525" marT="9525" marB="0" anchor="ctr"/>
                </a:tc>
              </a:tr>
              <a:tr h="524472">
                <a:tc>
                  <a:txBody>
                    <a:bodyPr/>
                    <a:lstStyle/>
                    <a:p>
                      <a:pPr algn="ctr" fontAlgn="ctr"/>
                      <a:r>
                        <a:rPr lang="zh-CN" altLang="en-US" sz="2400" b="0" i="0" u="none" strike="noStrike">
                          <a:solidFill>
                            <a:srgbClr val="000000"/>
                          </a:solidFill>
                          <a:latin typeface="宋体"/>
                        </a:rPr>
                        <a:t>平仓利润折合</a:t>
                      </a:r>
                    </a:p>
                  </a:txBody>
                  <a:tcPr marL="9525" marR="9525" marT="9525" marB="0" anchor="ctr"/>
                </a:tc>
                <a:tc>
                  <a:txBody>
                    <a:bodyPr/>
                    <a:lstStyle/>
                    <a:p>
                      <a:pPr algn="ctr" fontAlgn="ctr"/>
                      <a:r>
                        <a:rPr lang="en-US" altLang="zh-CN" sz="2400" b="0" i="0" u="none" strike="noStrike" dirty="0" smtClean="0">
                          <a:solidFill>
                            <a:srgbClr val="000000"/>
                          </a:solidFill>
                          <a:latin typeface="宋体"/>
                        </a:rPr>
                        <a:t>98.13</a:t>
                      </a:r>
                      <a:r>
                        <a:rPr lang="zh-CN" altLang="en-US" sz="2400" b="0" i="0" u="none" strike="noStrike" dirty="0" smtClean="0">
                          <a:solidFill>
                            <a:srgbClr val="000000"/>
                          </a:solidFill>
                          <a:latin typeface="宋体"/>
                        </a:rPr>
                        <a:t>美分</a:t>
                      </a:r>
                      <a:r>
                        <a:rPr lang="en-US" altLang="zh-CN" sz="2400" b="0" i="0" u="none" strike="noStrike" dirty="0" smtClean="0">
                          <a:solidFill>
                            <a:srgbClr val="000000"/>
                          </a:solidFill>
                          <a:latin typeface="宋体"/>
                        </a:rPr>
                        <a:t>/</a:t>
                      </a:r>
                      <a:r>
                        <a:rPr lang="zh-CN" altLang="en-US" sz="2400" b="0" i="0" u="none" strike="noStrike" dirty="0" smtClean="0">
                          <a:solidFill>
                            <a:srgbClr val="000000"/>
                          </a:solidFill>
                          <a:latin typeface="宋体"/>
                        </a:rPr>
                        <a:t>蒲</a:t>
                      </a:r>
                      <a:endParaRPr lang="zh-CN" altLang="en-US" sz="2400" b="0" i="0" u="none" strike="noStrike" dirty="0">
                        <a:solidFill>
                          <a:srgbClr val="000000"/>
                        </a:solidFill>
                        <a:latin typeface="宋体"/>
                      </a:endParaRPr>
                    </a:p>
                  </a:txBody>
                  <a:tcPr marL="9525" marR="9525" marT="9525" marB="0" anchor="ctr"/>
                </a:tc>
              </a:tr>
              <a:tr h="524472">
                <a:tc>
                  <a:txBody>
                    <a:bodyPr/>
                    <a:lstStyle/>
                    <a:p>
                      <a:pPr algn="ctr" fontAlgn="ctr"/>
                      <a:r>
                        <a:rPr lang="zh-CN" altLang="en-US" sz="2400" b="0" i="0" u="none" strike="noStrike" dirty="0" smtClean="0">
                          <a:solidFill>
                            <a:srgbClr val="000000"/>
                          </a:solidFill>
                          <a:latin typeface="宋体"/>
                        </a:rPr>
                        <a:t>豆粕现货销售</a:t>
                      </a:r>
                      <a:endParaRPr lang="zh-CN" altLang="en-US" sz="2400" b="0" i="0" u="none" strike="noStrike" dirty="0">
                        <a:solidFill>
                          <a:srgbClr val="000000"/>
                        </a:solidFill>
                        <a:latin typeface="宋体"/>
                      </a:endParaRPr>
                    </a:p>
                  </a:txBody>
                  <a:tcPr marL="9525" marR="9525" marT="9525" marB="0" anchor="ctr"/>
                </a:tc>
                <a:tc>
                  <a:txBody>
                    <a:bodyPr/>
                    <a:lstStyle/>
                    <a:p>
                      <a:pPr algn="ctr" fontAlgn="ctr"/>
                      <a:r>
                        <a:rPr lang="en-US" altLang="zh-CN" sz="2400" b="0" i="0" u="none" strike="noStrike" dirty="0" smtClean="0">
                          <a:solidFill>
                            <a:srgbClr val="000000"/>
                          </a:solidFill>
                          <a:latin typeface="宋体"/>
                        </a:rPr>
                        <a:t>3839</a:t>
                      </a:r>
                      <a:r>
                        <a:rPr lang="zh-CN" altLang="en-US" sz="2400" b="0" i="0" u="none" strike="noStrike" dirty="0" smtClean="0">
                          <a:solidFill>
                            <a:srgbClr val="000000"/>
                          </a:solidFill>
                          <a:latin typeface="宋体"/>
                        </a:rPr>
                        <a:t>元</a:t>
                      </a:r>
                      <a:r>
                        <a:rPr lang="en-US" altLang="zh-CN" sz="2400" b="0" i="0" u="none" strike="noStrike" dirty="0" smtClean="0">
                          <a:solidFill>
                            <a:srgbClr val="000000"/>
                          </a:solidFill>
                          <a:latin typeface="宋体"/>
                        </a:rPr>
                        <a:t>/</a:t>
                      </a:r>
                      <a:r>
                        <a:rPr lang="zh-CN" altLang="en-US" sz="2400" b="0" i="0" u="none" strike="noStrike" dirty="0" smtClean="0">
                          <a:solidFill>
                            <a:srgbClr val="000000"/>
                          </a:solidFill>
                          <a:latin typeface="宋体"/>
                        </a:rPr>
                        <a:t>吨</a:t>
                      </a:r>
                      <a:endParaRPr lang="zh-CN" altLang="en-US" sz="2400" b="0" i="0" u="none" strike="noStrike" dirty="0">
                        <a:solidFill>
                          <a:srgbClr val="000000"/>
                        </a:solidFill>
                        <a:latin typeface="宋体"/>
                      </a:endParaRPr>
                    </a:p>
                  </a:txBody>
                  <a:tcPr marL="9525" marR="9525" marT="9525" marB="0" anchor="ctr"/>
                </a:tc>
              </a:tr>
              <a:tr h="524472">
                <a:tc>
                  <a:txBody>
                    <a:bodyPr/>
                    <a:lstStyle/>
                    <a:p>
                      <a:pPr algn="ctr" fontAlgn="ctr"/>
                      <a:r>
                        <a:rPr lang="zh-CN" altLang="en-US" sz="2400" b="0" i="0" u="none" strike="noStrike" dirty="0" smtClean="0">
                          <a:solidFill>
                            <a:srgbClr val="000000"/>
                          </a:solidFill>
                          <a:latin typeface="宋体"/>
                        </a:rPr>
                        <a:t>豆油现货销售</a:t>
                      </a:r>
                      <a:endParaRPr lang="zh-CN" altLang="en-US" sz="2400" b="0" i="0" u="none" strike="noStrike" dirty="0">
                        <a:solidFill>
                          <a:srgbClr val="000000"/>
                        </a:solidFill>
                        <a:latin typeface="宋体"/>
                      </a:endParaRPr>
                    </a:p>
                  </a:txBody>
                  <a:tcPr marL="9525" marR="9525" marT="9525" marB="0" anchor="ctr"/>
                </a:tc>
                <a:tc>
                  <a:txBody>
                    <a:bodyPr/>
                    <a:lstStyle/>
                    <a:p>
                      <a:pPr algn="ctr" fontAlgn="ctr"/>
                      <a:r>
                        <a:rPr lang="en-US" altLang="zh-CN" sz="2400" b="0" i="0" u="none" strike="noStrike" dirty="0" smtClean="0">
                          <a:solidFill>
                            <a:srgbClr val="000000"/>
                          </a:solidFill>
                          <a:latin typeface="宋体"/>
                        </a:rPr>
                        <a:t>7290</a:t>
                      </a:r>
                      <a:r>
                        <a:rPr lang="zh-CN" altLang="en-US" sz="2400" b="0" i="0" u="none" strike="noStrike" dirty="0" smtClean="0">
                          <a:solidFill>
                            <a:srgbClr val="000000"/>
                          </a:solidFill>
                          <a:latin typeface="宋体"/>
                        </a:rPr>
                        <a:t>元</a:t>
                      </a:r>
                      <a:r>
                        <a:rPr lang="en-US" altLang="zh-CN" sz="2400" b="0" i="0" u="none" strike="noStrike" dirty="0" smtClean="0">
                          <a:solidFill>
                            <a:srgbClr val="000000"/>
                          </a:solidFill>
                          <a:latin typeface="宋体"/>
                        </a:rPr>
                        <a:t>/</a:t>
                      </a:r>
                      <a:r>
                        <a:rPr lang="zh-CN" altLang="en-US" sz="2400" b="0" i="0" u="none" strike="noStrike" dirty="0" smtClean="0">
                          <a:solidFill>
                            <a:srgbClr val="000000"/>
                          </a:solidFill>
                          <a:latin typeface="宋体"/>
                        </a:rPr>
                        <a:t>吨</a:t>
                      </a:r>
                      <a:endParaRPr lang="zh-CN" altLang="en-US" sz="2400" b="0" i="0" u="none" strike="noStrike" dirty="0">
                        <a:solidFill>
                          <a:srgbClr val="000000"/>
                        </a:solidFill>
                        <a:latin typeface="宋体"/>
                      </a:endParaRPr>
                    </a:p>
                  </a:txBody>
                  <a:tcPr marL="9525" marR="9525" marT="9525" marB="0" anchor="ctr"/>
                </a:tc>
              </a:tr>
              <a:tr h="524472">
                <a:tc>
                  <a:txBody>
                    <a:bodyPr/>
                    <a:lstStyle/>
                    <a:p>
                      <a:pPr algn="ctr" fontAlgn="ctr"/>
                      <a:r>
                        <a:rPr lang="zh-CN" altLang="en-US" sz="2400" b="0" i="0" u="none" strike="noStrike" dirty="0" smtClean="0">
                          <a:solidFill>
                            <a:srgbClr val="000000"/>
                          </a:solidFill>
                          <a:latin typeface="宋体"/>
                        </a:rPr>
                        <a:t>实际盈亏</a:t>
                      </a:r>
                      <a:endParaRPr lang="zh-CN" altLang="en-US" sz="2400" b="0" i="0" u="none" strike="noStrike" dirty="0">
                        <a:solidFill>
                          <a:srgbClr val="000000"/>
                        </a:solidFill>
                        <a:latin typeface="宋体"/>
                      </a:endParaRPr>
                    </a:p>
                  </a:txBody>
                  <a:tcPr marL="9525" marR="9525" marT="9525" marB="0" anchor="ctr"/>
                </a:tc>
                <a:tc>
                  <a:txBody>
                    <a:bodyPr/>
                    <a:lstStyle/>
                    <a:p>
                      <a:pPr algn="ctr" fontAlgn="ctr"/>
                      <a:r>
                        <a:rPr lang="en-US" altLang="zh-CN" sz="2400" b="0" i="0" u="none" strike="noStrike" dirty="0" smtClean="0">
                          <a:solidFill>
                            <a:srgbClr val="000000"/>
                          </a:solidFill>
                          <a:latin typeface="宋体"/>
                        </a:rPr>
                        <a:t>-233</a:t>
                      </a:r>
                      <a:r>
                        <a:rPr lang="zh-CN" altLang="en-US" sz="2400" b="0" i="0" u="none" strike="noStrike" dirty="0" smtClean="0">
                          <a:solidFill>
                            <a:srgbClr val="000000"/>
                          </a:solidFill>
                          <a:latin typeface="宋体"/>
                        </a:rPr>
                        <a:t>元</a:t>
                      </a:r>
                      <a:r>
                        <a:rPr lang="en-US" altLang="zh-CN" sz="2400" b="0" i="0" u="none" strike="noStrike" dirty="0" smtClean="0">
                          <a:solidFill>
                            <a:srgbClr val="000000"/>
                          </a:solidFill>
                          <a:latin typeface="宋体"/>
                        </a:rPr>
                        <a:t>/</a:t>
                      </a:r>
                      <a:r>
                        <a:rPr lang="zh-CN" altLang="en-US" sz="2400" b="0" i="0" u="none" strike="noStrike" dirty="0" smtClean="0">
                          <a:solidFill>
                            <a:srgbClr val="000000"/>
                          </a:solidFill>
                          <a:latin typeface="宋体"/>
                        </a:rPr>
                        <a:t>吨</a:t>
                      </a:r>
                      <a:endParaRPr lang="zh-CN" altLang="en-US" sz="2400" b="0" i="0" u="none" strike="noStrike" dirty="0">
                        <a:solidFill>
                          <a:srgbClr val="000000"/>
                        </a:solidFill>
                        <a:latin typeface="宋体"/>
                      </a:endParaRPr>
                    </a:p>
                  </a:txBody>
                  <a:tcPr marL="9525" marR="9525" marT="9525" marB="0" anchor="ct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30546  </a:t>
            </a:r>
            <a:r>
              <a:rPr lang="zh-CN" altLang="en-US" dirty="0" smtClean="0"/>
              <a:t>方案</a:t>
            </a:r>
            <a:r>
              <a:rPr lang="en-US" altLang="zh-CN" dirty="0" smtClean="0"/>
              <a:t>A</a:t>
            </a:r>
            <a:r>
              <a:rPr lang="zh-CN" altLang="en-US" dirty="0" smtClean="0"/>
              <a:t>各项平均数据</a:t>
            </a:r>
            <a:endParaRPr lang="zh-CN" altLang="en-US" dirty="0"/>
          </a:p>
        </p:txBody>
      </p:sp>
      <p:graphicFrame>
        <p:nvGraphicFramePr>
          <p:cNvPr id="4" name="内容占位符 3"/>
          <p:cNvGraphicFramePr>
            <a:graphicFrameLocks noGrp="1"/>
          </p:cNvGraphicFramePr>
          <p:nvPr>
            <p:ph idx="1"/>
          </p:nvPr>
        </p:nvGraphicFramePr>
        <p:xfrm>
          <a:off x="1435100" y="1447800"/>
          <a:ext cx="7499402" cy="4714911"/>
        </p:xfrm>
        <a:graphic>
          <a:graphicData uri="http://schemas.openxmlformats.org/drawingml/2006/table">
            <a:tbl>
              <a:tblPr firstRow="1" bandRow="1">
                <a:tableStyleId>{BC89EF96-8CEA-46FF-86C4-4CE0E7609802}</a:tableStyleId>
              </a:tblPr>
              <a:tblGrid>
                <a:gridCol w="2856915"/>
                <a:gridCol w="1928418"/>
                <a:gridCol w="2714069"/>
              </a:tblGrid>
              <a:tr h="523879">
                <a:tc>
                  <a:txBody>
                    <a:bodyPr/>
                    <a:lstStyle/>
                    <a:p>
                      <a:pPr algn="ctr" fontAlgn="b"/>
                      <a:r>
                        <a:rPr lang="zh-CN" altLang="en-US" sz="1800" u="none" strike="noStrike" dirty="0"/>
                        <a:t>　</a:t>
                      </a:r>
                      <a:endParaRPr lang="zh-CN" altLang="en-US" sz="1800" b="0" i="0" u="none" strike="noStrike" dirty="0">
                        <a:latin typeface="宋体"/>
                      </a:endParaRPr>
                    </a:p>
                  </a:txBody>
                  <a:tcPr marL="4648" marR="4648" marT="9525" marB="0" anchor="b"/>
                </a:tc>
                <a:tc>
                  <a:txBody>
                    <a:bodyPr/>
                    <a:lstStyle/>
                    <a:p>
                      <a:pPr algn="ctr" fontAlgn="b"/>
                      <a:r>
                        <a:rPr lang="zh-CN" altLang="en-US" sz="1800" u="none" strike="noStrike"/>
                        <a:t>现货</a:t>
                      </a:r>
                      <a:endParaRPr lang="zh-CN" altLang="en-US" sz="1800" b="0" i="0" u="none" strike="noStrike">
                        <a:latin typeface="宋体"/>
                      </a:endParaRPr>
                    </a:p>
                  </a:txBody>
                  <a:tcPr marL="4648" marR="4648" marT="9525" marB="0" anchor="b"/>
                </a:tc>
                <a:tc>
                  <a:txBody>
                    <a:bodyPr/>
                    <a:lstStyle/>
                    <a:p>
                      <a:pPr algn="ctr" fontAlgn="b"/>
                      <a:r>
                        <a:rPr lang="zh-CN" altLang="en-US" sz="1800" u="none" strike="noStrike"/>
                        <a:t>期货</a:t>
                      </a:r>
                      <a:endParaRPr lang="zh-CN" altLang="en-US" sz="1800" b="0" i="0" u="none" strike="noStrike">
                        <a:latin typeface="宋体"/>
                      </a:endParaRPr>
                    </a:p>
                  </a:txBody>
                  <a:tcPr marL="4648" marR="4648" marT="9525" marB="0" anchor="b"/>
                </a:tc>
              </a:tr>
              <a:tr h="523879">
                <a:tc rowSpan="2">
                  <a:txBody>
                    <a:bodyPr/>
                    <a:lstStyle/>
                    <a:p>
                      <a:pPr algn="l" fontAlgn="b"/>
                      <a:r>
                        <a:rPr lang="en-US" altLang="zh-CN" sz="1800" u="none" strike="noStrike" dirty="0" smtClean="0"/>
                        <a:t>13</a:t>
                      </a:r>
                      <a:r>
                        <a:rPr lang="zh-CN" altLang="en-US" sz="1800" u="none" strike="noStrike" dirty="0" smtClean="0"/>
                        <a:t>年</a:t>
                      </a:r>
                      <a:r>
                        <a:rPr lang="en-US" altLang="zh-CN" sz="1800" u="none" strike="noStrike" dirty="0" smtClean="0"/>
                        <a:t>2-4</a:t>
                      </a:r>
                      <a:r>
                        <a:rPr lang="zh-CN" altLang="en-US" sz="1800" u="none" strike="noStrike" dirty="0" smtClean="0"/>
                        <a:t>月</a:t>
                      </a:r>
                      <a:endParaRPr lang="en-US" altLang="zh-CN" sz="1800" u="none" strike="noStrike" dirty="0" smtClean="0"/>
                    </a:p>
                    <a:p>
                      <a:pPr algn="l" fontAlgn="b"/>
                      <a:endParaRPr lang="en-US" altLang="zh-CN" sz="1800" u="none" strike="noStrike" dirty="0" smtClean="0"/>
                    </a:p>
                  </a:txBody>
                  <a:tcPr marL="4648" marR="4648" marT="9525" marB="0" anchor="b"/>
                </a:tc>
                <a:tc>
                  <a:txBody>
                    <a:bodyPr/>
                    <a:lstStyle/>
                    <a:p>
                      <a:pPr algn="r" fontAlgn="b"/>
                      <a:r>
                        <a:rPr lang="en-US" altLang="zh-CN" sz="1800" u="none" strike="noStrike" dirty="0" smtClean="0"/>
                        <a:t>5</a:t>
                      </a:r>
                      <a:r>
                        <a:rPr lang="zh-CN" altLang="en-US" sz="1800" u="none" strike="noStrike" dirty="0" smtClean="0"/>
                        <a:t>月</a:t>
                      </a:r>
                      <a:r>
                        <a:rPr lang="zh-CN" altLang="en-US" sz="1800" u="none" strike="noStrike" dirty="0"/>
                        <a:t>美豆</a:t>
                      </a:r>
                      <a:endParaRPr lang="zh-CN" altLang="en-US" sz="1800" b="0" i="0" u="none" strike="noStrike" dirty="0">
                        <a:latin typeface="宋体"/>
                      </a:endParaRPr>
                    </a:p>
                  </a:txBody>
                  <a:tcPr marL="4648" marR="4648" marT="9525" marB="0" anchor="b"/>
                </a:tc>
                <a:tc>
                  <a:txBody>
                    <a:bodyPr/>
                    <a:lstStyle/>
                    <a:p>
                      <a:pPr algn="r" fontAlgn="b"/>
                      <a:r>
                        <a:rPr lang="en-US" altLang="zh-CN" sz="1800" u="none" strike="noStrike" dirty="0" smtClean="0"/>
                        <a:t>11</a:t>
                      </a:r>
                      <a:r>
                        <a:rPr lang="zh-CN" altLang="en-US" sz="1800" u="none" strike="noStrike" dirty="0" smtClean="0"/>
                        <a:t>月</a:t>
                      </a:r>
                      <a:r>
                        <a:rPr lang="zh-CN" altLang="en-US" sz="1800" u="none" strike="noStrike" dirty="0"/>
                        <a:t>美豆卖出</a:t>
                      </a:r>
                      <a:endParaRPr lang="zh-CN" altLang="en-US" sz="1800" b="0" i="0" u="none" strike="noStrike" dirty="0">
                        <a:latin typeface="宋体"/>
                      </a:endParaRPr>
                    </a:p>
                  </a:txBody>
                  <a:tcPr marL="4648" marR="4648" marT="9525" marB="0" anchor="b"/>
                </a:tc>
              </a:tr>
              <a:tr h="523879">
                <a:tc vMerge="1">
                  <a:txBody>
                    <a:bodyPr/>
                    <a:lstStyle/>
                    <a:p>
                      <a:endParaRPr lang="zh-CN" altLang="en-US"/>
                    </a:p>
                  </a:txBody>
                  <a:tcPr/>
                </a:tc>
                <a:tc>
                  <a:txBody>
                    <a:bodyPr/>
                    <a:lstStyle/>
                    <a:p>
                      <a:pPr algn="r" fontAlgn="b"/>
                      <a:r>
                        <a:rPr lang="en-US" altLang="zh-CN" sz="1800" u="none" strike="noStrike" dirty="0" smtClean="0">
                          <a:solidFill>
                            <a:srgbClr val="FF0000"/>
                          </a:solidFill>
                        </a:rPr>
                        <a:t>1432</a:t>
                      </a:r>
                      <a:endParaRPr lang="en-US" altLang="zh-CN" sz="1800" b="0" i="0" u="none" strike="noStrike" dirty="0">
                        <a:solidFill>
                          <a:srgbClr val="FF0000"/>
                        </a:solidFill>
                        <a:latin typeface="宋体"/>
                      </a:endParaRPr>
                    </a:p>
                  </a:txBody>
                  <a:tcPr marL="4648" marR="4648" marT="9525" marB="0" anchor="b"/>
                </a:tc>
                <a:tc>
                  <a:txBody>
                    <a:bodyPr/>
                    <a:lstStyle/>
                    <a:p>
                      <a:pPr algn="r" fontAlgn="b"/>
                      <a:r>
                        <a:rPr lang="en-US" altLang="zh-CN" sz="1800" u="none" strike="noStrike" dirty="0" smtClean="0">
                          <a:solidFill>
                            <a:srgbClr val="FF0000"/>
                          </a:solidFill>
                        </a:rPr>
                        <a:t>1257</a:t>
                      </a:r>
                      <a:endParaRPr lang="en-US" altLang="zh-CN" sz="1800" b="0" i="0" u="none" strike="noStrike" dirty="0">
                        <a:solidFill>
                          <a:srgbClr val="FF0000"/>
                        </a:solidFill>
                        <a:latin typeface="宋体"/>
                      </a:endParaRPr>
                    </a:p>
                  </a:txBody>
                  <a:tcPr marL="4648" marR="4648" marT="9525" marB="0" anchor="b"/>
                </a:tc>
              </a:tr>
              <a:tr h="523879">
                <a:tc rowSpan="4">
                  <a:txBody>
                    <a:bodyPr/>
                    <a:lstStyle/>
                    <a:p>
                      <a:pPr algn="l" fontAlgn="b"/>
                      <a:r>
                        <a:rPr lang="en-US" altLang="zh-CN" sz="1800" u="none" strike="noStrike" dirty="0" smtClean="0"/>
                        <a:t>13</a:t>
                      </a:r>
                      <a:r>
                        <a:rPr lang="zh-CN" altLang="en-US" sz="1800" u="none" strike="noStrike" dirty="0" smtClean="0"/>
                        <a:t>年</a:t>
                      </a:r>
                      <a:r>
                        <a:rPr lang="en-US" altLang="zh-CN" sz="1800" u="none" strike="noStrike" dirty="0" smtClean="0"/>
                        <a:t>6</a:t>
                      </a:r>
                      <a:r>
                        <a:rPr lang="zh-CN" altLang="en-US" sz="1800" u="none" strike="noStrike" dirty="0" smtClean="0"/>
                        <a:t>、</a:t>
                      </a:r>
                      <a:r>
                        <a:rPr lang="en-US" altLang="zh-CN" sz="1800" u="none" strike="noStrike" dirty="0" smtClean="0"/>
                        <a:t>7</a:t>
                      </a:r>
                      <a:r>
                        <a:rPr lang="zh-CN" altLang="en-US" sz="1800" u="none" strike="noStrike" dirty="0" smtClean="0"/>
                        <a:t>月</a:t>
                      </a:r>
                      <a:endParaRPr lang="en-US" altLang="zh-CN" sz="1800" u="none" strike="noStrike" dirty="0" smtClean="0"/>
                    </a:p>
                    <a:p>
                      <a:pPr algn="l" fontAlgn="b"/>
                      <a:endParaRPr lang="en-US" altLang="zh-CN" sz="1800" u="none" strike="noStrike" dirty="0" smtClean="0"/>
                    </a:p>
                    <a:p>
                      <a:pPr algn="l" fontAlgn="b"/>
                      <a:endParaRPr lang="en-US" altLang="zh-CN" sz="1800" b="0" i="0" u="none" strike="noStrike" dirty="0" smtClean="0">
                        <a:latin typeface="宋体"/>
                      </a:endParaRPr>
                    </a:p>
                    <a:p>
                      <a:pPr algn="l" fontAlgn="b"/>
                      <a:endParaRPr lang="en-US" altLang="zh-CN" sz="1800" b="0" i="0" u="none" strike="noStrike" dirty="0" smtClean="0">
                        <a:latin typeface="宋体"/>
                      </a:endParaRPr>
                    </a:p>
                  </a:txBody>
                  <a:tcPr marL="4648" marR="4648" marT="9525" marB="0" anchor="b"/>
                </a:tc>
                <a:tc>
                  <a:txBody>
                    <a:bodyPr/>
                    <a:lstStyle/>
                    <a:p>
                      <a:pPr algn="r" fontAlgn="b"/>
                      <a:r>
                        <a:rPr lang="zh-CN" altLang="en-US" sz="1800" u="none" strike="noStrike" dirty="0"/>
                        <a:t>豆粕现货</a:t>
                      </a:r>
                      <a:endParaRPr lang="zh-CN" altLang="en-US" sz="1800" b="0" i="0" u="none" strike="noStrike" dirty="0">
                        <a:solidFill>
                          <a:srgbClr val="000000"/>
                        </a:solidFill>
                        <a:latin typeface="宋体"/>
                      </a:endParaRPr>
                    </a:p>
                  </a:txBody>
                  <a:tcPr marL="4648" marR="4648" marT="9525" marB="0" anchor="b"/>
                </a:tc>
                <a:tc rowSpan="2">
                  <a:txBody>
                    <a:bodyPr/>
                    <a:lstStyle/>
                    <a:p>
                      <a:pPr algn="r" fontAlgn="b"/>
                      <a:r>
                        <a:rPr lang="en-US" altLang="zh-CN" sz="1800" u="none" strike="noStrike" dirty="0" smtClean="0"/>
                        <a:t>11</a:t>
                      </a:r>
                      <a:r>
                        <a:rPr lang="zh-CN" altLang="en-US" sz="1800" u="none" strike="noStrike" dirty="0" smtClean="0"/>
                        <a:t>月</a:t>
                      </a:r>
                      <a:r>
                        <a:rPr lang="zh-CN" altLang="en-US" sz="1800" u="none" strike="noStrike" dirty="0"/>
                        <a:t>美豆买入</a:t>
                      </a:r>
                      <a:endParaRPr lang="zh-CN" altLang="en-US" sz="1800" b="0" i="0" u="none" strike="noStrike" dirty="0">
                        <a:latin typeface="宋体"/>
                      </a:endParaRPr>
                    </a:p>
                  </a:txBody>
                  <a:tcPr marL="4648" marR="4648" marT="9525" marB="0" anchor="b"/>
                </a:tc>
              </a:tr>
              <a:tr h="523879">
                <a:tc vMerge="1">
                  <a:txBody>
                    <a:bodyPr/>
                    <a:lstStyle/>
                    <a:p>
                      <a:endParaRPr lang="zh-CN" altLang="en-US"/>
                    </a:p>
                  </a:txBody>
                  <a:tcPr/>
                </a:tc>
                <a:tc>
                  <a:txBody>
                    <a:bodyPr/>
                    <a:lstStyle/>
                    <a:p>
                      <a:pPr algn="r" fontAlgn="b"/>
                      <a:r>
                        <a:rPr lang="en-US" altLang="zh-CN" sz="1800" u="none" strike="noStrike" dirty="0" smtClean="0">
                          <a:solidFill>
                            <a:srgbClr val="FF0000"/>
                          </a:solidFill>
                        </a:rPr>
                        <a:t>3939</a:t>
                      </a:r>
                      <a:endParaRPr lang="en-US" altLang="zh-CN" sz="1800" b="0" i="0" u="none" strike="noStrike" dirty="0">
                        <a:solidFill>
                          <a:srgbClr val="FF0000"/>
                        </a:solidFill>
                        <a:latin typeface="宋体"/>
                      </a:endParaRPr>
                    </a:p>
                  </a:txBody>
                  <a:tcPr marL="4648" marR="4648" marT="9525" marB="0" anchor="b"/>
                </a:tc>
                <a:tc vMerge="1">
                  <a:txBody>
                    <a:bodyPr/>
                    <a:lstStyle/>
                    <a:p>
                      <a:endParaRPr lang="zh-CN" altLang="en-US"/>
                    </a:p>
                  </a:txBody>
                  <a:tcPr/>
                </a:tc>
              </a:tr>
              <a:tr h="523879">
                <a:tc vMerge="1">
                  <a:txBody>
                    <a:bodyPr/>
                    <a:lstStyle/>
                    <a:p>
                      <a:endParaRPr lang="zh-CN" altLang="en-US"/>
                    </a:p>
                  </a:txBody>
                  <a:tcPr/>
                </a:tc>
                <a:tc>
                  <a:txBody>
                    <a:bodyPr/>
                    <a:lstStyle/>
                    <a:p>
                      <a:pPr algn="r" fontAlgn="b"/>
                      <a:r>
                        <a:rPr lang="zh-CN" altLang="en-US" sz="1800" u="none" strike="noStrike" dirty="0"/>
                        <a:t>豆油现货</a:t>
                      </a:r>
                      <a:endParaRPr lang="zh-CN" altLang="en-US" sz="1800" b="0" i="0" u="none" strike="noStrike" dirty="0">
                        <a:solidFill>
                          <a:srgbClr val="000000"/>
                        </a:solidFill>
                        <a:latin typeface="宋体"/>
                      </a:endParaRPr>
                    </a:p>
                  </a:txBody>
                  <a:tcPr marL="4648" marR="4648" marT="9525" marB="0" anchor="b"/>
                </a:tc>
                <a:tc rowSpan="2">
                  <a:txBody>
                    <a:bodyPr/>
                    <a:lstStyle/>
                    <a:p>
                      <a:pPr algn="r" fontAlgn="b"/>
                      <a:r>
                        <a:rPr lang="en-US" altLang="zh-CN" sz="1800" u="none" strike="noStrike" dirty="0" smtClean="0">
                          <a:solidFill>
                            <a:srgbClr val="FF0000"/>
                          </a:solidFill>
                        </a:rPr>
                        <a:t>1276</a:t>
                      </a:r>
                      <a:endParaRPr lang="en-US" altLang="zh-CN" sz="1800" b="0" i="0" u="none" strike="noStrike" dirty="0">
                        <a:solidFill>
                          <a:srgbClr val="FF0000"/>
                        </a:solidFill>
                        <a:latin typeface="宋体"/>
                      </a:endParaRPr>
                    </a:p>
                  </a:txBody>
                  <a:tcPr marL="4648" marR="4648" marT="9525" marB="0" anchor="b"/>
                </a:tc>
              </a:tr>
              <a:tr h="523879">
                <a:tc vMerge="1">
                  <a:txBody>
                    <a:bodyPr/>
                    <a:lstStyle/>
                    <a:p>
                      <a:endParaRPr lang="zh-CN" altLang="en-US"/>
                    </a:p>
                  </a:txBody>
                  <a:tcPr/>
                </a:tc>
                <a:tc>
                  <a:txBody>
                    <a:bodyPr/>
                    <a:lstStyle/>
                    <a:p>
                      <a:pPr algn="r" fontAlgn="b"/>
                      <a:r>
                        <a:rPr lang="en-US" altLang="zh-CN" sz="1800" u="none" strike="noStrike" dirty="0" smtClean="0">
                          <a:solidFill>
                            <a:srgbClr val="FF0000"/>
                          </a:solidFill>
                        </a:rPr>
                        <a:t>7291</a:t>
                      </a:r>
                      <a:endParaRPr lang="en-US" altLang="zh-CN" sz="1800" b="0" i="0" u="none" strike="noStrike" dirty="0">
                        <a:solidFill>
                          <a:srgbClr val="FF0000"/>
                        </a:solidFill>
                        <a:latin typeface="宋体"/>
                      </a:endParaRPr>
                    </a:p>
                  </a:txBody>
                  <a:tcPr marL="4648" marR="4648" marT="9525" marB="0" anchor="b"/>
                </a:tc>
                <a:tc vMerge="1">
                  <a:txBody>
                    <a:bodyPr/>
                    <a:lstStyle/>
                    <a:p>
                      <a:endParaRPr lang="zh-CN" altLang="en-US"/>
                    </a:p>
                  </a:txBody>
                  <a:tcPr/>
                </a:tc>
              </a:tr>
              <a:tr h="523879">
                <a:tc rowSpan="2">
                  <a:txBody>
                    <a:bodyPr/>
                    <a:lstStyle/>
                    <a:p>
                      <a:pPr algn="l" fontAlgn="b"/>
                      <a:r>
                        <a:rPr lang="zh-CN" altLang="en-US" sz="1800" u="none" strike="noStrike" dirty="0" smtClean="0"/>
                        <a:t>盈亏</a:t>
                      </a:r>
                      <a:r>
                        <a:rPr lang="en-US" altLang="zh-CN" sz="1800" u="none" strike="noStrike" dirty="0" smtClean="0"/>
                        <a:t>= </a:t>
                      </a:r>
                      <a:r>
                        <a:rPr lang="en-US" altLang="zh-CN" sz="1800" u="none" strike="noStrike" dirty="0" smtClean="0">
                          <a:solidFill>
                            <a:srgbClr val="FF0000"/>
                          </a:solidFill>
                        </a:rPr>
                        <a:t>-65 </a:t>
                      </a:r>
                      <a:r>
                        <a:rPr kumimoji="0" lang="zh-CN" altLang="en-US" sz="1800" u="none" strike="noStrike" kern="1200" dirty="0" smtClean="0">
                          <a:solidFill>
                            <a:srgbClr val="FF0000"/>
                          </a:solidFill>
                          <a:latin typeface="+mn-lt"/>
                          <a:ea typeface="+mn-ea"/>
                          <a:cs typeface="+mn-cs"/>
                        </a:rPr>
                        <a:t>元</a:t>
                      </a:r>
                      <a:r>
                        <a:rPr kumimoji="0" lang="en-US" altLang="zh-CN" sz="1800" u="none" strike="noStrike" kern="1200" dirty="0" smtClean="0">
                          <a:solidFill>
                            <a:srgbClr val="FF0000"/>
                          </a:solidFill>
                          <a:latin typeface="+mn-lt"/>
                          <a:ea typeface="+mn-ea"/>
                          <a:cs typeface="+mn-cs"/>
                        </a:rPr>
                        <a:t>/</a:t>
                      </a:r>
                      <a:r>
                        <a:rPr kumimoji="0" lang="zh-CN" altLang="en-US" sz="1800" u="none" strike="noStrike" kern="1200" dirty="0" smtClean="0">
                          <a:solidFill>
                            <a:srgbClr val="FF0000"/>
                          </a:solidFill>
                          <a:latin typeface="+mn-lt"/>
                          <a:ea typeface="+mn-ea"/>
                          <a:cs typeface="+mn-cs"/>
                        </a:rPr>
                        <a:t>吨</a:t>
                      </a:r>
                      <a:endParaRPr kumimoji="0" lang="en-US" altLang="zh-CN" sz="1800" u="none" strike="noStrike" kern="1200" dirty="0" smtClean="0">
                        <a:solidFill>
                          <a:srgbClr val="FF0000"/>
                        </a:solidFill>
                        <a:latin typeface="+mn-lt"/>
                        <a:ea typeface="+mn-ea"/>
                        <a:cs typeface="+mn-cs"/>
                      </a:endParaRPr>
                    </a:p>
                    <a:p>
                      <a:pPr algn="l" fontAlgn="b"/>
                      <a:endParaRPr kumimoji="0" lang="zh-CN" altLang="en-US" sz="1800" u="none" strike="noStrike" kern="1200" dirty="0">
                        <a:solidFill>
                          <a:schemeClr val="tx1"/>
                        </a:solidFill>
                        <a:latin typeface="+mn-lt"/>
                        <a:ea typeface="+mn-ea"/>
                        <a:cs typeface="+mn-cs"/>
                      </a:endParaRPr>
                    </a:p>
                  </a:txBody>
                  <a:tcPr marL="4648" marR="4648" marT="9525" marB="0" anchor="b"/>
                </a:tc>
                <a:tc>
                  <a:txBody>
                    <a:bodyPr/>
                    <a:lstStyle/>
                    <a:p>
                      <a:pPr algn="r" fontAlgn="b"/>
                      <a:r>
                        <a:rPr lang="zh-CN" altLang="en-US" sz="1800" u="none" strike="noStrike" dirty="0"/>
                        <a:t>压榨亏损</a:t>
                      </a:r>
                      <a:endParaRPr lang="zh-CN" altLang="en-US" sz="1800" b="0" i="0" u="none" strike="noStrike" dirty="0">
                        <a:latin typeface="宋体"/>
                      </a:endParaRPr>
                    </a:p>
                  </a:txBody>
                  <a:tcPr marL="4648" marR="4648" marT="9525" marB="0" anchor="b"/>
                </a:tc>
                <a:tc>
                  <a:txBody>
                    <a:bodyPr/>
                    <a:lstStyle/>
                    <a:p>
                      <a:pPr algn="r" fontAlgn="b"/>
                      <a:r>
                        <a:rPr lang="zh-CN" altLang="en-US" sz="1800" u="none" strike="noStrike" dirty="0"/>
                        <a:t>期货亏损</a:t>
                      </a:r>
                      <a:endParaRPr lang="zh-CN" altLang="en-US" sz="1800" b="0" i="0" u="none" strike="noStrike" dirty="0">
                        <a:latin typeface="宋体"/>
                      </a:endParaRPr>
                    </a:p>
                  </a:txBody>
                  <a:tcPr marL="4648" marR="4648" marT="9525" marB="0" anchor="b"/>
                </a:tc>
              </a:tr>
              <a:tr h="523879">
                <a:tc vMerge="1">
                  <a:txBody>
                    <a:bodyPr/>
                    <a:lstStyle/>
                    <a:p>
                      <a:endParaRPr lang="zh-CN" altLang="en-US"/>
                    </a:p>
                  </a:txBody>
                  <a:tcPr/>
                </a:tc>
                <a:tc>
                  <a:txBody>
                    <a:bodyPr/>
                    <a:lstStyle/>
                    <a:p>
                      <a:pPr algn="r" fontAlgn="b"/>
                      <a:r>
                        <a:rPr lang="en-US" altLang="zh-CN" sz="1800" u="none" strike="noStrike" dirty="0" smtClean="0">
                          <a:solidFill>
                            <a:srgbClr val="FF0000"/>
                          </a:solidFill>
                        </a:rPr>
                        <a:t>-22</a:t>
                      </a:r>
                      <a:endParaRPr lang="en-US" altLang="zh-CN" sz="1800" b="0" i="0" u="none" strike="noStrike" dirty="0">
                        <a:solidFill>
                          <a:srgbClr val="FF0000"/>
                        </a:solidFill>
                        <a:latin typeface="宋体"/>
                      </a:endParaRPr>
                    </a:p>
                  </a:txBody>
                  <a:tcPr marL="4648" marR="4648" marT="9525" marB="0" anchor="b"/>
                </a:tc>
                <a:tc>
                  <a:txBody>
                    <a:bodyPr/>
                    <a:lstStyle/>
                    <a:p>
                      <a:pPr algn="r" fontAlgn="b"/>
                      <a:r>
                        <a:rPr lang="en-US" altLang="zh-CN" sz="1800" u="none" strike="noStrike" dirty="0" smtClean="0">
                          <a:solidFill>
                            <a:srgbClr val="FF0000"/>
                          </a:solidFill>
                        </a:rPr>
                        <a:t>-43</a:t>
                      </a:r>
                      <a:endParaRPr lang="en-US" altLang="zh-CN" sz="1800" b="0" i="0" u="none" strike="noStrike" dirty="0">
                        <a:solidFill>
                          <a:srgbClr val="FF0000"/>
                        </a:solidFill>
                        <a:latin typeface="宋体"/>
                      </a:endParaRPr>
                    </a:p>
                  </a:txBody>
                  <a:tcPr marL="4648" marR="4648" marT="9525" marB="0" anchor="b"/>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a:spLocks noGrp="1"/>
          </p:cNvSpPr>
          <p:nvPr>
            <p:ph type="body" idx="4294967295"/>
          </p:nvPr>
        </p:nvSpPr>
        <p:spPr>
          <a:xfrm>
            <a:off x="0" y="6218237"/>
            <a:ext cx="4022725" cy="639763"/>
          </a:xfrm>
        </p:spPr>
        <p:txBody>
          <a:bodyPr>
            <a:normAutofit fontScale="70000" lnSpcReduction="20000"/>
          </a:bodyPr>
          <a:lstStyle/>
          <a:p>
            <a:r>
              <a:rPr lang="zh-CN" altLang="en-US" dirty="0" smtClean="0"/>
              <a:t>船期远月、近月美豆走势</a:t>
            </a:r>
            <a:endParaRPr lang="zh-CN" altLang="en-US" dirty="0"/>
          </a:p>
        </p:txBody>
      </p:sp>
      <p:sp>
        <p:nvSpPr>
          <p:cNvPr id="14" name="文本占位符 13"/>
          <p:cNvSpPr>
            <a:spLocks noGrp="1"/>
          </p:cNvSpPr>
          <p:nvPr>
            <p:ph type="body" sz="half" idx="4294967295"/>
          </p:nvPr>
        </p:nvSpPr>
        <p:spPr>
          <a:xfrm>
            <a:off x="4286248" y="6218237"/>
            <a:ext cx="4572000" cy="639763"/>
          </a:xfrm>
        </p:spPr>
        <p:txBody>
          <a:bodyPr>
            <a:normAutofit fontScale="70000" lnSpcReduction="20000"/>
          </a:bodyPr>
          <a:lstStyle/>
          <a:p>
            <a:r>
              <a:rPr lang="zh-CN" altLang="en-US" dirty="0" smtClean="0"/>
              <a:t>油粕销售时间段现货与美豆走势</a:t>
            </a:r>
            <a:endParaRPr lang="zh-CN" altLang="en-US" dirty="0"/>
          </a:p>
        </p:txBody>
      </p:sp>
      <p:sp>
        <p:nvSpPr>
          <p:cNvPr id="12" name="标题 11"/>
          <p:cNvSpPr>
            <a:spLocks noGrp="1"/>
          </p:cNvSpPr>
          <p:nvPr>
            <p:ph type="title" idx="4294967295"/>
          </p:nvPr>
        </p:nvSpPr>
        <p:spPr>
          <a:xfrm>
            <a:off x="1644650" y="274638"/>
            <a:ext cx="7499350" cy="1143000"/>
          </a:xfrm>
        </p:spPr>
        <p:txBody>
          <a:bodyPr/>
          <a:lstStyle/>
          <a:p>
            <a:r>
              <a:rPr lang="en-US" altLang="zh-CN" dirty="0" smtClean="0"/>
              <a:t>30546</a:t>
            </a:r>
            <a:r>
              <a:rPr lang="zh-CN" altLang="en-US" dirty="0" smtClean="0"/>
              <a:t>方案</a:t>
            </a:r>
            <a:r>
              <a:rPr lang="en-US" altLang="zh-CN" dirty="0" smtClean="0"/>
              <a:t>A</a:t>
            </a:r>
            <a:r>
              <a:rPr lang="zh-CN" altLang="en-US" dirty="0" smtClean="0"/>
              <a:t>价格走势</a:t>
            </a:r>
            <a:endParaRPr lang="zh-CN" altLang="en-US" dirty="0"/>
          </a:p>
        </p:txBody>
      </p:sp>
      <p:graphicFrame>
        <p:nvGraphicFramePr>
          <p:cNvPr id="9" name="图表 8"/>
          <p:cNvGraphicFramePr/>
          <p:nvPr/>
        </p:nvGraphicFramePr>
        <p:xfrm>
          <a:off x="142844" y="1142984"/>
          <a:ext cx="4000528" cy="46434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图表 9"/>
          <p:cNvGraphicFramePr/>
          <p:nvPr/>
        </p:nvGraphicFramePr>
        <p:xfrm>
          <a:off x="4214810" y="1285860"/>
          <a:ext cx="4929190" cy="442915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30546</a:t>
            </a:r>
            <a:r>
              <a:rPr lang="zh-CN" altLang="en-US" dirty="0" smtClean="0"/>
              <a:t>套保方案</a:t>
            </a:r>
            <a:r>
              <a:rPr lang="en-US" altLang="zh-CN" dirty="0" smtClean="0"/>
              <a:t>B</a:t>
            </a:r>
            <a:endParaRPr lang="zh-CN" altLang="en-US" dirty="0"/>
          </a:p>
        </p:txBody>
      </p:sp>
      <p:graphicFrame>
        <p:nvGraphicFramePr>
          <p:cNvPr id="4" name="内容占位符 3"/>
          <p:cNvGraphicFramePr>
            <a:graphicFrameLocks noGrp="1"/>
          </p:cNvGraphicFramePr>
          <p:nvPr>
            <p:ph idx="1"/>
          </p:nvPr>
        </p:nvGraphicFramePr>
        <p:xfrm>
          <a:off x="1071538" y="1428736"/>
          <a:ext cx="7929618" cy="5144584"/>
        </p:xfrm>
        <a:graphic>
          <a:graphicData uri="http://schemas.openxmlformats.org/drawingml/2006/table">
            <a:tbl>
              <a:tblPr firstRow="1" bandRow="1">
                <a:tableStyleId>{C4B1156A-380E-4F78-BDF5-A606A8083BF9}</a:tableStyleId>
              </a:tblPr>
              <a:tblGrid>
                <a:gridCol w="2042475"/>
                <a:gridCol w="2055122"/>
                <a:gridCol w="1887020"/>
                <a:gridCol w="1945001"/>
              </a:tblGrid>
              <a:tr h="1643074">
                <a:tc>
                  <a:txBody>
                    <a:bodyPr/>
                    <a:lstStyle/>
                    <a:p>
                      <a:r>
                        <a:rPr lang="en-US" altLang="zh-CN" dirty="0" smtClean="0"/>
                        <a:t>30546</a:t>
                      </a:r>
                      <a:r>
                        <a:rPr lang="zh-CN" altLang="en-US" dirty="0" smtClean="0"/>
                        <a:t>合同美豆：</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2013</a:t>
                      </a:r>
                      <a:r>
                        <a:rPr lang="zh-CN" altLang="en-US" b="0" dirty="0" smtClean="0"/>
                        <a:t>年</a:t>
                      </a:r>
                      <a:r>
                        <a:rPr lang="en-US" altLang="zh-CN" b="0" dirty="0" smtClean="0"/>
                        <a:t>4</a:t>
                      </a:r>
                      <a:r>
                        <a:rPr lang="zh-CN" altLang="en-US" b="0" dirty="0" smtClean="0"/>
                        <a:t>月船期（</a:t>
                      </a:r>
                      <a:r>
                        <a:rPr lang="en-US" altLang="zh-CN" b="0" dirty="0" smtClean="0"/>
                        <a:t>4</a:t>
                      </a:r>
                      <a:r>
                        <a:rPr lang="zh-CN" altLang="en-US" b="0" dirty="0" smtClean="0"/>
                        <a:t>月</a:t>
                      </a:r>
                      <a:r>
                        <a:rPr lang="en-US" altLang="zh-CN" b="0" dirty="0" smtClean="0"/>
                        <a:t>12</a:t>
                      </a:r>
                      <a:r>
                        <a:rPr lang="zh-CN" altLang="en-US" b="0" dirty="0" smtClean="0"/>
                        <a:t>日装船、</a:t>
                      </a:r>
                      <a:r>
                        <a:rPr lang="en-US" altLang="zh-CN" b="0" dirty="0" smtClean="0"/>
                        <a:t>6</a:t>
                      </a:r>
                      <a:r>
                        <a:rPr lang="zh-CN" altLang="en-US" b="0" dirty="0" smtClean="0"/>
                        <a:t>月</a:t>
                      </a:r>
                      <a:r>
                        <a:rPr lang="en-US" altLang="zh-CN" b="0" dirty="0" smtClean="0"/>
                        <a:t>2</a:t>
                      </a:r>
                      <a:r>
                        <a:rPr lang="zh-CN" altLang="en-US" b="0" dirty="0" smtClean="0"/>
                        <a:t>日到港）</a:t>
                      </a:r>
                      <a:endParaRPr lang="en-US" altLang="zh-CN"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t>贴水</a:t>
                      </a:r>
                      <a:r>
                        <a:rPr lang="en-US" altLang="zh-CN" b="0" dirty="0" smtClean="0"/>
                        <a:t>154+5</a:t>
                      </a:r>
                      <a:r>
                        <a:rPr lang="zh-CN" altLang="en-US" b="0" dirty="0" smtClean="0"/>
                        <a:t>月</a:t>
                      </a:r>
                      <a:endParaRPr lang="en-US" altLang="zh-CN" b="0" dirty="0" smtClean="0"/>
                    </a:p>
                  </a:txBody>
                  <a:tcPr/>
                </a:tc>
                <a:tc>
                  <a:txBody>
                    <a:bodyPr/>
                    <a:lstStyle/>
                    <a:p>
                      <a:pPr algn="ctr"/>
                      <a:r>
                        <a:rPr lang="zh-CN" altLang="en-US" sz="2400" dirty="0" smtClean="0">
                          <a:solidFill>
                            <a:srgbClr val="FF0000"/>
                          </a:solidFill>
                        </a:rPr>
                        <a:t>现货</a:t>
                      </a:r>
                      <a:endParaRPr lang="zh-CN" altLang="en-US" sz="2400" dirty="0">
                        <a:solidFill>
                          <a:srgbClr val="FF0000"/>
                        </a:solidFill>
                      </a:endParaRPr>
                    </a:p>
                  </a:txBody>
                  <a:tcPr/>
                </a:tc>
                <a:tc>
                  <a:txBody>
                    <a:bodyPr/>
                    <a:lstStyle/>
                    <a:p>
                      <a:pPr algn="ctr"/>
                      <a:r>
                        <a:rPr lang="zh-CN" altLang="en-US" sz="2400" dirty="0" smtClean="0">
                          <a:solidFill>
                            <a:srgbClr val="FF0000"/>
                          </a:solidFill>
                        </a:rPr>
                        <a:t>期货</a:t>
                      </a:r>
                      <a:endParaRPr lang="zh-CN" altLang="en-US" sz="2400" dirty="0">
                        <a:solidFill>
                          <a:srgbClr val="FF0000"/>
                        </a:solidFill>
                      </a:endParaRPr>
                    </a:p>
                  </a:txBody>
                  <a:tcPr/>
                </a:tc>
                <a:tc>
                  <a:txBody>
                    <a:bodyPr/>
                    <a:lstStyle/>
                    <a:p>
                      <a:pPr algn="ctr"/>
                      <a:r>
                        <a:rPr lang="zh-CN" altLang="en-US" sz="2400" dirty="0" smtClean="0">
                          <a:solidFill>
                            <a:srgbClr val="FF0000"/>
                          </a:solidFill>
                        </a:rPr>
                        <a:t>盈亏（</a:t>
                      </a:r>
                      <a:r>
                        <a:rPr lang="en-US" altLang="zh-CN" sz="2400" dirty="0" smtClean="0">
                          <a:solidFill>
                            <a:srgbClr val="FF0000"/>
                          </a:solidFill>
                        </a:rPr>
                        <a:t>K</a:t>
                      </a:r>
                      <a:r>
                        <a:rPr lang="zh-CN" altLang="en-US" sz="2400" dirty="0" smtClean="0">
                          <a:solidFill>
                            <a:srgbClr val="FF0000"/>
                          </a:solidFill>
                        </a:rPr>
                        <a:t>）</a:t>
                      </a:r>
                      <a:endParaRPr lang="zh-CN" altLang="en-US" sz="2400" dirty="0">
                        <a:solidFill>
                          <a:srgbClr val="FF0000"/>
                        </a:solidFill>
                      </a:endParaRPr>
                    </a:p>
                  </a:txBody>
                  <a:tcPr/>
                </a:tc>
              </a:tr>
              <a:tr h="1290348">
                <a:tc>
                  <a:txBody>
                    <a:bodyPr/>
                    <a:lstStyle/>
                    <a:p>
                      <a:r>
                        <a:rPr lang="zh-CN" altLang="en-US" dirty="0" smtClean="0"/>
                        <a:t>第一步：</a:t>
                      </a:r>
                      <a:endParaRPr lang="en-US" altLang="zh-CN" dirty="0" smtClean="0"/>
                    </a:p>
                    <a:p>
                      <a:endParaRPr lang="en-US" altLang="zh-CN" dirty="0" smtClean="0"/>
                    </a:p>
                    <a:p>
                      <a:r>
                        <a:rPr lang="en-US" altLang="zh-CN" dirty="0" smtClean="0"/>
                        <a:t>2013</a:t>
                      </a:r>
                      <a:r>
                        <a:rPr lang="zh-CN" altLang="en-US" dirty="0" smtClean="0"/>
                        <a:t>年</a:t>
                      </a:r>
                      <a:r>
                        <a:rPr lang="en-US" altLang="zh-CN" dirty="0" smtClean="0"/>
                        <a:t>2</a:t>
                      </a:r>
                      <a:r>
                        <a:rPr lang="zh-CN" altLang="en-US" dirty="0" smtClean="0"/>
                        <a:t>月</a:t>
                      </a:r>
                      <a:r>
                        <a:rPr lang="en-US" altLang="zh-CN" dirty="0" smtClean="0"/>
                        <a:t>~4</a:t>
                      </a:r>
                      <a:r>
                        <a:rPr lang="zh-CN" altLang="en-US" dirty="0" smtClean="0"/>
                        <a:t>月</a:t>
                      </a:r>
                      <a:endParaRPr lang="en-US" altLang="zh-CN" dirty="0" smtClean="0"/>
                    </a:p>
                    <a:p>
                      <a:endParaRPr lang="en-US" altLang="zh-CN" dirty="0" smtClean="0"/>
                    </a:p>
                  </a:txBody>
                  <a:tcPr/>
                </a:tc>
                <a:tc>
                  <a:txBody>
                    <a:bodyPr/>
                    <a:lstStyle/>
                    <a:p>
                      <a:r>
                        <a:rPr lang="zh-CN" altLang="en-US" sz="2400" dirty="0" smtClean="0"/>
                        <a:t>买入大豆。</a:t>
                      </a:r>
                      <a:endParaRPr lang="en-US" altLang="zh-CN" sz="2400" dirty="0" smtClean="0"/>
                    </a:p>
                    <a:p>
                      <a:r>
                        <a:rPr lang="zh-CN" altLang="en-US" sz="2400" dirty="0" smtClean="0"/>
                        <a:t>即</a:t>
                      </a:r>
                      <a:r>
                        <a:rPr lang="en-US" altLang="zh-CN" sz="2400" dirty="0" smtClean="0"/>
                        <a:t>SK13</a:t>
                      </a:r>
                      <a:r>
                        <a:rPr lang="zh-CN" altLang="en-US" sz="2400" dirty="0" smtClean="0"/>
                        <a:t>点价</a:t>
                      </a:r>
                      <a:endParaRPr lang="zh-CN" altLang="en-US" sz="2400" dirty="0"/>
                    </a:p>
                  </a:txBody>
                  <a:tcPr/>
                </a:tc>
                <a:tc>
                  <a:txBody>
                    <a:bodyPr/>
                    <a:lstStyle/>
                    <a:p>
                      <a:r>
                        <a:rPr lang="zh-CN" altLang="en-US" sz="2400" dirty="0" smtClean="0"/>
                        <a:t>做空</a:t>
                      </a:r>
                      <a:r>
                        <a:rPr lang="en-US" altLang="zh-CN" sz="2400" dirty="0" smtClean="0"/>
                        <a:t>1309</a:t>
                      </a:r>
                    </a:p>
                    <a:p>
                      <a:r>
                        <a:rPr lang="zh-CN" altLang="en-US" sz="2400" dirty="0" smtClean="0"/>
                        <a:t>豆油、豆粕</a:t>
                      </a:r>
                      <a:endParaRPr lang="zh-CN" altLang="en-US" sz="2400" dirty="0"/>
                    </a:p>
                  </a:txBody>
                  <a:tcPr/>
                </a:tc>
                <a:tc>
                  <a:txBody>
                    <a:bodyPr/>
                    <a:lstStyle/>
                    <a:p>
                      <a:r>
                        <a:rPr lang="en-US" altLang="zh-CN" sz="1800" dirty="0" smtClean="0">
                          <a:solidFill>
                            <a:srgbClr val="FF0000"/>
                          </a:solidFill>
                        </a:rPr>
                        <a:t>K1=</a:t>
                      </a:r>
                      <a:r>
                        <a:rPr lang="en-US" altLang="zh-CN" sz="1800" dirty="0" smtClean="0"/>
                        <a:t>(</a:t>
                      </a:r>
                      <a:r>
                        <a:rPr lang="zh-CN" altLang="en-US" sz="1800" dirty="0" smtClean="0"/>
                        <a:t>豆粕</a:t>
                      </a:r>
                      <a:r>
                        <a:rPr lang="en-US" altLang="zh-CN" sz="1800" dirty="0" smtClean="0"/>
                        <a:t>1309</a:t>
                      </a:r>
                      <a:r>
                        <a:rPr lang="zh-CN" altLang="en-US" sz="1800" dirty="0" smtClean="0"/>
                        <a:t>期货*</a:t>
                      </a:r>
                      <a:r>
                        <a:rPr lang="en-US" altLang="zh-CN" sz="1800" dirty="0" smtClean="0"/>
                        <a:t>0.8+</a:t>
                      </a:r>
                      <a:r>
                        <a:rPr lang="zh-CN" altLang="en-US" sz="1800" dirty="0" smtClean="0"/>
                        <a:t>豆油</a:t>
                      </a:r>
                      <a:r>
                        <a:rPr lang="en-US" altLang="zh-CN" sz="1800" dirty="0" smtClean="0"/>
                        <a:t>1309</a:t>
                      </a:r>
                      <a:r>
                        <a:rPr lang="zh-CN" altLang="en-US" sz="1800" dirty="0" smtClean="0"/>
                        <a:t>期货*</a:t>
                      </a:r>
                      <a:r>
                        <a:rPr lang="en-US" altLang="zh-CN" sz="1800" dirty="0" smtClean="0"/>
                        <a:t>0.18)-</a:t>
                      </a:r>
                      <a:r>
                        <a:rPr lang="zh-CN" altLang="en-US" sz="1800" dirty="0" smtClean="0">
                          <a:solidFill>
                            <a:srgbClr val="FF0000"/>
                          </a:solidFill>
                        </a:rPr>
                        <a:t>（</a:t>
                      </a:r>
                      <a:r>
                        <a:rPr lang="en-US" altLang="zh-CN" sz="1800" dirty="0" smtClean="0">
                          <a:solidFill>
                            <a:srgbClr val="FF0000"/>
                          </a:solidFill>
                        </a:rPr>
                        <a:t>SK13+154</a:t>
                      </a:r>
                      <a:r>
                        <a:rPr lang="zh-CN" altLang="en-US" sz="1800" dirty="0" smtClean="0">
                          <a:solidFill>
                            <a:srgbClr val="FF0000"/>
                          </a:solidFill>
                        </a:rPr>
                        <a:t>）*</a:t>
                      </a:r>
                      <a:r>
                        <a:rPr lang="en-US" altLang="zh-CN" sz="1800" dirty="0" smtClean="0">
                          <a:solidFill>
                            <a:srgbClr val="FF0000"/>
                          </a:solidFill>
                        </a:rPr>
                        <a:t>0.367433*1.1639*6.2+280</a:t>
                      </a:r>
                      <a:endParaRPr lang="zh-CN" altLang="en-US" sz="1800" dirty="0"/>
                    </a:p>
                  </a:txBody>
                  <a:tcPr/>
                </a:tc>
              </a:tr>
              <a:tr h="1669864">
                <a:tc>
                  <a:txBody>
                    <a:bodyPr/>
                    <a:lstStyle/>
                    <a:p>
                      <a:r>
                        <a:rPr lang="zh-CN" altLang="en-US" dirty="0" smtClean="0"/>
                        <a:t>第二步：</a:t>
                      </a:r>
                      <a:endParaRPr lang="en-US" altLang="zh-CN" dirty="0" smtClean="0"/>
                    </a:p>
                    <a:p>
                      <a:r>
                        <a:rPr lang="en-US" altLang="zh-CN" dirty="0" smtClean="0"/>
                        <a:t>2013</a:t>
                      </a:r>
                      <a:r>
                        <a:rPr lang="zh-CN" altLang="en-US" dirty="0" smtClean="0"/>
                        <a:t>年</a:t>
                      </a:r>
                      <a:r>
                        <a:rPr lang="en-US" altLang="zh-CN" dirty="0" smtClean="0"/>
                        <a:t>6-7</a:t>
                      </a:r>
                      <a:r>
                        <a:rPr lang="zh-CN" altLang="en-US" dirty="0" smtClean="0"/>
                        <a:t>月</a:t>
                      </a:r>
                      <a:endParaRPr lang="en-US" altLang="zh-CN" dirty="0" smtClean="0"/>
                    </a:p>
                    <a:p>
                      <a:endParaRPr lang="en-US" altLang="zh-CN" dirty="0" smtClean="0"/>
                    </a:p>
                    <a:p>
                      <a:r>
                        <a:rPr lang="en-US" altLang="zh-CN" dirty="0" smtClean="0"/>
                        <a:t>2013</a:t>
                      </a:r>
                      <a:r>
                        <a:rPr lang="zh-CN" altLang="en-US" dirty="0" smtClean="0"/>
                        <a:t>年</a:t>
                      </a:r>
                      <a:r>
                        <a:rPr lang="en-US" altLang="zh-CN" dirty="0" smtClean="0"/>
                        <a:t>6</a:t>
                      </a:r>
                      <a:r>
                        <a:rPr lang="zh-CN" altLang="en-US" dirty="0" smtClean="0"/>
                        <a:t>月</a:t>
                      </a:r>
                      <a:r>
                        <a:rPr lang="en-US" altLang="zh-CN" dirty="0" smtClean="0"/>
                        <a:t>2</a:t>
                      </a:r>
                      <a:r>
                        <a:rPr lang="zh-CN" altLang="en-US" dirty="0" smtClean="0"/>
                        <a:t>日到港。</a:t>
                      </a:r>
                      <a:r>
                        <a:rPr lang="en-US" altLang="zh-CN" dirty="0" smtClean="0"/>
                        <a:t>6-7</a:t>
                      </a:r>
                      <a:r>
                        <a:rPr lang="zh-CN" altLang="en-US" dirty="0" smtClean="0"/>
                        <a:t>月压榨销售。</a:t>
                      </a:r>
                      <a:endParaRPr lang="en-US" altLang="zh-CN" dirty="0" smtClean="0"/>
                    </a:p>
                  </a:txBody>
                  <a:tcPr/>
                </a:tc>
                <a:tc>
                  <a:txBody>
                    <a:bodyPr/>
                    <a:lstStyle/>
                    <a:p>
                      <a:r>
                        <a:rPr lang="zh-CN" altLang="en-US" sz="2400" dirty="0" smtClean="0"/>
                        <a:t>销售豆油、豆粕现货</a:t>
                      </a:r>
                      <a:endParaRPr lang="zh-CN" altLang="en-US" sz="2400" dirty="0"/>
                    </a:p>
                  </a:txBody>
                  <a:tcPr/>
                </a:tc>
                <a:tc>
                  <a:txBody>
                    <a:bodyPr/>
                    <a:lstStyle/>
                    <a:p>
                      <a:r>
                        <a:rPr lang="zh-CN" altLang="en-US" sz="2400" dirty="0" smtClean="0"/>
                        <a:t>平仓</a:t>
                      </a:r>
                      <a:r>
                        <a:rPr lang="en-US" altLang="zh-CN" sz="2400" dirty="0" smtClean="0"/>
                        <a:t>1409</a:t>
                      </a:r>
                    </a:p>
                    <a:p>
                      <a:r>
                        <a:rPr lang="zh-CN" altLang="en-US" sz="2400" dirty="0" smtClean="0"/>
                        <a:t>豆油、豆粕</a:t>
                      </a:r>
                      <a:endParaRPr lang="zh-CN" altLang="en-US" sz="2400" dirty="0"/>
                    </a:p>
                  </a:txBody>
                  <a:tcPr/>
                </a:tc>
                <a:tc>
                  <a:txBody>
                    <a:bodyPr/>
                    <a:lstStyle/>
                    <a:p>
                      <a:r>
                        <a:rPr lang="en-US" altLang="zh-CN" sz="1800" dirty="0" smtClean="0"/>
                        <a:t>K2=</a:t>
                      </a:r>
                      <a:r>
                        <a:rPr lang="zh-CN" altLang="en-US" sz="1800" dirty="0" smtClean="0"/>
                        <a:t>（豆粕现货</a:t>
                      </a:r>
                      <a:r>
                        <a:rPr lang="en-US" altLang="zh-CN" sz="1800" dirty="0" smtClean="0"/>
                        <a:t>-</a:t>
                      </a:r>
                      <a:r>
                        <a:rPr lang="zh-CN" altLang="en-US" sz="1800" dirty="0" smtClean="0"/>
                        <a:t>豆粕</a:t>
                      </a:r>
                      <a:r>
                        <a:rPr lang="en-US" altLang="zh-CN" sz="1800" dirty="0" smtClean="0"/>
                        <a:t>1309</a:t>
                      </a:r>
                      <a:r>
                        <a:rPr lang="zh-CN" altLang="en-US" sz="1800" dirty="0" smtClean="0"/>
                        <a:t>期货）*</a:t>
                      </a:r>
                      <a:r>
                        <a:rPr lang="en-US" altLang="zh-CN" sz="1800" dirty="0" smtClean="0"/>
                        <a:t>0.8+</a:t>
                      </a:r>
                      <a:r>
                        <a:rPr lang="zh-CN" altLang="en-US" sz="1800" dirty="0" smtClean="0"/>
                        <a:t>（豆油现货</a:t>
                      </a:r>
                      <a:r>
                        <a:rPr lang="en-US" altLang="zh-CN" sz="1800" dirty="0" smtClean="0"/>
                        <a:t>-</a:t>
                      </a:r>
                      <a:r>
                        <a:rPr lang="zh-CN" altLang="en-US" sz="1800" dirty="0" smtClean="0"/>
                        <a:t>豆油期货</a:t>
                      </a:r>
                      <a:r>
                        <a:rPr lang="en-US" altLang="zh-CN" sz="1800" dirty="0" smtClean="0"/>
                        <a:t>1309</a:t>
                      </a:r>
                      <a:r>
                        <a:rPr lang="zh-CN" altLang="en-US" sz="1800" dirty="0" smtClean="0"/>
                        <a:t>）*</a:t>
                      </a:r>
                      <a:r>
                        <a:rPr lang="en-US" altLang="zh-CN" sz="1800" dirty="0" smtClean="0"/>
                        <a:t>0.18</a:t>
                      </a:r>
                      <a:endParaRPr lang="zh-CN" altLang="en-US" sz="1800"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建立区间的概念</a:t>
            </a:r>
            <a:endParaRPr lang="en-US" dirty="0"/>
          </a:p>
        </p:txBody>
      </p:sp>
      <p:sp>
        <p:nvSpPr>
          <p:cNvPr id="3" name="Content Placeholder 2"/>
          <p:cNvSpPr>
            <a:spLocks noGrp="1"/>
          </p:cNvSpPr>
          <p:nvPr>
            <p:ph idx="1"/>
          </p:nvPr>
        </p:nvSpPr>
        <p:spPr/>
        <p:txBody>
          <a:bodyPr/>
          <a:lstStyle/>
          <a:p>
            <a:r>
              <a:rPr lang="zh-CN" altLang="en-US" dirty="0" smtClean="0"/>
              <a:t>牛市区间和熊市区间，操作在区间内进行，而不是等待极端市场出现。</a:t>
            </a:r>
            <a:endParaRPr lang="en-US" altLang="zh-CN" dirty="0" smtClean="0"/>
          </a:p>
          <a:p>
            <a:r>
              <a:rPr lang="zh-CN" altLang="en-US" dirty="0" smtClean="0"/>
              <a:t>改变过去追求最高点和最低点的做法，分散仓单，逐步建仓，逐步平仓。</a:t>
            </a:r>
            <a:endParaRPr lang="en-US" altLang="zh-CN" dirty="0" smtClean="0"/>
          </a:p>
          <a:p>
            <a:r>
              <a:rPr lang="zh-CN" altLang="en-US" dirty="0" smtClean="0"/>
              <a:t>不同区间选取不同的操作模式，在增加盈利的同时，尽量规避风险。</a:t>
            </a:r>
            <a:endParaRPr lang="en-US" dirty="0"/>
          </a:p>
        </p:txBody>
      </p:sp>
    </p:spTree>
    <p:extLst>
      <p:ext uri="{BB962C8B-B14F-4D97-AF65-F5344CB8AC3E}">
        <p14:creationId xmlns:p14="http://schemas.microsoft.com/office/powerpoint/2010/main" val="26197137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30546</a:t>
            </a:r>
            <a:r>
              <a:rPr lang="zh-CN" altLang="en-US" dirty="0" smtClean="0"/>
              <a:t>方案</a:t>
            </a:r>
            <a:r>
              <a:rPr lang="en-US" altLang="zh-CN" dirty="0" smtClean="0"/>
              <a:t>B</a:t>
            </a:r>
            <a:r>
              <a:rPr lang="zh-CN" altLang="en-US" dirty="0" smtClean="0"/>
              <a:t>盈亏图示</a:t>
            </a:r>
            <a:endParaRPr lang="zh-CN" altLang="en-US" dirty="0"/>
          </a:p>
        </p:txBody>
      </p:sp>
      <p:sp>
        <p:nvSpPr>
          <p:cNvPr id="5" name="文本占位符 4"/>
          <p:cNvSpPr>
            <a:spLocks noGrp="1"/>
          </p:cNvSpPr>
          <p:nvPr>
            <p:ph type="body" idx="4294967295"/>
          </p:nvPr>
        </p:nvSpPr>
        <p:spPr>
          <a:xfrm>
            <a:off x="928662" y="6218238"/>
            <a:ext cx="4500563" cy="639762"/>
          </a:xfrm>
        </p:spPr>
        <p:txBody>
          <a:bodyPr>
            <a:normAutofit/>
          </a:bodyPr>
          <a:lstStyle/>
          <a:p>
            <a:r>
              <a:rPr lang="en-US" altLang="zh-CN" sz="2400" dirty="0" smtClean="0"/>
              <a:t>30546</a:t>
            </a:r>
            <a:r>
              <a:rPr lang="zh-CN" altLang="en-US" sz="2400" dirty="0" smtClean="0"/>
              <a:t>方案</a:t>
            </a:r>
            <a:r>
              <a:rPr lang="en-US" altLang="zh-CN" sz="2400" dirty="0" smtClean="0"/>
              <a:t>B</a:t>
            </a:r>
            <a:r>
              <a:rPr lang="zh-CN" altLang="en-US" sz="2400" dirty="0" smtClean="0"/>
              <a:t>第一步盈亏</a:t>
            </a:r>
            <a:r>
              <a:rPr lang="en-US" altLang="zh-CN" sz="2400" dirty="0" smtClean="0"/>
              <a:t>K1</a:t>
            </a:r>
            <a:endParaRPr lang="zh-CN" altLang="en-US" sz="2400" dirty="0"/>
          </a:p>
        </p:txBody>
      </p:sp>
      <p:sp>
        <p:nvSpPr>
          <p:cNvPr id="7" name="文本占位符 6"/>
          <p:cNvSpPr>
            <a:spLocks noGrp="1"/>
          </p:cNvSpPr>
          <p:nvPr>
            <p:ph type="body" sz="half" idx="4294967295"/>
          </p:nvPr>
        </p:nvSpPr>
        <p:spPr>
          <a:xfrm>
            <a:off x="5143504" y="6218238"/>
            <a:ext cx="4000496" cy="639762"/>
          </a:xfrm>
        </p:spPr>
        <p:txBody>
          <a:bodyPr>
            <a:noAutofit/>
          </a:bodyPr>
          <a:lstStyle/>
          <a:p>
            <a:r>
              <a:rPr lang="en-US" altLang="zh-CN" sz="2400" dirty="0" smtClean="0"/>
              <a:t>30546</a:t>
            </a:r>
            <a:r>
              <a:rPr lang="zh-CN" altLang="en-US" sz="2400" dirty="0" smtClean="0"/>
              <a:t>方案</a:t>
            </a:r>
            <a:r>
              <a:rPr lang="en-US" altLang="zh-CN" sz="2400" dirty="0" smtClean="0"/>
              <a:t>B</a:t>
            </a:r>
            <a:r>
              <a:rPr lang="zh-CN" altLang="en-US" sz="2400" dirty="0" smtClean="0"/>
              <a:t>第二步盈亏</a:t>
            </a:r>
            <a:r>
              <a:rPr lang="en-US" altLang="zh-CN" sz="2400" dirty="0" smtClean="0"/>
              <a:t>K2</a:t>
            </a:r>
            <a:endParaRPr lang="zh-CN" altLang="en-US" sz="2400" dirty="0" smtClean="0"/>
          </a:p>
        </p:txBody>
      </p:sp>
      <p:graphicFrame>
        <p:nvGraphicFramePr>
          <p:cNvPr id="10" name="内容占位符 9"/>
          <p:cNvGraphicFramePr>
            <a:graphicFrameLocks noGrp="1"/>
          </p:cNvGraphicFramePr>
          <p:nvPr>
            <p:ph sz="half" idx="1"/>
          </p:nvPr>
        </p:nvGraphicFramePr>
        <p:xfrm>
          <a:off x="1435100" y="1524000"/>
          <a:ext cx="3657600" cy="46640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内容占位符 10"/>
          <p:cNvGraphicFramePr>
            <a:graphicFrameLocks noGrp="1"/>
          </p:cNvGraphicFramePr>
          <p:nvPr>
            <p:ph sz="half" idx="2"/>
          </p:nvPr>
        </p:nvGraphicFramePr>
        <p:xfrm>
          <a:off x="5276850" y="1524000"/>
          <a:ext cx="3657600" cy="46640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30546</a:t>
            </a:r>
            <a:r>
              <a:rPr lang="zh-CN" altLang="en-US" dirty="0" smtClean="0"/>
              <a:t>套保方案</a:t>
            </a:r>
            <a:r>
              <a:rPr lang="en-US" altLang="zh-CN" dirty="0" smtClean="0"/>
              <a:t>B</a:t>
            </a:r>
            <a:r>
              <a:rPr lang="zh-CN" altLang="en-US" dirty="0" smtClean="0"/>
              <a:t>盈亏区间</a:t>
            </a:r>
            <a:endParaRPr lang="zh-CN" altLang="en-US" dirty="0"/>
          </a:p>
        </p:txBody>
      </p:sp>
      <p:sp>
        <p:nvSpPr>
          <p:cNvPr id="3" name="内容占位符 2"/>
          <p:cNvSpPr>
            <a:spLocks noGrp="1"/>
          </p:cNvSpPr>
          <p:nvPr>
            <p:ph idx="1"/>
          </p:nvPr>
        </p:nvSpPr>
        <p:spPr/>
        <p:txBody>
          <a:bodyPr/>
          <a:lstStyle/>
          <a:p>
            <a:pPr>
              <a:buNone/>
            </a:pPr>
            <a:endParaRPr lang="en-US" altLang="zh-CN" dirty="0" smtClean="0"/>
          </a:p>
          <a:p>
            <a:pPr>
              <a:buNone/>
            </a:pPr>
            <a:r>
              <a:rPr lang="en-US" altLang="zh-CN" dirty="0" smtClean="0"/>
              <a:t> </a:t>
            </a:r>
            <a:r>
              <a:rPr lang="zh-CN" altLang="en-US" dirty="0" smtClean="0"/>
              <a:t>第一步盈亏区间：（</a:t>
            </a:r>
            <a:r>
              <a:rPr lang="en-US" altLang="zh-CN" dirty="0" smtClean="0">
                <a:solidFill>
                  <a:srgbClr val="FF0000"/>
                </a:solidFill>
              </a:rPr>
              <a:t>-592</a:t>
            </a:r>
            <a:r>
              <a:rPr lang="zh-CN" altLang="en-US" dirty="0" smtClean="0">
                <a:solidFill>
                  <a:srgbClr val="FF0000"/>
                </a:solidFill>
              </a:rPr>
              <a:t>，</a:t>
            </a:r>
            <a:r>
              <a:rPr lang="en-US" altLang="zh-CN" dirty="0" smtClean="0">
                <a:solidFill>
                  <a:srgbClr val="FF0000"/>
                </a:solidFill>
              </a:rPr>
              <a:t>-222</a:t>
            </a:r>
            <a:r>
              <a:rPr lang="zh-CN" altLang="en-US" dirty="0" smtClean="0"/>
              <a:t>）</a:t>
            </a:r>
            <a:endParaRPr lang="en-US" altLang="zh-CN" dirty="0" smtClean="0"/>
          </a:p>
          <a:p>
            <a:pPr>
              <a:buNone/>
            </a:pPr>
            <a:endParaRPr lang="en-US" altLang="zh-CN" dirty="0" smtClean="0"/>
          </a:p>
          <a:p>
            <a:pPr>
              <a:buNone/>
            </a:pPr>
            <a:r>
              <a:rPr lang="zh-CN" altLang="en-US" dirty="0" smtClean="0"/>
              <a:t> 第二步盈亏区间：  （</a:t>
            </a:r>
            <a:r>
              <a:rPr lang="en-US" altLang="zh-CN" dirty="0" smtClean="0"/>
              <a:t>163</a:t>
            </a:r>
            <a:r>
              <a:rPr lang="zh-CN" altLang="en-US" dirty="0" smtClean="0"/>
              <a:t>，</a:t>
            </a:r>
            <a:r>
              <a:rPr lang="en-US" altLang="zh-CN" dirty="0" smtClean="0"/>
              <a:t> 526</a:t>
            </a:r>
            <a:r>
              <a:rPr lang="zh-CN" altLang="en-US" dirty="0" smtClean="0"/>
              <a:t>）</a:t>
            </a:r>
            <a:endParaRPr lang="en-US" altLang="zh-CN" dirty="0" smtClean="0"/>
          </a:p>
          <a:p>
            <a:pPr>
              <a:buNone/>
            </a:pPr>
            <a:endParaRPr lang="en-US" altLang="zh-CN" dirty="0" smtClean="0"/>
          </a:p>
          <a:p>
            <a:pPr>
              <a:buNone/>
            </a:pPr>
            <a:r>
              <a:rPr lang="en-US" altLang="zh-CN" dirty="0" smtClean="0"/>
              <a:t>30546</a:t>
            </a:r>
            <a:r>
              <a:rPr lang="zh-CN" altLang="en-US" dirty="0" smtClean="0"/>
              <a:t>方案</a:t>
            </a:r>
            <a:r>
              <a:rPr lang="en-US" altLang="zh-CN" dirty="0" smtClean="0"/>
              <a:t>B</a:t>
            </a:r>
            <a:r>
              <a:rPr lang="zh-CN" altLang="en-US" dirty="0" smtClean="0"/>
              <a:t>盈亏区间：</a:t>
            </a:r>
            <a:r>
              <a:rPr lang="zh-CN" altLang="en-US" b="1" dirty="0" smtClean="0"/>
              <a:t>（</a:t>
            </a:r>
            <a:r>
              <a:rPr lang="en-US" altLang="zh-CN" sz="3600" b="1" dirty="0" smtClean="0">
                <a:solidFill>
                  <a:srgbClr val="FF0000"/>
                </a:solidFill>
              </a:rPr>
              <a:t>-429</a:t>
            </a:r>
            <a:r>
              <a:rPr lang="zh-CN" altLang="en-US" sz="3600" b="1" dirty="0" smtClean="0"/>
              <a:t>，</a:t>
            </a:r>
            <a:r>
              <a:rPr lang="en-US" altLang="zh-CN" sz="3600" b="1" dirty="0" smtClean="0"/>
              <a:t>304 </a:t>
            </a:r>
            <a:r>
              <a:rPr lang="zh-CN" altLang="en-US" sz="3600" b="1" dirty="0" smtClean="0"/>
              <a:t>）</a:t>
            </a:r>
            <a:endParaRPr lang="zh-CN" altLang="en-US" sz="3600" b="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30546  </a:t>
            </a:r>
            <a:r>
              <a:rPr lang="zh-CN" altLang="en-US" dirty="0" smtClean="0"/>
              <a:t>方案</a:t>
            </a:r>
            <a:r>
              <a:rPr lang="en-US" altLang="zh-CN" dirty="0" smtClean="0"/>
              <a:t>C</a:t>
            </a:r>
            <a:r>
              <a:rPr lang="zh-CN" altLang="en-US" dirty="0" smtClean="0"/>
              <a:t>盈亏示意图</a:t>
            </a:r>
            <a:endParaRPr lang="zh-CN" altLang="en-US" dirty="0"/>
          </a:p>
        </p:txBody>
      </p:sp>
      <p:graphicFrame>
        <p:nvGraphicFramePr>
          <p:cNvPr id="5" name="内容占位符 4"/>
          <p:cNvGraphicFramePr>
            <a:graphicFrameLocks noGrp="1"/>
          </p:cNvGraphicFramePr>
          <p:nvPr>
            <p:ph idx="1"/>
          </p:nvPr>
        </p:nvGraphicFramePr>
        <p:xfrm>
          <a:off x="1435100" y="1447800"/>
          <a:ext cx="7280304" cy="419577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1857356" y="5786454"/>
            <a:ext cx="6572296" cy="646331"/>
          </a:xfrm>
          <a:prstGeom prst="rect">
            <a:avLst/>
          </a:prstGeom>
          <a:noFill/>
        </p:spPr>
        <p:txBody>
          <a:bodyPr wrap="square" rtlCol="0">
            <a:spAutoFit/>
          </a:bodyPr>
          <a:lstStyle/>
          <a:p>
            <a:r>
              <a:rPr lang="zh-CN" altLang="en-US" sz="3600" dirty="0" smtClean="0"/>
              <a:t>盈亏区间</a:t>
            </a:r>
            <a:r>
              <a:rPr lang="zh-CN" altLang="en-US" sz="3600" dirty="0" smtClean="0">
                <a:sym typeface="Wingdings" pitchFamily="2" charset="2"/>
              </a:rPr>
              <a:t>（</a:t>
            </a:r>
            <a:r>
              <a:rPr lang="en-US" altLang="zh-CN" sz="3600" dirty="0" smtClean="0">
                <a:sym typeface="Wingdings" pitchFamily="2" charset="2"/>
              </a:rPr>
              <a:t>-331.7</a:t>
            </a:r>
            <a:r>
              <a:rPr lang="zh-CN" altLang="en-US" sz="3600" dirty="0" smtClean="0">
                <a:sym typeface="Wingdings" pitchFamily="2" charset="2"/>
              </a:rPr>
              <a:t>，</a:t>
            </a:r>
            <a:r>
              <a:rPr lang="en-US" altLang="zh-CN" sz="3600" dirty="0" smtClean="0">
                <a:sym typeface="Wingdings" pitchFamily="2" charset="2"/>
              </a:rPr>
              <a:t>-538.3</a:t>
            </a:r>
            <a:r>
              <a:rPr lang="zh-CN" altLang="en-US" sz="3600" dirty="0" smtClean="0">
                <a:sym typeface="Wingdings" pitchFamily="2" charset="2"/>
              </a:rPr>
              <a:t>）</a:t>
            </a:r>
            <a:endParaRPr lang="zh-CN" altLang="en-US" sz="36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smtClean="0"/>
              <a:t>30976</a:t>
            </a:r>
            <a:r>
              <a:rPr lang="zh-CN" altLang="en-US" dirty="0" smtClean="0"/>
              <a:t>合同</a:t>
            </a:r>
            <a:endParaRPr lang="zh-CN" altLang="en-US" dirty="0"/>
          </a:p>
        </p:txBody>
      </p:sp>
      <p:graphicFrame>
        <p:nvGraphicFramePr>
          <p:cNvPr id="13" name="内容占位符 12"/>
          <p:cNvGraphicFramePr>
            <a:graphicFrameLocks noGrp="1"/>
          </p:cNvGraphicFramePr>
          <p:nvPr>
            <p:ph idx="1"/>
          </p:nvPr>
        </p:nvGraphicFramePr>
        <p:xfrm>
          <a:off x="1435100" y="1447800"/>
          <a:ext cx="7499350" cy="4720248"/>
        </p:xfrm>
        <a:graphic>
          <a:graphicData uri="http://schemas.openxmlformats.org/drawingml/2006/table">
            <a:tbl>
              <a:tblPr firstRow="1" bandRow="1">
                <a:tableStyleId>{BC89EF96-8CEA-46FF-86C4-4CE0E7609802}</a:tableStyleId>
              </a:tblPr>
              <a:tblGrid>
                <a:gridCol w="3749675"/>
                <a:gridCol w="3749675"/>
              </a:tblGrid>
              <a:tr h="524472">
                <a:tc>
                  <a:txBody>
                    <a:bodyPr/>
                    <a:lstStyle/>
                    <a:p>
                      <a:pPr algn="ctr" fontAlgn="ctr"/>
                      <a:r>
                        <a:rPr lang="zh-CN" altLang="en-US" sz="2400" b="0" i="0" u="none" strike="noStrike" dirty="0">
                          <a:solidFill>
                            <a:srgbClr val="000000"/>
                          </a:solidFill>
                          <a:latin typeface="宋体"/>
                        </a:rPr>
                        <a:t>船期</a:t>
                      </a:r>
                    </a:p>
                  </a:txBody>
                  <a:tcPr marL="9525" marR="9525" marT="9525" marB="0" anchor="ctr"/>
                </a:tc>
                <a:tc>
                  <a:txBody>
                    <a:bodyPr/>
                    <a:lstStyle/>
                    <a:p>
                      <a:pPr algn="ctr" fontAlgn="ctr"/>
                      <a:r>
                        <a:rPr lang="en-US" altLang="zh-CN" sz="2400" b="0" i="0" u="none" strike="noStrike" dirty="0" smtClean="0">
                          <a:solidFill>
                            <a:srgbClr val="000000"/>
                          </a:solidFill>
                          <a:latin typeface="宋体"/>
                        </a:rPr>
                        <a:t>4</a:t>
                      </a:r>
                      <a:r>
                        <a:rPr lang="zh-CN" altLang="en-US" sz="2400" b="0" i="0" u="none" strike="noStrike" dirty="0" smtClean="0">
                          <a:solidFill>
                            <a:srgbClr val="000000"/>
                          </a:solidFill>
                          <a:latin typeface="宋体"/>
                        </a:rPr>
                        <a:t>月</a:t>
                      </a:r>
                      <a:endParaRPr lang="zh-CN" altLang="en-US" sz="2400" b="0" i="0" u="none" strike="noStrike" dirty="0">
                        <a:solidFill>
                          <a:srgbClr val="000000"/>
                        </a:solidFill>
                        <a:latin typeface="宋体"/>
                      </a:endParaRPr>
                    </a:p>
                  </a:txBody>
                  <a:tcPr marL="9525" marR="9525" marT="9525" marB="0" anchor="ctr"/>
                </a:tc>
              </a:tr>
              <a:tr h="524472">
                <a:tc>
                  <a:txBody>
                    <a:bodyPr/>
                    <a:lstStyle/>
                    <a:p>
                      <a:pPr algn="ctr" fontAlgn="ctr"/>
                      <a:r>
                        <a:rPr lang="zh-CN" altLang="en-US" sz="2400" b="0" i="0" u="none" strike="noStrike" dirty="0">
                          <a:solidFill>
                            <a:srgbClr val="000000"/>
                          </a:solidFill>
                          <a:latin typeface="宋体"/>
                        </a:rPr>
                        <a:t>装船</a:t>
                      </a:r>
                    </a:p>
                  </a:txBody>
                  <a:tcPr marL="9525" marR="9525" marT="9525" marB="0" anchor="ctr"/>
                </a:tc>
                <a:tc>
                  <a:txBody>
                    <a:bodyPr/>
                    <a:lstStyle/>
                    <a:p>
                      <a:pPr algn="ctr" fontAlgn="ctr"/>
                      <a:r>
                        <a:rPr lang="en-US" altLang="zh-CN" sz="2400" b="0" i="0" u="none" strike="noStrike" dirty="0" smtClean="0">
                          <a:solidFill>
                            <a:srgbClr val="000000"/>
                          </a:solidFill>
                          <a:latin typeface="宋体"/>
                        </a:rPr>
                        <a:t>2014.4.26</a:t>
                      </a:r>
                      <a:endParaRPr lang="zh-CN" altLang="en-US" sz="2400" b="0" i="0" u="none" strike="noStrike" dirty="0">
                        <a:solidFill>
                          <a:srgbClr val="000000"/>
                        </a:solidFill>
                        <a:latin typeface="宋体"/>
                      </a:endParaRPr>
                    </a:p>
                  </a:txBody>
                  <a:tcPr marL="9525" marR="9525" marT="9525" marB="0" anchor="ctr"/>
                </a:tc>
              </a:tr>
              <a:tr h="524472">
                <a:tc>
                  <a:txBody>
                    <a:bodyPr/>
                    <a:lstStyle/>
                    <a:p>
                      <a:pPr algn="ctr" fontAlgn="ctr"/>
                      <a:r>
                        <a:rPr lang="zh-CN" altLang="en-US" sz="2400" b="0" i="0" u="none" strike="noStrike">
                          <a:solidFill>
                            <a:srgbClr val="000000"/>
                          </a:solidFill>
                          <a:latin typeface="宋体"/>
                        </a:rPr>
                        <a:t>到港</a:t>
                      </a:r>
                    </a:p>
                  </a:txBody>
                  <a:tcPr marL="9525" marR="9525" marT="9525" marB="0" anchor="ctr"/>
                </a:tc>
                <a:tc>
                  <a:txBody>
                    <a:bodyPr/>
                    <a:lstStyle/>
                    <a:p>
                      <a:pPr algn="ctr" fontAlgn="ctr"/>
                      <a:r>
                        <a:rPr lang="en-US" altLang="zh-CN" sz="2400" b="0" i="0" u="none" strike="noStrike" dirty="0" smtClean="0">
                          <a:solidFill>
                            <a:srgbClr val="000000"/>
                          </a:solidFill>
                          <a:latin typeface="宋体"/>
                        </a:rPr>
                        <a:t>2014.6.7</a:t>
                      </a:r>
                      <a:endParaRPr lang="zh-CN" altLang="en-US" sz="2400" b="0" i="0" u="none" strike="noStrike" dirty="0">
                        <a:solidFill>
                          <a:srgbClr val="000000"/>
                        </a:solidFill>
                        <a:latin typeface="宋体"/>
                      </a:endParaRPr>
                    </a:p>
                  </a:txBody>
                  <a:tcPr marL="9525" marR="9525" marT="9525" marB="0" anchor="ctr"/>
                </a:tc>
              </a:tr>
              <a:tr h="524472">
                <a:tc>
                  <a:txBody>
                    <a:bodyPr/>
                    <a:lstStyle/>
                    <a:p>
                      <a:pPr algn="ctr" fontAlgn="ctr"/>
                      <a:r>
                        <a:rPr lang="zh-CN" altLang="en-US" sz="2400" b="0" i="0" u="none" strike="noStrike">
                          <a:solidFill>
                            <a:srgbClr val="000000"/>
                          </a:solidFill>
                          <a:latin typeface="宋体"/>
                        </a:rPr>
                        <a:t>贴水</a:t>
                      </a:r>
                    </a:p>
                  </a:txBody>
                  <a:tcPr marL="9525" marR="9525" marT="9525" marB="0" anchor="ctr"/>
                </a:tc>
                <a:tc>
                  <a:txBody>
                    <a:bodyPr/>
                    <a:lstStyle/>
                    <a:p>
                      <a:pPr algn="ctr" fontAlgn="ctr"/>
                      <a:r>
                        <a:rPr lang="en-US" altLang="zh-CN" sz="2400" b="0" i="0" u="none" strike="noStrike" dirty="0" smtClean="0">
                          <a:solidFill>
                            <a:srgbClr val="000000"/>
                          </a:solidFill>
                          <a:latin typeface="宋体"/>
                        </a:rPr>
                        <a:t>186+5</a:t>
                      </a:r>
                      <a:r>
                        <a:rPr lang="zh-CN" altLang="en-US" sz="2400" b="0" i="0" u="none" strike="noStrike" dirty="0" smtClean="0">
                          <a:solidFill>
                            <a:srgbClr val="000000"/>
                          </a:solidFill>
                          <a:latin typeface="宋体"/>
                        </a:rPr>
                        <a:t>月</a:t>
                      </a:r>
                      <a:endParaRPr lang="zh-CN" altLang="en-US" sz="2400" b="0" i="0" u="none" strike="noStrike" dirty="0">
                        <a:solidFill>
                          <a:srgbClr val="000000"/>
                        </a:solidFill>
                        <a:latin typeface="宋体"/>
                      </a:endParaRPr>
                    </a:p>
                  </a:txBody>
                  <a:tcPr marL="9525" marR="9525" marT="9525" marB="0" anchor="ctr"/>
                </a:tc>
              </a:tr>
              <a:tr h="524472">
                <a:tc>
                  <a:txBody>
                    <a:bodyPr/>
                    <a:lstStyle/>
                    <a:p>
                      <a:pPr algn="ctr" fontAlgn="ctr"/>
                      <a:r>
                        <a:rPr lang="zh-CN" altLang="en-US" sz="2400" b="0" i="0" u="none" strike="noStrike">
                          <a:solidFill>
                            <a:srgbClr val="000000"/>
                          </a:solidFill>
                          <a:latin typeface="宋体"/>
                        </a:rPr>
                        <a:t>最后一次结价</a:t>
                      </a:r>
                    </a:p>
                  </a:txBody>
                  <a:tcPr marL="9525" marR="9525" marT="9525" marB="0" anchor="ctr"/>
                </a:tc>
                <a:tc>
                  <a:txBody>
                    <a:bodyPr/>
                    <a:lstStyle/>
                    <a:p>
                      <a:pPr algn="ctr" fontAlgn="ctr"/>
                      <a:r>
                        <a:rPr lang="en-US" altLang="zh-CN" sz="2400" b="0" i="0" u="none" strike="noStrike" dirty="0" smtClean="0">
                          <a:solidFill>
                            <a:srgbClr val="000000"/>
                          </a:solidFill>
                          <a:latin typeface="宋体"/>
                        </a:rPr>
                        <a:t>1451.76</a:t>
                      </a:r>
                      <a:r>
                        <a:rPr lang="zh-CN" altLang="en-US" sz="2400" b="0" i="0" u="none" strike="noStrike" dirty="0" smtClean="0">
                          <a:solidFill>
                            <a:srgbClr val="000000"/>
                          </a:solidFill>
                          <a:latin typeface="宋体"/>
                        </a:rPr>
                        <a:t>美分</a:t>
                      </a:r>
                      <a:r>
                        <a:rPr lang="en-US" altLang="zh-CN" sz="2400" b="0" i="0" u="none" strike="noStrike" dirty="0" smtClean="0">
                          <a:solidFill>
                            <a:srgbClr val="000000"/>
                          </a:solidFill>
                          <a:latin typeface="宋体"/>
                        </a:rPr>
                        <a:t>/</a:t>
                      </a:r>
                      <a:r>
                        <a:rPr lang="zh-CN" altLang="en-US" sz="2400" b="0" i="0" u="none" strike="noStrike" dirty="0" smtClean="0">
                          <a:solidFill>
                            <a:srgbClr val="000000"/>
                          </a:solidFill>
                          <a:latin typeface="宋体"/>
                        </a:rPr>
                        <a:t>蒲</a:t>
                      </a:r>
                      <a:endParaRPr lang="zh-CN" altLang="en-US" sz="2400" b="0" i="0" u="none" strike="noStrike" dirty="0">
                        <a:solidFill>
                          <a:srgbClr val="000000"/>
                        </a:solidFill>
                        <a:latin typeface="宋体"/>
                      </a:endParaRPr>
                    </a:p>
                  </a:txBody>
                  <a:tcPr marL="9525" marR="9525" marT="9525" marB="0" anchor="ctr"/>
                </a:tc>
              </a:tr>
              <a:tr h="524472">
                <a:tc>
                  <a:txBody>
                    <a:bodyPr/>
                    <a:lstStyle/>
                    <a:p>
                      <a:pPr algn="ctr" fontAlgn="ctr"/>
                      <a:r>
                        <a:rPr lang="zh-CN" altLang="en-US" sz="2400" b="0" i="0" u="none" strike="noStrike">
                          <a:solidFill>
                            <a:srgbClr val="000000"/>
                          </a:solidFill>
                          <a:latin typeface="宋体"/>
                        </a:rPr>
                        <a:t>平仓利润折合</a:t>
                      </a:r>
                    </a:p>
                  </a:txBody>
                  <a:tcPr marL="9525" marR="9525" marT="9525" marB="0" anchor="ctr"/>
                </a:tc>
                <a:tc>
                  <a:txBody>
                    <a:bodyPr/>
                    <a:lstStyle/>
                    <a:p>
                      <a:pPr algn="ctr" fontAlgn="ctr"/>
                      <a:r>
                        <a:rPr lang="en-US" altLang="zh-CN" sz="2400" b="0" i="0" u="none" strike="noStrike" dirty="0" smtClean="0">
                          <a:solidFill>
                            <a:srgbClr val="000000"/>
                          </a:solidFill>
                          <a:latin typeface="宋体"/>
                        </a:rPr>
                        <a:t>0.35</a:t>
                      </a:r>
                      <a:r>
                        <a:rPr lang="zh-CN" altLang="en-US" sz="2400" b="0" i="0" u="none" strike="noStrike" dirty="0" smtClean="0">
                          <a:solidFill>
                            <a:srgbClr val="000000"/>
                          </a:solidFill>
                          <a:latin typeface="宋体"/>
                        </a:rPr>
                        <a:t>美分</a:t>
                      </a:r>
                      <a:r>
                        <a:rPr lang="en-US" altLang="zh-CN" sz="2400" b="0" i="0" u="none" strike="noStrike" dirty="0" smtClean="0">
                          <a:solidFill>
                            <a:srgbClr val="000000"/>
                          </a:solidFill>
                          <a:latin typeface="宋体"/>
                        </a:rPr>
                        <a:t>/</a:t>
                      </a:r>
                      <a:r>
                        <a:rPr lang="zh-CN" altLang="en-US" sz="2400" b="0" i="0" u="none" strike="noStrike" dirty="0" smtClean="0">
                          <a:solidFill>
                            <a:srgbClr val="000000"/>
                          </a:solidFill>
                          <a:latin typeface="宋体"/>
                        </a:rPr>
                        <a:t>蒲</a:t>
                      </a:r>
                      <a:endParaRPr lang="zh-CN" altLang="en-US" sz="2400" b="0" i="0" u="none" strike="noStrike" dirty="0">
                        <a:solidFill>
                          <a:srgbClr val="000000"/>
                        </a:solidFill>
                        <a:latin typeface="宋体"/>
                      </a:endParaRPr>
                    </a:p>
                  </a:txBody>
                  <a:tcPr marL="9525" marR="9525" marT="9525" marB="0" anchor="ctr"/>
                </a:tc>
              </a:tr>
              <a:tr h="524472">
                <a:tc>
                  <a:txBody>
                    <a:bodyPr/>
                    <a:lstStyle/>
                    <a:p>
                      <a:pPr algn="ctr" fontAlgn="ctr"/>
                      <a:r>
                        <a:rPr lang="zh-CN" altLang="en-US" sz="2400" b="0" i="0" u="none" strike="noStrike" dirty="0" smtClean="0">
                          <a:solidFill>
                            <a:srgbClr val="000000"/>
                          </a:solidFill>
                          <a:latin typeface="宋体"/>
                        </a:rPr>
                        <a:t>豆粕现货销售</a:t>
                      </a:r>
                      <a:endParaRPr lang="zh-CN" altLang="en-US" sz="2400" b="0" i="0" u="none" strike="noStrike" dirty="0">
                        <a:solidFill>
                          <a:srgbClr val="000000"/>
                        </a:solidFill>
                        <a:latin typeface="宋体"/>
                      </a:endParaRPr>
                    </a:p>
                  </a:txBody>
                  <a:tcPr marL="9525" marR="9525" marT="9525" marB="0" anchor="ctr"/>
                </a:tc>
                <a:tc>
                  <a:txBody>
                    <a:bodyPr/>
                    <a:lstStyle/>
                    <a:p>
                      <a:pPr algn="ctr" fontAlgn="ctr"/>
                      <a:r>
                        <a:rPr lang="en-US" altLang="zh-CN" sz="2400" b="0" i="0" u="none" strike="noStrike" dirty="0" smtClean="0">
                          <a:solidFill>
                            <a:srgbClr val="000000"/>
                          </a:solidFill>
                          <a:latin typeface="宋体"/>
                        </a:rPr>
                        <a:t>3640</a:t>
                      </a:r>
                      <a:r>
                        <a:rPr lang="zh-CN" altLang="en-US" sz="2400" b="0" i="0" u="none" strike="noStrike" dirty="0" smtClean="0">
                          <a:solidFill>
                            <a:srgbClr val="000000"/>
                          </a:solidFill>
                          <a:latin typeface="宋体"/>
                        </a:rPr>
                        <a:t>元</a:t>
                      </a:r>
                      <a:r>
                        <a:rPr lang="en-US" altLang="zh-CN" sz="2400" b="0" i="0" u="none" strike="noStrike" dirty="0" smtClean="0">
                          <a:solidFill>
                            <a:srgbClr val="000000"/>
                          </a:solidFill>
                          <a:latin typeface="宋体"/>
                        </a:rPr>
                        <a:t>/</a:t>
                      </a:r>
                      <a:r>
                        <a:rPr lang="zh-CN" altLang="en-US" sz="2400" b="0" i="0" u="none" strike="noStrike" dirty="0" smtClean="0">
                          <a:solidFill>
                            <a:srgbClr val="000000"/>
                          </a:solidFill>
                          <a:latin typeface="宋体"/>
                        </a:rPr>
                        <a:t>吨</a:t>
                      </a:r>
                      <a:endParaRPr lang="zh-CN" altLang="en-US" sz="2400" b="0" i="0" u="none" strike="noStrike" dirty="0">
                        <a:solidFill>
                          <a:srgbClr val="000000"/>
                        </a:solidFill>
                        <a:latin typeface="宋体"/>
                      </a:endParaRPr>
                    </a:p>
                  </a:txBody>
                  <a:tcPr marL="9525" marR="9525" marT="9525" marB="0" anchor="ctr"/>
                </a:tc>
              </a:tr>
              <a:tr h="524472">
                <a:tc>
                  <a:txBody>
                    <a:bodyPr/>
                    <a:lstStyle/>
                    <a:p>
                      <a:pPr algn="ctr" fontAlgn="ctr"/>
                      <a:r>
                        <a:rPr lang="zh-CN" altLang="en-US" sz="2400" b="0" i="0" u="none" strike="noStrike" dirty="0" smtClean="0">
                          <a:solidFill>
                            <a:srgbClr val="000000"/>
                          </a:solidFill>
                          <a:latin typeface="宋体"/>
                        </a:rPr>
                        <a:t>豆油现货销售</a:t>
                      </a:r>
                      <a:endParaRPr lang="zh-CN" altLang="en-US" sz="2400" b="0" i="0" u="none" strike="noStrike" dirty="0">
                        <a:solidFill>
                          <a:srgbClr val="000000"/>
                        </a:solidFill>
                        <a:latin typeface="宋体"/>
                      </a:endParaRPr>
                    </a:p>
                  </a:txBody>
                  <a:tcPr marL="9525" marR="9525" marT="9525" marB="0" anchor="ctr"/>
                </a:tc>
                <a:tc>
                  <a:txBody>
                    <a:bodyPr/>
                    <a:lstStyle/>
                    <a:p>
                      <a:pPr algn="ctr" fontAlgn="ctr"/>
                      <a:r>
                        <a:rPr lang="en-US" altLang="zh-CN" sz="2400" b="0" i="0" u="none" strike="noStrike" dirty="0" smtClean="0">
                          <a:solidFill>
                            <a:srgbClr val="000000"/>
                          </a:solidFill>
                          <a:latin typeface="宋体"/>
                        </a:rPr>
                        <a:t>6459</a:t>
                      </a:r>
                      <a:r>
                        <a:rPr lang="zh-CN" altLang="en-US" sz="2400" b="0" i="0" u="none" strike="noStrike" dirty="0" smtClean="0">
                          <a:solidFill>
                            <a:srgbClr val="000000"/>
                          </a:solidFill>
                          <a:latin typeface="宋体"/>
                        </a:rPr>
                        <a:t>元</a:t>
                      </a:r>
                      <a:r>
                        <a:rPr lang="en-US" altLang="zh-CN" sz="2400" b="0" i="0" u="none" strike="noStrike" dirty="0" smtClean="0">
                          <a:solidFill>
                            <a:srgbClr val="000000"/>
                          </a:solidFill>
                          <a:latin typeface="宋体"/>
                        </a:rPr>
                        <a:t>/</a:t>
                      </a:r>
                      <a:r>
                        <a:rPr lang="zh-CN" altLang="en-US" sz="2400" b="0" i="0" u="none" strike="noStrike" dirty="0" smtClean="0">
                          <a:solidFill>
                            <a:srgbClr val="000000"/>
                          </a:solidFill>
                          <a:latin typeface="宋体"/>
                        </a:rPr>
                        <a:t>吨</a:t>
                      </a:r>
                      <a:endParaRPr lang="zh-CN" altLang="en-US" sz="2400" b="0" i="0" u="none" strike="noStrike" dirty="0">
                        <a:solidFill>
                          <a:srgbClr val="000000"/>
                        </a:solidFill>
                        <a:latin typeface="宋体"/>
                      </a:endParaRPr>
                    </a:p>
                  </a:txBody>
                  <a:tcPr marL="9525" marR="9525" marT="9525" marB="0" anchor="ctr"/>
                </a:tc>
              </a:tr>
              <a:tr h="524472">
                <a:tc>
                  <a:txBody>
                    <a:bodyPr/>
                    <a:lstStyle/>
                    <a:p>
                      <a:pPr algn="ctr" fontAlgn="ctr"/>
                      <a:r>
                        <a:rPr lang="zh-CN" altLang="en-US" sz="2400" b="0" i="0" u="none" strike="noStrike" dirty="0" smtClean="0">
                          <a:solidFill>
                            <a:srgbClr val="000000"/>
                          </a:solidFill>
                          <a:latin typeface="宋体"/>
                        </a:rPr>
                        <a:t>实际盈亏</a:t>
                      </a:r>
                      <a:endParaRPr lang="zh-CN" altLang="en-US" sz="2400" b="0" i="0" u="none" strike="noStrike" dirty="0">
                        <a:solidFill>
                          <a:srgbClr val="000000"/>
                        </a:solidFill>
                        <a:latin typeface="宋体"/>
                      </a:endParaRPr>
                    </a:p>
                  </a:txBody>
                  <a:tcPr marL="9525" marR="9525" marT="9525" marB="0" anchor="ctr"/>
                </a:tc>
                <a:tc>
                  <a:txBody>
                    <a:bodyPr/>
                    <a:lstStyle/>
                    <a:p>
                      <a:pPr algn="ctr" fontAlgn="ctr"/>
                      <a:r>
                        <a:rPr lang="en-US" altLang="zh-CN" sz="2400" b="0" i="0" u="none" strike="noStrike" dirty="0" smtClean="0">
                          <a:solidFill>
                            <a:srgbClr val="000000"/>
                          </a:solidFill>
                          <a:latin typeface="宋体"/>
                        </a:rPr>
                        <a:t>-621</a:t>
                      </a:r>
                      <a:r>
                        <a:rPr lang="zh-CN" altLang="en-US" sz="2400" b="0" i="0" u="none" strike="noStrike" dirty="0" smtClean="0">
                          <a:solidFill>
                            <a:srgbClr val="000000"/>
                          </a:solidFill>
                          <a:latin typeface="宋体"/>
                        </a:rPr>
                        <a:t>元</a:t>
                      </a:r>
                      <a:r>
                        <a:rPr lang="en-US" altLang="zh-CN" sz="2400" b="0" i="0" u="none" strike="noStrike" dirty="0" smtClean="0">
                          <a:solidFill>
                            <a:srgbClr val="000000"/>
                          </a:solidFill>
                          <a:latin typeface="宋体"/>
                        </a:rPr>
                        <a:t>/</a:t>
                      </a:r>
                      <a:r>
                        <a:rPr lang="zh-CN" altLang="en-US" sz="2400" b="0" i="0" u="none" strike="noStrike" dirty="0" smtClean="0">
                          <a:solidFill>
                            <a:srgbClr val="000000"/>
                          </a:solidFill>
                          <a:latin typeface="宋体"/>
                        </a:rPr>
                        <a:t>吨</a:t>
                      </a:r>
                      <a:endParaRPr lang="zh-CN" altLang="en-US" sz="2400" b="0" i="0" u="none" strike="noStrike" dirty="0">
                        <a:solidFill>
                          <a:srgbClr val="000000"/>
                        </a:solidFill>
                        <a:latin typeface="宋体"/>
                      </a:endParaRPr>
                    </a:p>
                  </a:txBody>
                  <a:tcPr marL="9525" marR="9525" marT="9525" marB="0" anchor="ctr"/>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30976 </a:t>
            </a:r>
            <a:r>
              <a:rPr lang="zh-CN" altLang="en-US" dirty="0" smtClean="0"/>
              <a:t>方案</a:t>
            </a:r>
            <a:r>
              <a:rPr lang="en-US" altLang="zh-CN" dirty="0" smtClean="0"/>
              <a:t>A</a:t>
            </a:r>
            <a:r>
              <a:rPr lang="zh-CN" altLang="en-US" dirty="0" smtClean="0"/>
              <a:t>各项平均数据</a:t>
            </a:r>
            <a:endParaRPr lang="zh-CN" altLang="en-US" dirty="0"/>
          </a:p>
        </p:txBody>
      </p:sp>
      <p:graphicFrame>
        <p:nvGraphicFramePr>
          <p:cNvPr id="4" name="内容占位符 3"/>
          <p:cNvGraphicFramePr>
            <a:graphicFrameLocks noGrp="1"/>
          </p:cNvGraphicFramePr>
          <p:nvPr>
            <p:ph idx="1"/>
          </p:nvPr>
        </p:nvGraphicFramePr>
        <p:xfrm>
          <a:off x="1435100" y="1447800"/>
          <a:ext cx="7499402" cy="4714911"/>
        </p:xfrm>
        <a:graphic>
          <a:graphicData uri="http://schemas.openxmlformats.org/drawingml/2006/table">
            <a:tbl>
              <a:tblPr firstRow="1" bandRow="1">
                <a:tableStyleId>{BC89EF96-8CEA-46FF-86C4-4CE0E7609802}</a:tableStyleId>
              </a:tblPr>
              <a:tblGrid>
                <a:gridCol w="2856915"/>
                <a:gridCol w="1928418"/>
                <a:gridCol w="2714069"/>
              </a:tblGrid>
              <a:tr h="523879">
                <a:tc>
                  <a:txBody>
                    <a:bodyPr/>
                    <a:lstStyle/>
                    <a:p>
                      <a:pPr algn="ctr" fontAlgn="b"/>
                      <a:r>
                        <a:rPr lang="zh-CN" altLang="en-US" sz="1800" u="none" strike="noStrike" dirty="0"/>
                        <a:t>　</a:t>
                      </a:r>
                      <a:endParaRPr lang="zh-CN" altLang="en-US" sz="1800" b="0" i="0" u="none" strike="noStrike" dirty="0">
                        <a:latin typeface="宋体"/>
                      </a:endParaRPr>
                    </a:p>
                  </a:txBody>
                  <a:tcPr marL="4648" marR="4648" marT="9525" marB="0" anchor="b"/>
                </a:tc>
                <a:tc>
                  <a:txBody>
                    <a:bodyPr/>
                    <a:lstStyle/>
                    <a:p>
                      <a:pPr algn="ctr" fontAlgn="b"/>
                      <a:r>
                        <a:rPr lang="zh-CN" altLang="en-US" sz="1800" u="none" strike="noStrike"/>
                        <a:t>现货</a:t>
                      </a:r>
                      <a:endParaRPr lang="zh-CN" altLang="en-US" sz="1800" b="0" i="0" u="none" strike="noStrike">
                        <a:latin typeface="宋体"/>
                      </a:endParaRPr>
                    </a:p>
                  </a:txBody>
                  <a:tcPr marL="4648" marR="4648" marT="9525" marB="0" anchor="b"/>
                </a:tc>
                <a:tc>
                  <a:txBody>
                    <a:bodyPr/>
                    <a:lstStyle/>
                    <a:p>
                      <a:pPr algn="ctr" fontAlgn="b"/>
                      <a:r>
                        <a:rPr lang="zh-CN" altLang="en-US" sz="1800" u="none" strike="noStrike"/>
                        <a:t>期货</a:t>
                      </a:r>
                      <a:endParaRPr lang="zh-CN" altLang="en-US" sz="1800" b="0" i="0" u="none" strike="noStrike">
                        <a:latin typeface="宋体"/>
                      </a:endParaRPr>
                    </a:p>
                  </a:txBody>
                  <a:tcPr marL="4648" marR="4648" marT="9525" marB="0" anchor="b"/>
                </a:tc>
              </a:tr>
              <a:tr h="523879">
                <a:tc rowSpan="2">
                  <a:txBody>
                    <a:bodyPr/>
                    <a:lstStyle/>
                    <a:p>
                      <a:pPr algn="l" fontAlgn="b"/>
                      <a:r>
                        <a:rPr lang="en-US" altLang="zh-CN" sz="1800" u="none" strike="noStrike" dirty="0" smtClean="0"/>
                        <a:t>14</a:t>
                      </a:r>
                      <a:r>
                        <a:rPr lang="zh-CN" altLang="en-US" sz="1800" u="none" strike="noStrike" dirty="0" smtClean="0"/>
                        <a:t>年</a:t>
                      </a:r>
                      <a:r>
                        <a:rPr lang="en-US" altLang="zh-CN" sz="1800" u="none" strike="noStrike" dirty="0" smtClean="0"/>
                        <a:t>2-4</a:t>
                      </a:r>
                      <a:r>
                        <a:rPr lang="zh-CN" altLang="en-US" sz="1800" u="none" strike="noStrike" dirty="0" smtClean="0"/>
                        <a:t>月</a:t>
                      </a:r>
                      <a:endParaRPr lang="en-US" altLang="zh-CN" sz="1800" u="none" strike="noStrike" dirty="0" smtClean="0"/>
                    </a:p>
                    <a:p>
                      <a:pPr algn="l" fontAlgn="b"/>
                      <a:endParaRPr lang="en-US" altLang="zh-CN" sz="1800" u="none" strike="noStrike" dirty="0" smtClean="0"/>
                    </a:p>
                  </a:txBody>
                  <a:tcPr marL="4648" marR="4648" marT="9525" marB="0" anchor="b"/>
                </a:tc>
                <a:tc>
                  <a:txBody>
                    <a:bodyPr/>
                    <a:lstStyle/>
                    <a:p>
                      <a:pPr algn="r" fontAlgn="b"/>
                      <a:r>
                        <a:rPr lang="en-US" altLang="zh-CN" sz="1800" u="none" strike="noStrike" dirty="0" smtClean="0"/>
                        <a:t>5</a:t>
                      </a:r>
                      <a:r>
                        <a:rPr lang="zh-CN" altLang="en-US" sz="1800" u="none" strike="noStrike" dirty="0" smtClean="0"/>
                        <a:t>月</a:t>
                      </a:r>
                      <a:r>
                        <a:rPr lang="zh-CN" altLang="en-US" sz="1800" u="none" strike="noStrike" dirty="0"/>
                        <a:t>美豆</a:t>
                      </a:r>
                      <a:endParaRPr lang="zh-CN" altLang="en-US" sz="1800" b="0" i="0" u="none" strike="noStrike" dirty="0">
                        <a:latin typeface="宋体"/>
                      </a:endParaRPr>
                    </a:p>
                  </a:txBody>
                  <a:tcPr marL="4648" marR="4648" marT="9525" marB="0" anchor="b"/>
                </a:tc>
                <a:tc>
                  <a:txBody>
                    <a:bodyPr/>
                    <a:lstStyle/>
                    <a:p>
                      <a:pPr algn="r" fontAlgn="b"/>
                      <a:r>
                        <a:rPr lang="en-US" altLang="zh-CN" sz="1800" u="none" strike="noStrike" dirty="0" smtClean="0"/>
                        <a:t>11</a:t>
                      </a:r>
                      <a:r>
                        <a:rPr lang="zh-CN" altLang="en-US" sz="1800" u="none" strike="noStrike" dirty="0" smtClean="0"/>
                        <a:t>月</a:t>
                      </a:r>
                      <a:r>
                        <a:rPr lang="zh-CN" altLang="en-US" sz="1800" u="none" strike="noStrike" dirty="0"/>
                        <a:t>美豆卖出</a:t>
                      </a:r>
                      <a:endParaRPr lang="zh-CN" altLang="en-US" sz="1800" b="0" i="0" u="none" strike="noStrike" dirty="0">
                        <a:latin typeface="宋体"/>
                      </a:endParaRPr>
                    </a:p>
                  </a:txBody>
                  <a:tcPr marL="4648" marR="4648" marT="9525" marB="0" anchor="b"/>
                </a:tc>
              </a:tr>
              <a:tr h="523879">
                <a:tc vMerge="1">
                  <a:txBody>
                    <a:bodyPr/>
                    <a:lstStyle/>
                    <a:p>
                      <a:endParaRPr lang="zh-CN" altLang="en-US"/>
                    </a:p>
                  </a:txBody>
                  <a:tcPr/>
                </a:tc>
                <a:tc>
                  <a:txBody>
                    <a:bodyPr/>
                    <a:lstStyle/>
                    <a:p>
                      <a:pPr algn="r" fontAlgn="b"/>
                      <a:r>
                        <a:rPr lang="en-US" altLang="zh-CN" sz="1800" u="none" strike="noStrike" dirty="0" smtClean="0">
                          <a:solidFill>
                            <a:srgbClr val="FF0000"/>
                          </a:solidFill>
                        </a:rPr>
                        <a:t>1416</a:t>
                      </a:r>
                      <a:endParaRPr lang="en-US" altLang="zh-CN" sz="1800" b="0" i="0" u="none" strike="noStrike" dirty="0">
                        <a:solidFill>
                          <a:srgbClr val="FF0000"/>
                        </a:solidFill>
                        <a:latin typeface="宋体"/>
                      </a:endParaRPr>
                    </a:p>
                  </a:txBody>
                  <a:tcPr marL="4648" marR="4648" marT="9525" marB="0" anchor="b"/>
                </a:tc>
                <a:tc>
                  <a:txBody>
                    <a:bodyPr/>
                    <a:lstStyle/>
                    <a:p>
                      <a:pPr algn="r" fontAlgn="b"/>
                      <a:r>
                        <a:rPr lang="en-US" altLang="zh-CN" sz="1800" u="none" strike="noStrike" dirty="0" smtClean="0">
                          <a:solidFill>
                            <a:srgbClr val="FF0000"/>
                          </a:solidFill>
                        </a:rPr>
                        <a:t>1181</a:t>
                      </a:r>
                      <a:endParaRPr lang="en-US" altLang="zh-CN" sz="1800" b="0" i="0" u="none" strike="noStrike" dirty="0">
                        <a:solidFill>
                          <a:srgbClr val="FF0000"/>
                        </a:solidFill>
                        <a:latin typeface="宋体"/>
                      </a:endParaRPr>
                    </a:p>
                  </a:txBody>
                  <a:tcPr marL="4648" marR="4648" marT="9525" marB="0" anchor="b"/>
                </a:tc>
              </a:tr>
              <a:tr h="523879">
                <a:tc rowSpan="4">
                  <a:txBody>
                    <a:bodyPr/>
                    <a:lstStyle/>
                    <a:p>
                      <a:pPr algn="l" fontAlgn="b"/>
                      <a:r>
                        <a:rPr lang="en-US" altLang="zh-CN" sz="1800" u="none" strike="noStrike" dirty="0" smtClean="0"/>
                        <a:t>14</a:t>
                      </a:r>
                      <a:r>
                        <a:rPr lang="zh-CN" altLang="en-US" sz="1800" u="none" strike="noStrike" dirty="0" smtClean="0"/>
                        <a:t>年</a:t>
                      </a:r>
                      <a:r>
                        <a:rPr lang="en-US" altLang="zh-CN" sz="1800" u="none" strike="noStrike" dirty="0" smtClean="0"/>
                        <a:t>6</a:t>
                      </a:r>
                      <a:r>
                        <a:rPr lang="zh-CN" altLang="en-US" sz="1800" u="none" strike="noStrike" dirty="0" smtClean="0"/>
                        <a:t>、</a:t>
                      </a:r>
                      <a:r>
                        <a:rPr lang="en-US" altLang="zh-CN" sz="1800" u="none" strike="noStrike" dirty="0" smtClean="0"/>
                        <a:t>7</a:t>
                      </a:r>
                      <a:r>
                        <a:rPr lang="zh-CN" altLang="en-US" sz="1800" u="none" strike="noStrike" dirty="0" smtClean="0"/>
                        <a:t>月</a:t>
                      </a:r>
                      <a:endParaRPr lang="en-US" altLang="zh-CN" sz="1800" u="none" strike="noStrike" dirty="0" smtClean="0"/>
                    </a:p>
                    <a:p>
                      <a:pPr algn="l" fontAlgn="b"/>
                      <a:endParaRPr lang="en-US" altLang="zh-CN" sz="1800" u="none" strike="noStrike" dirty="0" smtClean="0"/>
                    </a:p>
                    <a:p>
                      <a:pPr algn="l" fontAlgn="b"/>
                      <a:endParaRPr lang="en-US" altLang="zh-CN" sz="1800" b="0" i="0" u="none" strike="noStrike" dirty="0" smtClean="0">
                        <a:latin typeface="宋体"/>
                      </a:endParaRPr>
                    </a:p>
                    <a:p>
                      <a:pPr algn="l" fontAlgn="b"/>
                      <a:endParaRPr lang="en-US" altLang="zh-CN" sz="1800" b="0" i="0" u="none" strike="noStrike" dirty="0" smtClean="0">
                        <a:latin typeface="宋体"/>
                      </a:endParaRPr>
                    </a:p>
                  </a:txBody>
                  <a:tcPr marL="4648" marR="4648" marT="9525" marB="0" anchor="b"/>
                </a:tc>
                <a:tc>
                  <a:txBody>
                    <a:bodyPr/>
                    <a:lstStyle/>
                    <a:p>
                      <a:pPr algn="r" fontAlgn="b"/>
                      <a:r>
                        <a:rPr lang="zh-CN" altLang="en-US" sz="1800" u="none" strike="noStrike" dirty="0"/>
                        <a:t>豆粕现货</a:t>
                      </a:r>
                      <a:endParaRPr lang="zh-CN" altLang="en-US" sz="1800" b="0" i="0" u="none" strike="noStrike" dirty="0">
                        <a:solidFill>
                          <a:srgbClr val="000000"/>
                        </a:solidFill>
                        <a:latin typeface="宋体"/>
                      </a:endParaRPr>
                    </a:p>
                  </a:txBody>
                  <a:tcPr marL="4648" marR="4648" marT="9525" marB="0" anchor="b"/>
                </a:tc>
                <a:tc rowSpan="2">
                  <a:txBody>
                    <a:bodyPr/>
                    <a:lstStyle/>
                    <a:p>
                      <a:pPr algn="r" fontAlgn="b"/>
                      <a:r>
                        <a:rPr lang="en-US" altLang="zh-CN" sz="1800" u="none" strike="noStrike" dirty="0" smtClean="0"/>
                        <a:t>11</a:t>
                      </a:r>
                      <a:r>
                        <a:rPr lang="zh-CN" altLang="en-US" sz="1800" u="none" strike="noStrike" dirty="0" smtClean="0"/>
                        <a:t>月</a:t>
                      </a:r>
                      <a:r>
                        <a:rPr lang="zh-CN" altLang="en-US" sz="1800" u="none" strike="noStrike" dirty="0"/>
                        <a:t>美豆买入</a:t>
                      </a:r>
                      <a:endParaRPr lang="zh-CN" altLang="en-US" sz="1800" b="0" i="0" u="none" strike="noStrike" dirty="0">
                        <a:latin typeface="宋体"/>
                      </a:endParaRPr>
                    </a:p>
                  </a:txBody>
                  <a:tcPr marL="4648" marR="4648" marT="9525" marB="0" anchor="b"/>
                </a:tc>
              </a:tr>
              <a:tr h="523879">
                <a:tc vMerge="1">
                  <a:txBody>
                    <a:bodyPr/>
                    <a:lstStyle/>
                    <a:p>
                      <a:endParaRPr lang="zh-CN" altLang="en-US"/>
                    </a:p>
                  </a:txBody>
                  <a:tcPr/>
                </a:tc>
                <a:tc>
                  <a:txBody>
                    <a:bodyPr/>
                    <a:lstStyle/>
                    <a:p>
                      <a:pPr algn="r" fontAlgn="b"/>
                      <a:r>
                        <a:rPr lang="en-US" altLang="zh-CN" sz="1800" u="none" strike="noStrike" dirty="0" smtClean="0">
                          <a:solidFill>
                            <a:srgbClr val="FF0000"/>
                          </a:solidFill>
                        </a:rPr>
                        <a:t>3632</a:t>
                      </a:r>
                      <a:endParaRPr lang="en-US" altLang="zh-CN" sz="1800" b="0" i="0" u="none" strike="noStrike" dirty="0">
                        <a:solidFill>
                          <a:srgbClr val="FF0000"/>
                        </a:solidFill>
                        <a:latin typeface="宋体"/>
                      </a:endParaRPr>
                    </a:p>
                  </a:txBody>
                  <a:tcPr marL="4648" marR="4648" marT="9525" marB="0" anchor="b"/>
                </a:tc>
                <a:tc vMerge="1">
                  <a:txBody>
                    <a:bodyPr/>
                    <a:lstStyle/>
                    <a:p>
                      <a:endParaRPr lang="zh-CN" altLang="en-US"/>
                    </a:p>
                  </a:txBody>
                  <a:tcPr/>
                </a:tc>
              </a:tr>
              <a:tr h="523879">
                <a:tc vMerge="1">
                  <a:txBody>
                    <a:bodyPr/>
                    <a:lstStyle/>
                    <a:p>
                      <a:endParaRPr lang="zh-CN" altLang="en-US"/>
                    </a:p>
                  </a:txBody>
                  <a:tcPr/>
                </a:tc>
                <a:tc>
                  <a:txBody>
                    <a:bodyPr/>
                    <a:lstStyle/>
                    <a:p>
                      <a:pPr algn="r" fontAlgn="b"/>
                      <a:r>
                        <a:rPr lang="zh-CN" altLang="en-US" sz="1800" u="none" strike="noStrike" dirty="0"/>
                        <a:t>豆油现货</a:t>
                      </a:r>
                      <a:endParaRPr lang="zh-CN" altLang="en-US" sz="1800" b="0" i="0" u="none" strike="noStrike" dirty="0">
                        <a:solidFill>
                          <a:srgbClr val="000000"/>
                        </a:solidFill>
                        <a:latin typeface="宋体"/>
                      </a:endParaRPr>
                    </a:p>
                  </a:txBody>
                  <a:tcPr marL="4648" marR="4648" marT="9525" marB="0" anchor="b"/>
                </a:tc>
                <a:tc rowSpan="2">
                  <a:txBody>
                    <a:bodyPr/>
                    <a:lstStyle/>
                    <a:p>
                      <a:pPr algn="r" fontAlgn="b"/>
                      <a:r>
                        <a:rPr lang="en-US" altLang="zh-CN" sz="1800" u="none" strike="noStrike" dirty="0" smtClean="0">
                          <a:solidFill>
                            <a:srgbClr val="FF0000"/>
                          </a:solidFill>
                        </a:rPr>
                        <a:t>1127</a:t>
                      </a:r>
                      <a:endParaRPr lang="en-US" altLang="zh-CN" sz="1800" b="0" i="0" u="none" strike="noStrike" dirty="0">
                        <a:solidFill>
                          <a:srgbClr val="FF0000"/>
                        </a:solidFill>
                        <a:latin typeface="宋体"/>
                      </a:endParaRPr>
                    </a:p>
                  </a:txBody>
                  <a:tcPr marL="4648" marR="4648" marT="9525" marB="0" anchor="b"/>
                </a:tc>
              </a:tr>
              <a:tr h="523879">
                <a:tc vMerge="1">
                  <a:txBody>
                    <a:bodyPr/>
                    <a:lstStyle/>
                    <a:p>
                      <a:endParaRPr lang="zh-CN" altLang="en-US"/>
                    </a:p>
                  </a:txBody>
                  <a:tcPr/>
                </a:tc>
                <a:tc>
                  <a:txBody>
                    <a:bodyPr/>
                    <a:lstStyle/>
                    <a:p>
                      <a:pPr algn="r" fontAlgn="b"/>
                      <a:r>
                        <a:rPr lang="en-US" altLang="zh-CN" sz="1800" u="none" strike="noStrike" dirty="0" smtClean="0">
                          <a:solidFill>
                            <a:srgbClr val="FF0000"/>
                          </a:solidFill>
                        </a:rPr>
                        <a:t>6444</a:t>
                      </a:r>
                      <a:endParaRPr lang="en-US" altLang="zh-CN" sz="1800" b="0" i="0" u="none" strike="noStrike" dirty="0">
                        <a:solidFill>
                          <a:srgbClr val="FF0000"/>
                        </a:solidFill>
                        <a:latin typeface="宋体"/>
                      </a:endParaRPr>
                    </a:p>
                  </a:txBody>
                  <a:tcPr marL="4648" marR="4648" marT="9525" marB="0" anchor="b"/>
                </a:tc>
                <a:tc vMerge="1">
                  <a:txBody>
                    <a:bodyPr/>
                    <a:lstStyle/>
                    <a:p>
                      <a:endParaRPr lang="zh-CN" altLang="en-US"/>
                    </a:p>
                  </a:txBody>
                  <a:tcPr/>
                </a:tc>
              </a:tr>
              <a:tr h="523879">
                <a:tc rowSpan="2">
                  <a:txBody>
                    <a:bodyPr/>
                    <a:lstStyle/>
                    <a:p>
                      <a:pPr algn="l" fontAlgn="b"/>
                      <a:r>
                        <a:rPr lang="zh-CN" altLang="en-US" sz="1800" u="none" strike="noStrike" dirty="0" smtClean="0"/>
                        <a:t>盈亏</a:t>
                      </a:r>
                      <a:r>
                        <a:rPr lang="en-US" altLang="zh-CN" sz="1800" u="none" strike="noStrike" dirty="0" smtClean="0"/>
                        <a:t>= </a:t>
                      </a:r>
                      <a:r>
                        <a:rPr lang="en-US" altLang="zh-CN" sz="1800" u="none" strike="noStrike" dirty="0" smtClean="0">
                          <a:solidFill>
                            <a:srgbClr val="FF0000"/>
                          </a:solidFill>
                        </a:rPr>
                        <a:t>-408</a:t>
                      </a:r>
                      <a:r>
                        <a:rPr kumimoji="0" lang="zh-CN" altLang="en-US" sz="1800" u="none" strike="noStrike" kern="1200" dirty="0" smtClean="0">
                          <a:solidFill>
                            <a:srgbClr val="FF0000"/>
                          </a:solidFill>
                          <a:latin typeface="+mn-lt"/>
                          <a:ea typeface="+mn-ea"/>
                          <a:cs typeface="+mn-cs"/>
                        </a:rPr>
                        <a:t>元</a:t>
                      </a:r>
                      <a:r>
                        <a:rPr kumimoji="0" lang="en-US" altLang="zh-CN" sz="1800" u="none" strike="noStrike" kern="1200" dirty="0" smtClean="0">
                          <a:solidFill>
                            <a:srgbClr val="FF0000"/>
                          </a:solidFill>
                          <a:latin typeface="+mn-lt"/>
                          <a:ea typeface="+mn-ea"/>
                          <a:cs typeface="+mn-cs"/>
                        </a:rPr>
                        <a:t>/</a:t>
                      </a:r>
                      <a:r>
                        <a:rPr kumimoji="0" lang="zh-CN" altLang="en-US" sz="1800" u="none" strike="noStrike" kern="1200" dirty="0" smtClean="0">
                          <a:solidFill>
                            <a:srgbClr val="FF0000"/>
                          </a:solidFill>
                          <a:latin typeface="+mn-lt"/>
                          <a:ea typeface="+mn-ea"/>
                          <a:cs typeface="+mn-cs"/>
                        </a:rPr>
                        <a:t>吨</a:t>
                      </a:r>
                      <a:endParaRPr kumimoji="0" lang="en-US" altLang="zh-CN" sz="1800" u="none" strike="noStrike" kern="1200" dirty="0" smtClean="0">
                        <a:solidFill>
                          <a:srgbClr val="FF0000"/>
                        </a:solidFill>
                        <a:latin typeface="+mn-lt"/>
                        <a:ea typeface="+mn-ea"/>
                        <a:cs typeface="+mn-cs"/>
                      </a:endParaRPr>
                    </a:p>
                    <a:p>
                      <a:pPr algn="l" fontAlgn="b"/>
                      <a:endParaRPr kumimoji="0" lang="zh-CN" altLang="en-US" sz="1800" u="none" strike="noStrike" kern="1200" dirty="0">
                        <a:solidFill>
                          <a:schemeClr val="tx1"/>
                        </a:solidFill>
                        <a:latin typeface="+mn-lt"/>
                        <a:ea typeface="+mn-ea"/>
                        <a:cs typeface="+mn-cs"/>
                      </a:endParaRPr>
                    </a:p>
                  </a:txBody>
                  <a:tcPr marL="4648" marR="4648" marT="9525" marB="0" anchor="b"/>
                </a:tc>
                <a:tc>
                  <a:txBody>
                    <a:bodyPr/>
                    <a:lstStyle/>
                    <a:p>
                      <a:pPr algn="r" fontAlgn="b"/>
                      <a:r>
                        <a:rPr lang="zh-CN" altLang="en-US" sz="1800" u="none" strike="noStrike" dirty="0"/>
                        <a:t>压榨亏损</a:t>
                      </a:r>
                      <a:endParaRPr lang="zh-CN" altLang="en-US" sz="1800" b="0" i="0" u="none" strike="noStrike" dirty="0">
                        <a:latin typeface="宋体"/>
                      </a:endParaRPr>
                    </a:p>
                  </a:txBody>
                  <a:tcPr marL="4648" marR="4648" marT="9525" marB="0" anchor="b"/>
                </a:tc>
                <a:tc>
                  <a:txBody>
                    <a:bodyPr/>
                    <a:lstStyle/>
                    <a:p>
                      <a:pPr algn="r" fontAlgn="b"/>
                      <a:r>
                        <a:rPr lang="zh-CN" altLang="en-US" sz="1800" u="none" strike="noStrike" dirty="0" smtClean="0"/>
                        <a:t>期货盈利</a:t>
                      </a:r>
                      <a:endParaRPr lang="zh-CN" altLang="en-US" sz="1800" b="0" i="0" u="none" strike="noStrike" dirty="0">
                        <a:latin typeface="宋体"/>
                      </a:endParaRPr>
                    </a:p>
                  </a:txBody>
                  <a:tcPr marL="4648" marR="4648" marT="9525" marB="0" anchor="b"/>
                </a:tc>
              </a:tr>
              <a:tr h="523879">
                <a:tc vMerge="1">
                  <a:txBody>
                    <a:bodyPr/>
                    <a:lstStyle/>
                    <a:p>
                      <a:endParaRPr lang="zh-CN" altLang="en-US"/>
                    </a:p>
                  </a:txBody>
                  <a:tcPr/>
                </a:tc>
                <a:tc>
                  <a:txBody>
                    <a:bodyPr/>
                    <a:lstStyle/>
                    <a:p>
                      <a:pPr algn="r" fontAlgn="b"/>
                      <a:r>
                        <a:rPr lang="en-US" altLang="zh-CN" sz="1800" u="none" strike="noStrike" dirty="0" smtClean="0">
                          <a:solidFill>
                            <a:srgbClr val="FF0000"/>
                          </a:solidFill>
                        </a:rPr>
                        <a:t>-462</a:t>
                      </a:r>
                      <a:endParaRPr lang="en-US" altLang="zh-CN" sz="1800" b="0" i="0" u="none" strike="noStrike" dirty="0">
                        <a:solidFill>
                          <a:srgbClr val="FF0000"/>
                        </a:solidFill>
                        <a:latin typeface="宋体"/>
                      </a:endParaRPr>
                    </a:p>
                  </a:txBody>
                  <a:tcPr marL="4648" marR="4648" marT="9525" marB="0" anchor="b"/>
                </a:tc>
                <a:tc>
                  <a:txBody>
                    <a:bodyPr/>
                    <a:lstStyle/>
                    <a:p>
                      <a:pPr marL="0" algn="r" rtl="0" eaLnBrk="1" fontAlgn="b" latinLnBrk="0" hangingPunct="1"/>
                      <a:r>
                        <a:rPr kumimoji="0" lang="en-US" altLang="zh-CN" sz="1800" u="none" strike="noStrike" kern="1200" dirty="0" smtClean="0">
                          <a:solidFill>
                            <a:srgbClr val="FF0000"/>
                          </a:solidFill>
                          <a:latin typeface="+mn-lt"/>
                          <a:ea typeface="+mn-ea"/>
                          <a:cs typeface="+mn-cs"/>
                        </a:rPr>
                        <a:t>+54</a:t>
                      </a:r>
                    </a:p>
                  </a:txBody>
                  <a:tcPr marL="4648" marR="4648" marT="9525" marB="0" anchor="b"/>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a:spLocks noGrp="1"/>
          </p:cNvSpPr>
          <p:nvPr>
            <p:ph type="body" idx="4294967295"/>
          </p:nvPr>
        </p:nvSpPr>
        <p:spPr>
          <a:xfrm>
            <a:off x="0" y="6218237"/>
            <a:ext cx="4022725" cy="639763"/>
          </a:xfrm>
        </p:spPr>
        <p:txBody>
          <a:bodyPr>
            <a:normAutofit fontScale="70000" lnSpcReduction="20000"/>
          </a:bodyPr>
          <a:lstStyle/>
          <a:p>
            <a:r>
              <a:rPr lang="zh-CN" altLang="en-US" dirty="0" smtClean="0"/>
              <a:t>船期远月、近月美豆走势</a:t>
            </a:r>
            <a:endParaRPr lang="zh-CN" altLang="en-US" dirty="0"/>
          </a:p>
        </p:txBody>
      </p:sp>
      <p:sp>
        <p:nvSpPr>
          <p:cNvPr id="14" name="文本占位符 13"/>
          <p:cNvSpPr>
            <a:spLocks noGrp="1"/>
          </p:cNvSpPr>
          <p:nvPr>
            <p:ph type="body" sz="half" idx="4294967295"/>
          </p:nvPr>
        </p:nvSpPr>
        <p:spPr>
          <a:xfrm>
            <a:off x="4286248" y="6218237"/>
            <a:ext cx="4572000" cy="639763"/>
          </a:xfrm>
        </p:spPr>
        <p:txBody>
          <a:bodyPr>
            <a:normAutofit fontScale="70000" lnSpcReduction="20000"/>
          </a:bodyPr>
          <a:lstStyle/>
          <a:p>
            <a:r>
              <a:rPr lang="zh-CN" altLang="en-US" dirty="0" smtClean="0"/>
              <a:t>油粕销售时间段现货与美豆走势</a:t>
            </a:r>
            <a:endParaRPr lang="zh-CN" altLang="en-US" dirty="0"/>
          </a:p>
        </p:txBody>
      </p:sp>
      <p:sp>
        <p:nvSpPr>
          <p:cNvPr id="12" name="标题 11"/>
          <p:cNvSpPr>
            <a:spLocks noGrp="1"/>
          </p:cNvSpPr>
          <p:nvPr>
            <p:ph type="title" idx="4294967295"/>
          </p:nvPr>
        </p:nvSpPr>
        <p:spPr>
          <a:xfrm>
            <a:off x="1644650" y="274638"/>
            <a:ext cx="7499350" cy="1143000"/>
          </a:xfrm>
        </p:spPr>
        <p:txBody>
          <a:bodyPr/>
          <a:lstStyle/>
          <a:p>
            <a:r>
              <a:rPr lang="en-US" altLang="zh-CN" dirty="0" smtClean="0"/>
              <a:t>30976</a:t>
            </a:r>
            <a:r>
              <a:rPr lang="zh-CN" altLang="en-US" dirty="0" smtClean="0"/>
              <a:t>方案</a:t>
            </a:r>
            <a:r>
              <a:rPr lang="en-US" altLang="zh-CN" dirty="0" smtClean="0"/>
              <a:t>A</a:t>
            </a:r>
            <a:r>
              <a:rPr lang="zh-CN" altLang="en-US" dirty="0" smtClean="0"/>
              <a:t>价格走势</a:t>
            </a:r>
            <a:endParaRPr lang="zh-CN" altLang="en-US" dirty="0"/>
          </a:p>
        </p:txBody>
      </p:sp>
      <p:graphicFrame>
        <p:nvGraphicFramePr>
          <p:cNvPr id="7" name="图表 6"/>
          <p:cNvGraphicFramePr/>
          <p:nvPr/>
        </p:nvGraphicFramePr>
        <p:xfrm>
          <a:off x="214282" y="1357298"/>
          <a:ext cx="3786214" cy="46434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图表 7"/>
          <p:cNvGraphicFramePr/>
          <p:nvPr/>
        </p:nvGraphicFramePr>
        <p:xfrm>
          <a:off x="4071934" y="1285860"/>
          <a:ext cx="5072066" cy="471490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nvPr>
        </p:nvGraphicFramePr>
        <p:xfrm>
          <a:off x="1428728" y="142852"/>
          <a:ext cx="7500990" cy="6572310"/>
        </p:xfrm>
        <a:graphic>
          <a:graphicData uri="http://schemas.openxmlformats.org/drawingml/2006/table">
            <a:tbl>
              <a:tblPr firstRow="1" bandRow="1">
                <a:tableStyleId>{BC89EF96-8CEA-46FF-86C4-4CE0E7609802}</a:tableStyleId>
              </a:tblPr>
              <a:tblGrid>
                <a:gridCol w="1071570"/>
                <a:gridCol w="1071570"/>
                <a:gridCol w="1071570"/>
                <a:gridCol w="1071570"/>
                <a:gridCol w="1071570"/>
                <a:gridCol w="1071570"/>
                <a:gridCol w="1071570"/>
              </a:tblGrid>
              <a:tr h="106005">
                <a:tc>
                  <a:txBody>
                    <a:bodyPr/>
                    <a:lstStyle/>
                    <a:p>
                      <a:pPr algn="r" fontAlgn="ctr"/>
                      <a:r>
                        <a:rPr lang="en-US" altLang="zh-CN" sz="600" b="0" i="0" u="none" strike="noStrike" dirty="0">
                          <a:solidFill>
                            <a:srgbClr val="000000"/>
                          </a:solidFill>
                          <a:latin typeface="宋体"/>
                        </a:rPr>
                        <a:t>30976</a:t>
                      </a:r>
                    </a:p>
                  </a:txBody>
                  <a:tcPr marL="9525" marR="9525" marT="9525" marB="0" anchor="ctr"/>
                </a:tc>
                <a:tc>
                  <a:txBody>
                    <a:bodyPr/>
                    <a:lstStyle/>
                    <a:p>
                      <a:pPr algn="l" fontAlgn="b"/>
                      <a:r>
                        <a:rPr lang="en-US" altLang="zh-CN" sz="600" b="0" i="0" u="none" strike="noStrike">
                          <a:latin typeface="宋体"/>
                        </a:rPr>
                        <a:t>5</a:t>
                      </a:r>
                      <a:r>
                        <a:rPr lang="zh-CN" altLang="en-US" sz="600" b="0" i="0" u="none" strike="noStrike">
                          <a:latin typeface="宋体"/>
                        </a:rPr>
                        <a:t>月美豆</a:t>
                      </a:r>
                    </a:p>
                  </a:txBody>
                  <a:tcPr marL="9525" marR="9525" marT="9525" marB="0" anchor="b"/>
                </a:tc>
                <a:tc>
                  <a:txBody>
                    <a:bodyPr/>
                    <a:lstStyle/>
                    <a:p>
                      <a:pPr algn="l" fontAlgn="b"/>
                      <a:r>
                        <a:rPr lang="en-US" altLang="zh-CN" sz="600" b="0" i="0" u="none" strike="noStrike">
                          <a:latin typeface="宋体"/>
                        </a:rPr>
                        <a:t>11</a:t>
                      </a:r>
                      <a:r>
                        <a:rPr lang="zh-CN" altLang="en-US" sz="600" b="0" i="0" u="none" strike="noStrike">
                          <a:latin typeface="宋体"/>
                        </a:rPr>
                        <a:t>月美豆</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豆粕现货</a:t>
                      </a:r>
                    </a:p>
                  </a:txBody>
                  <a:tcPr marL="9525" marR="9525" marT="9525" marB="0" anchor="ctr"/>
                </a:tc>
                <a:tc>
                  <a:txBody>
                    <a:bodyPr/>
                    <a:lstStyle/>
                    <a:p>
                      <a:pPr algn="l" fontAlgn="b"/>
                      <a:r>
                        <a:rPr lang="zh-CN" altLang="en-US" sz="600" b="0" i="0" u="none" strike="noStrike">
                          <a:solidFill>
                            <a:srgbClr val="000000"/>
                          </a:solidFill>
                          <a:latin typeface="宋体"/>
                        </a:rPr>
                        <a:t>豆油现货</a:t>
                      </a:r>
                    </a:p>
                  </a:txBody>
                  <a:tcPr marL="9525" marR="9525" marT="9525" marB="0" anchor="b"/>
                </a:tc>
                <a:tc>
                  <a:txBody>
                    <a:bodyPr/>
                    <a:lstStyle/>
                    <a:p>
                      <a:pPr algn="l" fontAlgn="b"/>
                      <a:r>
                        <a:rPr lang="en-US" altLang="zh-CN" sz="600" b="0" i="0" u="none" strike="noStrike">
                          <a:solidFill>
                            <a:srgbClr val="000000"/>
                          </a:solidFill>
                          <a:latin typeface="宋体"/>
                        </a:rPr>
                        <a:t>11</a:t>
                      </a:r>
                      <a:r>
                        <a:rPr lang="zh-CN" altLang="en-US" sz="600" b="0" i="0" u="none" strike="noStrike">
                          <a:solidFill>
                            <a:srgbClr val="000000"/>
                          </a:solidFill>
                          <a:latin typeface="宋体"/>
                        </a:rPr>
                        <a:t>月美豆</a:t>
                      </a:r>
                    </a:p>
                  </a:txBody>
                  <a:tcPr marL="9525" marR="9525" marT="9525" marB="0" anchor="b"/>
                </a:tc>
              </a:tr>
              <a:tr h="106005">
                <a:tc>
                  <a:txBody>
                    <a:bodyPr/>
                    <a:lstStyle/>
                    <a:p>
                      <a:pPr algn="r" fontAlgn="ctr"/>
                      <a:r>
                        <a:rPr lang="en-US" altLang="zh-CN" sz="600" b="0" i="0" u="none" strike="noStrike">
                          <a:solidFill>
                            <a:srgbClr val="000000"/>
                          </a:solidFill>
                          <a:latin typeface="宋体"/>
                        </a:rPr>
                        <a:t>20140131</a:t>
                      </a:r>
                    </a:p>
                  </a:txBody>
                  <a:tcPr marL="9525" marR="9525" marT="9525" marB="0" anchor="ctr"/>
                </a:tc>
                <a:tc>
                  <a:txBody>
                    <a:bodyPr/>
                    <a:lstStyle/>
                    <a:p>
                      <a:pPr algn="r" fontAlgn="b"/>
                      <a:r>
                        <a:rPr lang="en-US" altLang="zh-CN" sz="600" b="0" i="0" u="none" strike="noStrike">
                          <a:solidFill>
                            <a:srgbClr val="000000"/>
                          </a:solidFill>
                          <a:latin typeface="宋体"/>
                        </a:rPr>
                        <a:t>1267</a:t>
                      </a:r>
                    </a:p>
                  </a:txBody>
                  <a:tcPr marL="9525" marR="9525" marT="9525" marB="0" anchor="b"/>
                </a:tc>
                <a:tc>
                  <a:txBody>
                    <a:bodyPr/>
                    <a:lstStyle/>
                    <a:p>
                      <a:pPr algn="r" fontAlgn="b"/>
                      <a:r>
                        <a:rPr lang="en-US" altLang="zh-CN" sz="600" b="0" i="0" u="none" strike="noStrike">
                          <a:latin typeface="宋体"/>
                        </a:rPr>
                        <a:t>1104.4</a:t>
                      </a:r>
                    </a:p>
                  </a:txBody>
                  <a:tcPr marL="9525" marR="9525" marT="9525" marB="0" anchor="b"/>
                </a:tc>
                <a:tc>
                  <a:txBody>
                    <a:bodyPr/>
                    <a:lstStyle/>
                    <a:p>
                      <a:pPr algn="r" fontAlgn="b"/>
                      <a:r>
                        <a:rPr lang="en-US" altLang="zh-CN" sz="600" b="0" i="0" u="none" strike="noStrike">
                          <a:latin typeface="宋体"/>
                        </a:rPr>
                        <a:t>2014-6-23</a:t>
                      </a:r>
                    </a:p>
                  </a:txBody>
                  <a:tcPr marL="9525" marR="9525" marT="9525" marB="0" anchor="b"/>
                </a:tc>
                <a:tc>
                  <a:txBody>
                    <a:bodyPr/>
                    <a:lstStyle/>
                    <a:p>
                      <a:pPr algn="r" fontAlgn="ctr"/>
                      <a:r>
                        <a:rPr lang="en-US" altLang="zh-CN" sz="600" b="0" i="0" u="none" strike="noStrike">
                          <a:solidFill>
                            <a:srgbClr val="000000"/>
                          </a:solidFill>
                          <a:latin typeface="宋体"/>
                        </a:rPr>
                        <a:t>3780</a:t>
                      </a:r>
                    </a:p>
                  </a:txBody>
                  <a:tcPr marL="9525" marR="9525" marT="9525" marB="0" anchor="ctr"/>
                </a:tc>
                <a:tc>
                  <a:txBody>
                    <a:bodyPr/>
                    <a:lstStyle/>
                    <a:p>
                      <a:pPr algn="r" fontAlgn="b"/>
                      <a:r>
                        <a:rPr lang="en-US" altLang="zh-CN" sz="600" b="0" i="0" u="none" strike="noStrike">
                          <a:solidFill>
                            <a:srgbClr val="000000"/>
                          </a:solidFill>
                          <a:latin typeface="宋体"/>
                        </a:rPr>
                        <a:t>6780</a:t>
                      </a:r>
                    </a:p>
                  </a:txBody>
                  <a:tcPr marL="9525" marR="9525" marT="9525" marB="0" anchor="b"/>
                </a:tc>
                <a:tc>
                  <a:txBody>
                    <a:bodyPr/>
                    <a:lstStyle/>
                    <a:p>
                      <a:pPr algn="r" fontAlgn="b"/>
                      <a:r>
                        <a:rPr lang="en-US" altLang="zh-CN" sz="600" b="0" i="0" u="none" strike="noStrike">
                          <a:solidFill>
                            <a:srgbClr val="000000"/>
                          </a:solidFill>
                          <a:latin typeface="宋体"/>
                        </a:rPr>
                        <a:t>1231.4</a:t>
                      </a:r>
                    </a:p>
                  </a:txBody>
                  <a:tcPr marL="9525" marR="9525" marT="9525" marB="0" anchor="b"/>
                </a:tc>
              </a:tr>
              <a:tr h="106005">
                <a:tc>
                  <a:txBody>
                    <a:bodyPr/>
                    <a:lstStyle/>
                    <a:p>
                      <a:pPr algn="r" fontAlgn="ctr"/>
                      <a:r>
                        <a:rPr lang="en-US" altLang="zh-CN" sz="600" b="0" i="0" u="none" strike="noStrike">
                          <a:solidFill>
                            <a:srgbClr val="000000"/>
                          </a:solidFill>
                          <a:latin typeface="宋体"/>
                        </a:rPr>
                        <a:t>20140203</a:t>
                      </a:r>
                    </a:p>
                  </a:txBody>
                  <a:tcPr marL="9525" marR="9525" marT="9525" marB="0" anchor="ctr"/>
                </a:tc>
                <a:tc>
                  <a:txBody>
                    <a:bodyPr/>
                    <a:lstStyle/>
                    <a:p>
                      <a:pPr algn="r" fontAlgn="b"/>
                      <a:r>
                        <a:rPr lang="en-US" altLang="zh-CN" sz="600" b="0" i="0" u="none" strike="noStrike">
                          <a:solidFill>
                            <a:srgbClr val="000000"/>
                          </a:solidFill>
                          <a:latin typeface="宋体"/>
                        </a:rPr>
                        <a:t>1277</a:t>
                      </a:r>
                    </a:p>
                  </a:txBody>
                  <a:tcPr marL="9525" marR="9525" marT="9525" marB="0" anchor="b"/>
                </a:tc>
                <a:tc>
                  <a:txBody>
                    <a:bodyPr/>
                    <a:lstStyle/>
                    <a:p>
                      <a:pPr algn="r" fontAlgn="b"/>
                      <a:r>
                        <a:rPr lang="en-US" altLang="zh-CN" sz="600" b="0" i="0" u="none" strike="noStrike">
                          <a:latin typeface="宋体"/>
                        </a:rPr>
                        <a:t>1108.4</a:t>
                      </a:r>
                    </a:p>
                  </a:txBody>
                  <a:tcPr marL="9525" marR="9525" marT="9525" marB="0" anchor="b"/>
                </a:tc>
                <a:tc>
                  <a:txBody>
                    <a:bodyPr/>
                    <a:lstStyle/>
                    <a:p>
                      <a:pPr algn="r" fontAlgn="b"/>
                      <a:r>
                        <a:rPr lang="en-US" altLang="zh-CN" sz="600" b="0" i="0" u="none" strike="noStrike">
                          <a:latin typeface="宋体"/>
                        </a:rPr>
                        <a:t>2014-6-24</a:t>
                      </a:r>
                    </a:p>
                  </a:txBody>
                  <a:tcPr marL="9525" marR="9525" marT="9525" marB="0" anchor="b"/>
                </a:tc>
                <a:tc>
                  <a:txBody>
                    <a:bodyPr/>
                    <a:lstStyle/>
                    <a:p>
                      <a:pPr algn="r" fontAlgn="ctr"/>
                      <a:r>
                        <a:rPr lang="en-US" altLang="zh-CN" sz="600" b="0" i="0" u="none" strike="noStrike">
                          <a:solidFill>
                            <a:srgbClr val="000000"/>
                          </a:solidFill>
                          <a:latin typeface="宋体"/>
                        </a:rPr>
                        <a:t>3760</a:t>
                      </a:r>
                    </a:p>
                  </a:txBody>
                  <a:tcPr marL="9525" marR="9525" marT="9525" marB="0" anchor="ctr"/>
                </a:tc>
                <a:tc>
                  <a:txBody>
                    <a:bodyPr/>
                    <a:lstStyle/>
                    <a:p>
                      <a:pPr algn="r" fontAlgn="b"/>
                      <a:r>
                        <a:rPr lang="en-US" altLang="zh-CN" sz="600" b="0" i="0" u="none" strike="noStrike">
                          <a:solidFill>
                            <a:srgbClr val="000000"/>
                          </a:solidFill>
                          <a:latin typeface="宋体"/>
                        </a:rPr>
                        <a:t>6850</a:t>
                      </a:r>
                    </a:p>
                  </a:txBody>
                  <a:tcPr marL="9525" marR="9525" marT="9525" marB="0" anchor="b"/>
                </a:tc>
                <a:tc>
                  <a:txBody>
                    <a:bodyPr/>
                    <a:lstStyle/>
                    <a:p>
                      <a:pPr algn="r" fontAlgn="b"/>
                      <a:r>
                        <a:rPr lang="en-US" altLang="zh-CN" sz="600" b="0" i="0" u="none" strike="noStrike">
                          <a:solidFill>
                            <a:srgbClr val="000000"/>
                          </a:solidFill>
                          <a:latin typeface="宋体"/>
                        </a:rPr>
                        <a:t>1233.6</a:t>
                      </a:r>
                    </a:p>
                  </a:txBody>
                  <a:tcPr marL="9525" marR="9525" marT="9525" marB="0" anchor="b"/>
                </a:tc>
              </a:tr>
              <a:tr h="106005">
                <a:tc>
                  <a:txBody>
                    <a:bodyPr/>
                    <a:lstStyle/>
                    <a:p>
                      <a:pPr algn="r" fontAlgn="ctr"/>
                      <a:r>
                        <a:rPr lang="en-US" altLang="zh-CN" sz="600" b="0" i="0" u="none" strike="noStrike">
                          <a:solidFill>
                            <a:srgbClr val="000000"/>
                          </a:solidFill>
                          <a:latin typeface="宋体"/>
                        </a:rPr>
                        <a:t>20140204</a:t>
                      </a:r>
                    </a:p>
                  </a:txBody>
                  <a:tcPr marL="9525" marR="9525" marT="9525" marB="0" anchor="ctr"/>
                </a:tc>
                <a:tc>
                  <a:txBody>
                    <a:bodyPr/>
                    <a:lstStyle/>
                    <a:p>
                      <a:pPr algn="r" fontAlgn="b"/>
                      <a:r>
                        <a:rPr lang="en-US" altLang="zh-CN" sz="600" b="0" i="0" u="none" strike="noStrike">
                          <a:solidFill>
                            <a:srgbClr val="000000"/>
                          </a:solidFill>
                          <a:latin typeface="宋体"/>
                        </a:rPr>
                        <a:t>1295</a:t>
                      </a:r>
                    </a:p>
                  </a:txBody>
                  <a:tcPr marL="9525" marR="9525" marT="9525" marB="0" anchor="b"/>
                </a:tc>
                <a:tc>
                  <a:txBody>
                    <a:bodyPr/>
                    <a:lstStyle/>
                    <a:p>
                      <a:pPr algn="r" fontAlgn="b"/>
                      <a:r>
                        <a:rPr lang="en-US" altLang="zh-CN" sz="600" b="0" i="0" u="none" strike="noStrike">
                          <a:latin typeface="宋体"/>
                        </a:rPr>
                        <a:t>1110.4</a:t>
                      </a:r>
                    </a:p>
                  </a:txBody>
                  <a:tcPr marL="9525" marR="9525" marT="9525" marB="0" anchor="b"/>
                </a:tc>
                <a:tc>
                  <a:txBody>
                    <a:bodyPr/>
                    <a:lstStyle/>
                    <a:p>
                      <a:pPr algn="r" fontAlgn="b"/>
                      <a:r>
                        <a:rPr lang="en-US" altLang="zh-CN" sz="600" b="0" i="0" u="none" strike="noStrike">
                          <a:latin typeface="宋体"/>
                        </a:rPr>
                        <a:t>2014-6-25</a:t>
                      </a:r>
                    </a:p>
                  </a:txBody>
                  <a:tcPr marL="9525" marR="9525" marT="9525" marB="0" anchor="b"/>
                </a:tc>
                <a:tc>
                  <a:txBody>
                    <a:bodyPr/>
                    <a:lstStyle/>
                    <a:p>
                      <a:pPr algn="r" fontAlgn="ctr"/>
                      <a:r>
                        <a:rPr lang="en-US" altLang="zh-CN" sz="600" b="0" i="0" u="none" strike="noStrike">
                          <a:solidFill>
                            <a:srgbClr val="000000"/>
                          </a:solidFill>
                          <a:latin typeface="宋体"/>
                        </a:rPr>
                        <a:t>3780</a:t>
                      </a:r>
                    </a:p>
                  </a:txBody>
                  <a:tcPr marL="9525" marR="9525" marT="9525" marB="0" anchor="ctr"/>
                </a:tc>
                <a:tc>
                  <a:txBody>
                    <a:bodyPr/>
                    <a:lstStyle/>
                    <a:p>
                      <a:pPr algn="r" fontAlgn="b"/>
                      <a:r>
                        <a:rPr lang="en-US" altLang="zh-CN" sz="600" b="0" i="0" u="none" strike="noStrike">
                          <a:solidFill>
                            <a:srgbClr val="000000"/>
                          </a:solidFill>
                          <a:latin typeface="宋体"/>
                        </a:rPr>
                        <a:t>6780</a:t>
                      </a:r>
                    </a:p>
                  </a:txBody>
                  <a:tcPr marL="9525" marR="9525" marT="9525" marB="0" anchor="b"/>
                </a:tc>
                <a:tc>
                  <a:txBody>
                    <a:bodyPr/>
                    <a:lstStyle/>
                    <a:p>
                      <a:pPr algn="r" fontAlgn="b"/>
                      <a:r>
                        <a:rPr lang="en-US" altLang="zh-CN" sz="600" b="0" i="0" u="none" strike="noStrike">
                          <a:solidFill>
                            <a:srgbClr val="000000"/>
                          </a:solidFill>
                          <a:latin typeface="宋体"/>
                        </a:rPr>
                        <a:t>1224.4</a:t>
                      </a:r>
                    </a:p>
                  </a:txBody>
                  <a:tcPr marL="9525" marR="9525" marT="9525" marB="0" anchor="b"/>
                </a:tc>
              </a:tr>
              <a:tr h="106005">
                <a:tc>
                  <a:txBody>
                    <a:bodyPr/>
                    <a:lstStyle/>
                    <a:p>
                      <a:pPr algn="r" fontAlgn="ctr"/>
                      <a:r>
                        <a:rPr lang="en-US" altLang="zh-CN" sz="600" b="0" i="0" u="none" strike="noStrike">
                          <a:solidFill>
                            <a:srgbClr val="000000"/>
                          </a:solidFill>
                          <a:latin typeface="宋体"/>
                        </a:rPr>
                        <a:t>20140205</a:t>
                      </a:r>
                    </a:p>
                  </a:txBody>
                  <a:tcPr marL="9525" marR="9525" marT="9525" marB="0" anchor="ctr"/>
                </a:tc>
                <a:tc>
                  <a:txBody>
                    <a:bodyPr/>
                    <a:lstStyle/>
                    <a:p>
                      <a:pPr algn="r" fontAlgn="b"/>
                      <a:r>
                        <a:rPr lang="en-US" altLang="zh-CN" sz="600" b="0" i="0" u="none" strike="noStrike">
                          <a:solidFill>
                            <a:srgbClr val="000000"/>
                          </a:solidFill>
                          <a:latin typeface="宋体"/>
                        </a:rPr>
                        <a:t>1299</a:t>
                      </a:r>
                    </a:p>
                  </a:txBody>
                  <a:tcPr marL="9525" marR="9525" marT="9525" marB="0" anchor="b"/>
                </a:tc>
                <a:tc>
                  <a:txBody>
                    <a:bodyPr/>
                    <a:lstStyle/>
                    <a:p>
                      <a:pPr algn="r" fontAlgn="b"/>
                      <a:r>
                        <a:rPr lang="en-US" altLang="zh-CN" sz="600" b="0" i="0" u="none" strike="noStrike">
                          <a:latin typeface="宋体"/>
                        </a:rPr>
                        <a:t>1112.4</a:t>
                      </a:r>
                    </a:p>
                  </a:txBody>
                  <a:tcPr marL="9525" marR="9525" marT="9525" marB="0" anchor="b"/>
                </a:tc>
                <a:tc>
                  <a:txBody>
                    <a:bodyPr/>
                    <a:lstStyle/>
                    <a:p>
                      <a:pPr algn="r" fontAlgn="b"/>
                      <a:r>
                        <a:rPr lang="en-US" altLang="zh-CN" sz="600" b="0" i="0" u="none" strike="noStrike">
                          <a:latin typeface="宋体"/>
                        </a:rPr>
                        <a:t>2014-6-26</a:t>
                      </a:r>
                    </a:p>
                  </a:txBody>
                  <a:tcPr marL="9525" marR="9525" marT="9525" marB="0" anchor="b"/>
                </a:tc>
                <a:tc>
                  <a:txBody>
                    <a:bodyPr/>
                    <a:lstStyle/>
                    <a:p>
                      <a:pPr algn="r" fontAlgn="ctr"/>
                      <a:r>
                        <a:rPr lang="en-US" altLang="zh-CN" sz="600" b="0" i="0" u="none" strike="noStrike">
                          <a:solidFill>
                            <a:srgbClr val="000000"/>
                          </a:solidFill>
                          <a:latin typeface="宋体"/>
                        </a:rPr>
                        <a:t>3750</a:t>
                      </a:r>
                    </a:p>
                  </a:txBody>
                  <a:tcPr marL="9525" marR="9525" marT="9525" marB="0" anchor="ctr"/>
                </a:tc>
                <a:tc>
                  <a:txBody>
                    <a:bodyPr/>
                    <a:lstStyle/>
                    <a:p>
                      <a:pPr algn="r" fontAlgn="b"/>
                      <a:r>
                        <a:rPr lang="en-US" altLang="zh-CN" sz="600" b="0" i="0" u="none" strike="noStrike">
                          <a:solidFill>
                            <a:srgbClr val="000000"/>
                          </a:solidFill>
                          <a:latin typeface="宋体"/>
                        </a:rPr>
                        <a:t>6800</a:t>
                      </a:r>
                    </a:p>
                  </a:txBody>
                  <a:tcPr marL="9525" marR="9525" marT="9525" marB="0" anchor="b"/>
                </a:tc>
                <a:tc>
                  <a:txBody>
                    <a:bodyPr/>
                    <a:lstStyle/>
                    <a:p>
                      <a:pPr algn="r" fontAlgn="b"/>
                      <a:r>
                        <a:rPr lang="en-US" altLang="zh-CN" sz="600" b="0" i="0" u="none" strike="noStrike">
                          <a:solidFill>
                            <a:srgbClr val="000000"/>
                          </a:solidFill>
                          <a:latin typeface="宋体"/>
                        </a:rPr>
                        <a:t>1229</a:t>
                      </a:r>
                    </a:p>
                  </a:txBody>
                  <a:tcPr marL="9525" marR="9525" marT="9525" marB="0" anchor="b"/>
                </a:tc>
              </a:tr>
              <a:tr h="106005">
                <a:tc>
                  <a:txBody>
                    <a:bodyPr/>
                    <a:lstStyle/>
                    <a:p>
                      <a:pPr algn="r" fontAlgn="ctr"/>
                      <a:r>
                        <a:rPr lang="en-US" altLang="zh-CN" sz="600" b="0" i="0" u="none" strike="noStrike">
                          <a:solidFill>
                            <a:srgbClr val="000000"/>
                          </a:solidFill>
                          <a:latin typeface="宋体"/>
                        </a:rPr>
                        <a:t>20140206</a:t>
                      </a:r>
                    </a:p>
                  </a:txBody>
                  <a:tcPr marL="9525" marR="9525" marT="9525" marB="0" anchor="ctr"/>
                </a:tc>
                <a:tc>
                  <a:txBody>
                    <a:bodyPr/>
                    <a:lstStyle/>
                    <a:p>
                      <a:pPr algn="r" fontAlgn="b"/>
                      <a:r>
                        <a:rPr lang="en-US" altLang="zh-CN" sz="600" b="0" i="0" u="none" strike="noStrike">
                          <a:solidFill>
                            <a:srgbClr val="000000"/>
                          </a:solidFill>
                          <a:latin typeface="宋体"/>
                        </a:rPr>
                        <a:t>1311</a:t>
                      </a:r>
                    </a:p>
                  </a:txBody>
                  <a:tcPr marL="9525" marR="9525" marT="9525" marB="0" anchor="b"/>
                </a:tc>
                <a:tc>
                  <a:txBody>
                    <a:bodyPr/>
                    <a:lstStyle/>
                    <a:p>
                      <a:pPr algn="r" fontAlgn="b"/>
                      <a:r>
                        <a:rPr lang="en-US" altLang="zh-CN" sz="600" b="0" i="0" u="none" strike="noStrike">
                          <a:latin typeface="宋体"/>
                        </a:rPr>
                        <a:t>1118.4</a:t>
                      </a:r>
                    </a:p>
                  </a:txBody>
                  <a:tcPr marL="9525" marR="9525" marT="9525" marB="0" anchor="b"/>
                </a:tc>
                <a:tc>
                  <a:txBody>
                    <a:bodyPr/>
                    <a:lstStyle/>
                    <a:p>
                      <a:pPr algn="r" fontAlgn="b"/>
                      <a:r>
                        <a:rPr lang="en-US" altLang="zh-CN" sz="600" b="0" i="0" u="none" strike="noStrike">
                          <a:latin typeface="宋体"/>
                        </a:rPr>
                        <a:t>2014-6-30</a:t>
                      </a:r>
                    </a:p>
                  </a:txBody>
                  <a:tcPr marL="9525" marR="9525" marT="9525" marB="0" anchor="b"/>
                </a:tc>
                <a:tc>
                  <a:txBody>
                    <a:bodyPr/>
                    <a:lstStyle/>
                    <a:p>
                      <a:pPr algn="r" fontAlgn="ctr"/>
                      <a:r>
                        <a:rPr lang="en-US" altLang="zh-CN" sz="600" b="0" i="0" u="none" strike="noStrike">
                          <a:solidFill>
                            <a:srgbClr val="000000"/>
                          </a:solidFill>
                          <a:latin typeface="宋体"/>
                        </a:rPr>
                        <a:t>3755</a:t>
                      </a:r>
                    </a:p>
                  </a:txBody>
                  <a:tcPr marL="9525" marR="9525" marT="9525" marB="0" anchor="ctr"/>
                </a:tc>
                <a:tc>
                  <a:txBody>
                    <a:bodyPr/>
                    <a:lstStyle/>
                    <a:p>
                      <a:pPr algn="r" fontAlgn="b"/>
                      <a:r>
                        <a:rPr lang="en-US" altLang="zh-CN" sz="600" b="0" i="0" u="none" strike="noStrike">
                          <a:solidFill>
                            <a:srgbClr val="000000"/>
                          </a:solidFill>
                          <a:latin typeface="宋体"/>
                        </a:rPr>
                        <a:t>6750</a:t>
                      </a:r>
                    </a:p>
                  </a:txBody>
                  <a:tcPr marL="9525" marR="9525" marT="9525" marB="0" anchor="b"/>
                </a:tc>
                <a:tc>
                  <a:txBody>
                    <a:bodyPr/>
                    <a:lstStyle/>
                    <a:p>
                      <a:pPr algn="r" fontAlgn="b"/>
                      <a:r>
                        <a:rPr lang="en-US" altLang="zh-CN" sz="600" b="0" i="0" u="none" strike="noStrike">
                          <a:solidFill>
                            <a:srgbClr val="000000"/>
                          </a:solidFill>
                          <a:latin typeface="宋体"/>
                        </a:rPr>
                        <a:t>1228</a:t>
                      </a:r>
                    </a:p>
                  </a:txBody>
                  <a:tcPr marL="9525" marR="9525" marT="9525" marB="0" anchor="b"/>
                </a:tc>
              </a:tr>
              <a:tr h="106005">
                <a:tc>
                  <a:txBody>
                    <a:bodyPr/>
                    <a:lstStyle/>
                    <a:p>
                      <a:pPr algn="r" fontAlgn="ctr"/>
                      <a:r>
                        <a:rPr lang="en-US" altLang="zh-CN" sz="600" b="0" i="0" u="none" strike="noStrike">
                          <a:solidFill>
                            <a:srgbClr val="000000"/>
                          </a:solidFill>
                          <a:latin typeface="宋体"/>
                        </a:rPr>
                        <a:t>20140207</a:t>
                      </a:r>
                    </a:p>
                  </a:txBody>
                  <a:tcPr marL="9525" marR="9525" marT="9525" marB="0" anchor="ctr"/>
                </a:tc>
                <a:tc>
                  <a:txBody>
                    <a:bodyPr/>
                    <a:lstStyle/>
                    <a:p>
                      <a:pPr algn="r" fontAlgn="b"/>
                      <a:r>
                        <a:rPr lang="en-US" altLang="zh-CN" sz="600" b="0" i="0" u="none" strike="noStrike">
                          <a:solidFill>
                            <a:srgbClr val="000000"/>
                          </a:solidFill>
                          <a:latin typeface="宋体"/>
                        </a:rPr>
                        <a:t>1317</a:t>
                      </a:r>
                    </a:p>
                  </a:txBody>
                  <a:tcPr marL="9525" marR="9525" marT="9525" marB="0" anchor="b"/>
                </a:tc>
                <a:tc>
                  <a:txBody>
                    <a:bodyPr/>
                    <a:lstStyle/>
                    <a:p>
                      <a:pPr algn="r" fontAlgn="b"/>
                      <a:r>
                        <a:rPr lang="en-US" altLang="zh-CN" sz="600" b="0" i="0" u="none" strike="noStrike">
                          <a:latin typeface="宋体"/>
                        </a:rPr>
                        <a:t>1121.6</a:t>
                      </a:r>
                    </a:p>
                  </a:txBody>
                  <a:tcPr marL="9525" marR="9525" marT="9525" marB="0" anchor="b"/>
                </a:tc>
                <a:tc>
                  <a:txBody>
                    <a:bodyPr/>
                    <a:lstStyle/>
                    <a:p>
                      <a:pPr algn="r" fontAlgn="b"/>
                      <a:r>
                        <a:rPr lang="en-US" altLang="zh-CN" sz="600" b="0" i="0" u="none" strike="noStrike">
                          <a:latin typeface="宋体"/>
                        </a:rPr>
                        <a:t>2014-7-1</a:t>
                      </a:r>
                    </a:p>
                  </a:txBody>
                  <a:tcPr marL="9525" marR="9525" marT="9525" marB="0" anchor="b"/>
                </a:tc>
                <a:tc>
                  <a:txBody>
                    <a:bodyPr/>
                    <a:lstStyle/>
                    <a:p>
                      <a:pPr algn="r" fontAlgn="ctr"/>
                      <a:r>
                        <a:rPr lang="en-US" altLang="zh-CN" sz="600" b="0" i="0" u="none" strike="noStrike">
                          <a:solidFill>
                            <a:srgbClr val="000000"/>
                          </a:solidFill>
                          <a:latin typeface="宋体"/>
                        </a:rPr>
                        <a:t>3750</a:t>
                      </a:r>
                    </a:p>
                  </a:txBody>
                  <a:tcPr marL="9525" marR="9525" marT="9525" marB="0" anchor="ctr"/>
                </a:tc>
                <a:tc>
                  <a:txBody>
                    <a:bodyPr/>
                    <a:lstStyle/>
                    <a:p>
                      <a:pPr algn="r" fontAlgn="b"/>
                      <a:r>
                        <a:rPr lang="en-US" altLang="zh-CN" sz="600" b="0" i="0" u="none" strike="noStrike">
                          <a:solidFill>
                            <a:srgbClr val="000000"/>
                          </a:solidFill>
                          <a:latin typeface="宋体"/>
                        </a:rPr>
                        <a:t>6660</a:t>
                      </a:r>
                    </a:p>
                  </a:txBody>
                  <a:tcPr marL="9525" marR="9525" marT="9525" marB="0" anchor="b"/>
                </a:tc>
                <a:tc>
                  <a:txBody>
                    <a:bodyPr/>
                    <a:lstStyle/>
                    <a:p>
                      <a:pPr algn="r" fontAlgn="b"/>
                      <a:r>
                        <a:rPr lang="en-US" altLang="zh-CN" sz="600" b="0" i="0" u="none" strike="noStrike">
                          <a:solidFill>
                            <a:srgbClr val="000000"/>
                          </a:solidFill>
                          <a:latin typeface="宋体"/>
                        </a:rPr>
                        <a:t>1157.2</a:t>
                      </a:r>
                    </a:p>
                  </a:txBody>
                  <a:tcPr marL="9525" marR="9525" marT="9525" marB="0" anchor="b"/>
                </a:tc>
              </a:tr>
              <a:tr h="106005">
                <a:tc>
                  <a:txBody>
                    <a:bodyPr/>
                    <a:lstStyle/>
                    <a:p>
                      <a:pPr algn="r" fontAlgn="ctr"/>
                      <a:r>
                        <a:rPr lang="en-US" altLang="zh-CN" sz="600" b="0" i="0" u="none" strike="noStrike">
                          <a:solidFill>
                            <a:srgbClr val="000000"/>
                          </a:solidFill>
                          <a:latin typeface="宋体"/>
                        </a:rPr>
                        <a:t>20140210</a:t>
                      </a:r>
                    </a:p>
                  </a:txBody>
                  <a:tcPr marL="9525" marR="9525" marT="9525" marB="0" anchor="ctr"/>
                </a:tc>
                <a:tc>
                  <a:txBody>
                    <a:bodyPr/>
                    <a:lstStyle/>
                    <a:p>
                      <a:pPr algn="r" fontAlgn="b"/>
                      <a:r>
                        <a:rPr lang="en-US" altLang="zh-CN" sz="600" b="0" i="0" u="none" strike="noStrike">
                          <a:solidFill>
                            <a:srgbClr val="000000"/>
                          </a:solidFill>
                          <a:latin typeface="宋体"/>
                        </a:rPr>
                        <a:t>1312</a:t>
                      </a:r>
                    </a:p>
                  </a:txBody>
                  <a:tcPr marL="9525" marR="9525" marT="9525" marB="0" anchor="b"/>
                </a:tc>
                <a:tc>
                  <a:txBody>
                    <a:bodyPr/>
                    <a:lstStyle/>
                    <a:p>
                      <a:pPr algn="r" fontAlgn="b"/>
                      <a:r>
                        <a:rPr lang="en-US" altLang="zh-CN" sz="600" b="0" i="0" u="none" strike="noStrike">
                          <a:latin typeface="宋体"/>
                        </a:rPr>
                        <a:t>1116.2</a:t>
                      </a:r>
                    </a:p>
                  </a:txBody>
                  <a:tcPr marL="9525" marR="9525" marT="9525" marB="0" anchor="b"/>
                </a:tc>
                <a:tc>
                  <a:txBody>
                    <a:bodyPr/>
                    <a:lstStyle/>
                    <a:p>
                      <a:pPr algn="r" fontAlgn="b"/>
                      <a:r>
                        <a:rPr lang="en-US" altLang="zh-CN" sz="600" b="0" i="0" u="none" strike="noStrike">
                          <a:latin typeface="宋体"/>
                        </a:rPr>
                        <a:t>2014-7-2</a:t>
                      </a:r>
                    </a:p>
                  </a:txBody>
                  <a:tcPr marL="9525" marR="9525" marT="9525" marB="0" anchor="b"/>
                </a:tc>
                <a:tc>
                  <a:txBody>
                    <a:bodyPr/>
                    <a:lstStyle/>
                    <a:p>
                      <a:pPr algn="r" fontAlgn="ctr"/>
                      <a:r>
                        <a:rPr lang="en-US" altLang="zh-CN" sz="600" b="0" i="0" u="none" strike="noStrike">
                          <a:solidFill>
                            <a:srgbClr val="000000"/>
                          </a:solidFill>
                          <a:latin typeface="宋体"/>
                        </a:rPr>
                        <a:t>3700</a:t>
                      </a:r>
                    </a:p>
                  </a:txBody>
                  <a:tcPr marL="9525" marR="9525" marT="9525" marB="0" anchor="ctr"/>
                </a:tc>
                <a:tc>
                  <a:txBody>
                    <a:bodyPr/>
                    <a:lstStyle/>
                    <a:p>
                      <a:pPr algn="r" fontAlgn="b"/>
                      <a:r>
                        <a:rPr lang="en-US" altLang="zh-CN" sz="600" b="0" i="0" u="none" strike="noStrike">
                          <a:solidFill>
                            <a:srgbClr val="000000"/>
                          </a:solidFill>
                          <a:latin typeface="宋体"/>
                        </a:rPr>
                        <a:t>6600</a:t>
                      </a:r>
                    </a:p>
                  </a:txBody>
                  <a:tcPr marL="9525" marR="9525" marT="9525" marB="0" anchor="b"/>
                </a:tc>
                <a:tc>
                  <a:txBody>
                    <a:bodyPr/>
                    <a:lstStyle/>
                    <a:p>
                      <a:pPr algn="r" fontAlgn="b"/>
                      <a:r>
                        <a:rPr lang="en-US" altLang="zh-CN" sz="600" b="0" i="0" u="none" strike="noStrike">
                          <a:solidFill>
                            <a:srgbClr val="000000"/>
                          </a:solidFill>
                          <a:latin typeface="宋体"/>
                        </a:rPr>
                        <a:t>1147.4</a:t>
                      </a:r>
                    </a:p>
                  </a:txBody>
                  <a:tcPr marL="9525" marR="9525" marT="9525" marB="0" anchor="b"/>
                </a:tc>
              </a:tr>
              <a:tr h="106005">
                <a:tc>
                  <a:txBody>
                    <a:bodyPr/>
                    <a:lstStyle/>
                    <a:p>
                      <a:pPr algn="r" fontAlgn="ctr"/>
                      <a:r>
                        <a:rPr lang="en-US" altLang="zh-CN" sz="600" b="0" i="0" u="none" strike="noStrike">
                          <a:solidFill>
                            <a:srgbClr val="000000"/>
                          </a:solidFill>
                          <a:latin typeface="宋体"/>
                        </a:rPr>
                        <a:t>20140211</a:t>
                      </a:r>
                    </a:p>
                  </a:txBody>
                  <a:tcPr marL="9525" marR="9525" marT="9525" marB="0" anchor="ctr"/>
                </a:tc>
                <a:tc>
                  <a:txBody>
                    <a:bodyPr/>
                    <a:lstStyle/>
                    <a:p>
                      <a:pPr algn="r" fontAlgn="b"/>
                      <a:r>
                        <a:rPr lang="en-US" altLang="zh-CN" sz="600" b="0" i="0" u="none" strike="noStrike">
                          <a:solidFill>
                            <a:srgbClr val="000000"/>
                          </a:solidFill>
                          <a:latin typeface="宋体"/>
                        </a:rPr>
                        <a:t>1320</a:t>
                      </a:r>
                    </a:p>
                  </a:txBody>
                  <a:tcPr marL="9525" marR="9525" marT="9525" marB="0" anchor="b"/>
                </a:tc>
                <a:tc>
                  <a:txBody>
                    <a:bodyPr/>
                    <a:lstStyle/>
                    <a:p>
                      <a:pPr algn="r" fontAlgn="b"/>
                      <a:r>
                        <a:rPr lang="en-US" altLang="zh-CN" sz="600" b="0" i="0" u="none" strike="noStrike">
                          <a:latin typeface="宋体"/>
                        </a:rPr>
                        <a:t>1123.4</a:t>
                      </a:r>
                    </a:p>
                  </a:txBody>
                  <a:tcPr marL="9525" marR="9525" marT="9525" marB="0" anchor="b"/>
                </a:tc>
                <a:tc>
                  <a:txBody>
                    <a:bodyPr/>
                    <a:lstStyle/>
                    <a:p>
                      <a:pPr algn="r" fontAlgn="b"/>
                      <a:r>
                        <a:rPr lang="en-US" altLang="zh-CN" sz="600" b="0" i="0" u="none" strike="noStrike">
                          <a:latin typeface="宋体"/>
                        </a:rPr>
                        <a:t>2014-7-3</a:t>
                      </a:r>
                    </a:p>
                  </a:txBody>
                  <a:tcPr marL="9525" marR="9525" marT="9525" marB="0" anchor="b"/>
                </a:tc>
                <a:tc>
                  <a:txBody>
                    <a:bodyPr/>
                    <a:lstStyle/>
                    <a:p>
                      <a:pPr algn="r" fontAlgn="ctr"/>
                      <a:r>
                        <a:rPr lang="en-US" altLang="zh-CN" sz="600" b="0" i="0" u="none" strike="noStrike">
                          <a:solidFill>
                            <a:srgbClr val="000000"/>
                          </a:solidFill>
                          <a:latin typeface="宋体"/>
                        </a:rPr>
                        <a:t>3700</a:t>
                      </a:r>
                    </a:p>
                  </a:txBody>
                  <a:tcPr marL="9525" marR="9525" marT="9525" marB="0" anchor="ctr"/>
                </a:tc>
                <a:tc>
                  <a:txBody>
                    <a:bodyPr/>
                    <a:lstStyle/>
                    <a:p>
                      <a:pPr algn="r" fontAlgn="b"/>
                      <a:r>
                        <a:rPr lang="en-US" altLang="zh-CN" sz="600" b="0" i="0" u="none" strike="noStrike">
                          <a:solidFill>
                            <a:srgbClr val="000000"/>
                          </a:solidFill>
                          <a:latin typeface="宋体"/>
                        </a:rPr>
                        <a:t>6550</a:t>
                      </a:r>
                    </a:p>
                  </a:txBody>
                  <a:tcPr marL="9525" marR="9525" marT="9525" marB="0" anchor="b"/>
                </a:tc>
                <a:tc>
                  <a:txBody>
                    <a:bodyPr/>
                    <a:lstStyle/>
                    <a:p>
                      <a:pPr algn="r" fontAlgn="b"/>
                      <a:r>
                        <a:rPr lang="en-US" altLang="zh-CN" sz="600" b="0" i="0" u="none" strike="noStrike">
                          <a:solidFill>
                            <a:srgbClr val="000000"/>
                          </a:solidFill>
                          <a:latin typeface="宋体"/>
                        </a:rPr>
                        <a:t>1141.4</a:t>
                      </a:r>
                    </a:p>
                  </a:txBody>
                  <a:tcPr marL="9525" marR="9525" marT="9525" marB="0" anchor="b"/>
                </a:tc>
              </a:tr>
              <a:tr h="106005">
                <a:tc>
                  <a:txBody>
                    <a:bodyPr/>
                    <a:lstStyle/>
                    <a:p>
                      <a:pPr algn="r" fontAlgn="ctr"/>
                      <a:r>
                        <a:rPr lang="en-US" altLang="zh-CN" sz="600" b="0" i="0" u="none" strike="noStrike">
                          <a:solidFill>
                            <a:srgbClr val="000000"/>
                          </a:solidFill>
                          <a:latin typeface="宋体"/>
                        </a:rPr>
                        <a:t>20140212</a:t>
                      </a:r>
                    </a:p>
                  </a:txBody>
                  <a:tcPr marL="9525" marR="9525" marT="9525" marB="0" anchor="ctr"/>
                </a:tc>
                <a:tc>
                  <a:txBody>
                    <a:bodyPr/>
                    <a:lstStyle/>
                    <a:p>
                      <a:pPr algn="r" fontAlgn="b"/>
                      <a:r>
                        <a:rPr lang="en-US" altLang="zh-CN" sz="600" b="0" i="0" u="none" strike="noStrike">
                          <a:solidFill>
                            <a:srgbClr val="000000"/>
                          </a:solidFill>
                          <a:latin typeface="宋体"/>
                        </a:rPr>
                        <a:t>1309</a:t>
                      </a:r>
                    </a:p>
                  </a:txBody>
                  <a:tcPr marL="9525" marR="9525" marT="9525" marB="0" anchor="b"/>
                </a:tc>
                <a:tc>
                  <a:txBody>
                    <a:bodyPr/>
                    <a:lstStyle/>
                    <a:p>
                      <a:pPr algn="r" fontAlgn="b"/>
                      <a:r>
                        <a:rPr lang="en-US" altLang="zh-CN" sz="600" b="0" i="0" u="none" strike="noStrike">
                          <a:latin typeface="宋体"/>
                        </a:rPr>
                        <a:t>1118.6</a:t>
                      </a:r>
                    </a:p>
                  </a:txBody>
                  <a:tcPr marL="9525" marR="9525" marT="9525" marB="0" anchor="b"/>
                </a:tc>
                <a:tc>
                  <a:txBody>
                    <a:bodyPr/>
                    <a:lstStyle/>
                    <a:p>
                      <a:pPr algn="r" fontAlgn="b"/>
                      <a:r>
                        <a:rPr lang="en-US" altLang="zh-CN" sz="600" b="0" i="0" u="none" strike="noStrike">
                          <a:latin typeface="宋体"/>
                        </a:rPr>
                        <a:t>2014-7-8</a:t>
                      </a:r>
                    </a:p>
                  </a:txBody>
                  <a:tcPr marL="9525" marR="9525" marT="9525" marB="0" anchor="b"/>
                </a:tc>
                <a:tc>
                  <a:txBody>
                    <a:bodyPr/>
                    <a:lstStyle/>
                    <a:p>
                      <a:pPr algn="r" fontAlgn="ctr"/>
                      <a:r>
                        <a:rPr lang="en-US" altLang="zh-CN" sz="600" b="0" i="0" u="none" strike="noStrike">
                          <a:solidFill>
                            <a:srgbClr val="000000"/>
                          </a:solidFill>
                          <a:latin typeface="宋体"/>
                        </a:rPr>
                        <a:t>3642</a:t>
                      </a:r>
                    </a:p>
                  </a:txBody>
                  <a:tcPr marL="9525" marR="9525" marT="9525" marB="0" anchor="ctr"/>
                </a:tc>
                <a:tc>
                  <a:txBody>
                    <a:bodyPr/>
                    <a:lstStyle/>
                    <a:p>
                      <a:pPr algn="r" fontAlgn="b"/>
                      <a:r>
                        <a:rPr lang="en-US" altLang="zh-CN" sz="600" b="0" i="0" u="none" strike="noStrike">
                          <a:solidFill>
                            <a:srgbClr val="000000"/>
                          </a:solidFill>
                          <a:latin typeface="宋体"/>
                        </a:rPr>
                        <a:t>6503</a:t>
                      </a:r>
                    </a:p>
                  </a:txBody>
                  <a:tcPr marL="9525" marR="9525" marT="9525" marB="0" anchor="b"/>
                </a:tc>
                <a:tc>
                  <a:txBody>
                    <a:bodyPr/>
                    <a:lstStyle/>
                    <a:p>
                      <a:pPr algn="r" fontAlgn="b"/>
                      <a:r>
                        <a:rPr lang="en-US" altLang="zh-CN" sz="600" b="0" i="0" u="none" strike="noStrike">
                          <a:solidFill>
                            <a:srgbClr val="000000"/>
                          </a:solidFill>
                          <a:latin typeface="宋体"/>
                        </a:rPr>
                        <a:t>1125.4</a:t>
                      </a:r>
                    </a:p>
                  </a:txBody>
                  <a:tcPr marL="9525" marR="9525" marT="9525" marB="0" anchor="b"/>
                </a:tc>
              </a:tr>
              <a:tr h="106005">
                <a:tc>
                  <a:txBody>
                    <a:bodyPr/>
                    <a:lstStyle/>
                    <a:p>
                      <a:pPr algn="r" fontAlgn="ctr"/>
                      <a:r>
                        <a:rPr lang="en-US" altLang="zh-CN" sz="600" b="0" i="0" u="none" strike="noStrike">
                          <a:solidFill>
                            <a:srgbClr val="000000"/>
                          </a:solidFill>
                          <a:latin typeface="宋体"/>
                        </a:rPr>
                        <a:t>20140213</a:t>
                      </a:r>
                    </a:p>
                  </a:txBody>
                  <a:tcPr marL="9525" marR="9525" marT="9525" marB="0" anchor="ctr"/>
                </a:tc>
                <a:tc>
                  <a:txBody>
                    <a:bodyPr/>
                    <a:lstStyle/>
                    <a:p>
                      <a:pPr algn="r" fontAlgn="b"/>
                      <a:r>
                        <a:rPr lang="en-US" altLang="zh-CN" sz="600" b="0" i="0" u="none" strike="noStrike">
                          <a:solidFill>
                            <a:srgbClr val="000000"/>
                          </a:solidFill>
                          <a:latin typeface="宋体"/>
                        </a:rPr>
                        <a:t>1330</a:t>
                      </a:r>
                    </a:p>
                  </a:txBody>
                  <a:tcPr marL="9525" marR="9525" marT="9525" marB="0" anchor="b"/>
                </a:tc>
                <a:tc>
                  <a:txBody>
                    <a:bodyPr/>
                    <a:lstStyle/>
                    <a:p>
                      <a:pPr algn="r" fontAlgn="b"/>
                      <a:r>
                        <a:rPr lang="en-US" altLang="zh-CN" sz="600" b="0" i="0" u="none" strike="noStrike">
                          <a:latin typeface="宋体"/>
                        </a:rPr>
                        <a:t>1133.6</a:t>
                      </a:r>
                    </a:p>
                  </a:txBody>
                  <a:tcPr marL="9525" marR="9525" marT="9525" marB="0" anchor="b"/>
                </a:tc>
                <a:tc>
                  <a:txBody>
                    <a:bodyPr/>
                    <a:lstStyle/>
                    <a:p>
                      <a:pPr algn="r" fontAlgn="b"/>
                      <a:r>
                        <a:rPr lang="en-US" altLang="zh-CN" sz="600" b="0" i="0" u="none" strike="noStrike">
                          <a:latin typeface="宋体"/>
                        </a:rPr>
                        <a:t>2014-7-9</a:t>
                      </a:r>
                    </a:p>
                  </a:txBody>
                  <a:tcPr marL="9525" marR="9525" marT="9525" marB="0" anchor="b"/>
                </a:tc>
                <a:tc>
                  <a:txBody>
                    <a:bodyPr/>
                    <a:lstStyle/>
                    <a:p>
                      <a:pPr algn="r" fontAlgn="ctr"/>
                      <a:r>
                        <a:rPr lang="en-US" altLang="zh-CN" sz="600" b="0" i="0" u="none" strike="noStrike">
                          <a:solidFill>
                            <a:srgbClr val="000000"/>
                          </a:solidFill>
                          <a:latin typeface="宋体"/>
                        </a:rPr>
                        <a:t>3600</a:t>
                      </a:r>
                    </a:p>
                  </a:txBody>
                  <a:tcPr marL="9525" marR="9525" marT="9525" marB="0" anchor="ctr"/>
                </a:tc>
                <a:tc>
                  <a:txBody>
                    <a:bodyPr/>
                    <a:lstStyle/>
                    <a:p>
                      <a:pPr algn="r" fontAlgn="b"/>
                      <a:r>
                        <a:rPr lang="en-US" altLang="zh-CN" sz="600" b="0" i="0" u="none" strike="noStrike">
                          <a:solidFill>
                            <a:srgbClr val="000000"/>
                          </a:solidFill>
                          <a:latin typeface="宋体"/>
                        </a:rPr>
                        <a:t>6400</a:t>
                      </a:r>
                    </a:p>
                  </a:txBody>
                  <a:tcPr marL="9525" marR="9525" marT="9525" marB="0" anchor="b"/>
                </a:tc>
                <a:tc>
                  <a:txBody>
                    <a:bodyPr/>
                    <a:lstStyle/>
                    <a:p>
                      <a:pPr algn="r" fontAlgn="b"/>
                      <a:r>
                        <a:rPr lang="en-US" altLang="zh-CN" sz="600" b="0" i="0" u="none" strike="noStrike">
                          <a:solidFill>
                            <a:srgbClr val="000000"/>
                          </a:solidFill>
                          <a:latin typeface="宋体"/>
                        </a:rPr>
                        <a:t>1116.2</a:t>
                      </a:r>
                    </a:p>
                  </a:txBody>
                  <a:tcPr marL="9525" marR="9525" marT="9525" marB="0" anchor="b"/>
                </a:tc>
              </a:tr>
              <a:tr h="106005">
                <a:tc>
                  <a:txBody>
                    <a:bodyPr/>
                    <a:lstStyle/>
                    <a:p>
                      <a:pPr algn="r" fontAlgn="ctr"/>
                      <a:r>
                        <a:rPr lang="en-US" altLang="zh-CN" sz="600" b="0" i="0" u="none" strike="noStrike">
                          <a:solidFill>
                            <a:srgbClr val="000000"/>
                          </a:solidFill>
                          <a:latin typeface="宋体"/>
                        </a:rPr>
                        <a:t>20140214</a:t>
                      </a:r>
                    </a:p>
                  </a:txBody>
                  <a:tcPr marL="9525" marR="9525" marT="9525" marB="0" anchor="ctr"/>
                </a:tc>
                <a:tc>
                  <a:txBody>
                    <a:bodyPr/>
                    <a:lstStyle/>
                    <a:p>
                      <a:pPr algn="r" fontAlgn="b"/>
                      <a:r>
                        <a:rPr lang="en-US" altLang="zh-CN" sz="600" b="0" i="0" u="none" strike="noStrike">
                          <a:solidFill>
                            <a:srgbClr val="000000"/>
                          </a:solidFill>
                          <a:latin typeface="宋体"/>
                        </a:rPr>
                        <a:t>1325</a:t>
                      </a:r>
                    </a:p>
                  </a:txBody>
                  <a:tcPr marL="9525" marR="9525" marT="9525" marB="0" anchor="b"/>
                </a:tc>
                <a:tc>
                  <a:txBody>
                    <a:bodyPr/>
                    <a:lstStyle/>
                    <a:p>
                      <a:pPr algn="r" fontAlgn="b"/>
                      <a:r>
                        <a:rPr lang="en-US" altLang="zh-CN" sz="600" b="0" i="0" u="none" strike="noStrike">
                          <a:latin typeface="宋体"/>
                        </a:rPr>
                        <a:t>1130.4</a:t>
                      </a:r>
                    </a:p>
                  </a:txBody>
                  <a:tcPr marL="9525" marR="9525" marT="9525" marB="0" anchor="b"/>
                </a:tc>
                <a:tc>
                  <a:txBody>
                    <a:bodyPr/>
                    <a:lstStyle/>
                    <a:p>
                      <a:pPr algn="r" fontAlgn="b"/>
                      <a:r>
                        <a:rPr lang="en-US" altLang="zh-CN" sz="600" b="0" i="0" u="none" strike="noStrike">
                          <a:latin typeface="宋体"/>
                        </a:rPr>
                        <a:t>2014-7-10</a:t>
                      </a:r>
                    </a:p>
                  </a:txBody>
                  <a:tcPr marL="9525" marR="9525" marT="9525" marB="0" anchor="b"/>
                </a:tc>
                <a:tc>
                  <a:txBody>
                    <a:bodyPr/>
                    <a:lstStyle/>
                    <a:p>
                      <a:pPr algn="r" fontAlgn="ctr"/>
                      <a:r>
                        <a:rPr lang="en-US" altLang="zh-CN" sz="600" b="0" i="0" u="none" strike="noStrike">
                          <a:solidFill>
                            <a:srgbClr val="000000"/>
                          </a:solidFill>
                          <a:latin typeface="宋体"/>
                        </a:rPr>
                        <a:t>3600</a:t>
                      </a:r>
                    </a:p>
                  </a:txBody>
                  <a:tcPr marL="9525" marR="9525" marT="9525" marB="0" anchor="ctr"/>
                </a:tc>
                <a:tc>
                  <a:txBody>
                    <a:bodyPr/>
                    <a:lstStyle/>
                    <a:p>
                      <a:pPr algn="r" fontAlgn="b"/>
                      <a:r>
                        <a:rPr lang="en-US" altLang="zh-CN" sz="600" b="0" i="0" u="none" strike="noStrike">
                          <a:solidFill>
                            <a:srgbClr val="000000"/>
                          </a:solidFill>
                          <a:latin typeface="宋体"/>
                        </a:rPr>
                        <a:t>6400</a:t>
                      </a:r>
                    </a:p>
                  </a:txBody>
                  <a:tcPr marL="9525" marR="9525" marT="9525" marB="0" anchor="b"/>
                </a:tc>
                <a:tc>
                  <a:txBody>
                    <a:bodyPr/>
                    <a:lstStyle/>
                    <a:p>
                      <a:pPr algn="r" fontAlgn="b"/>
                      <a:r>
                        <a:rPr lang="en-US" altLang="zh-CN" sz="600" b="0" i="0" u="none" strike="noStrike">
                          <a:solidFill>
                            <a:srgbClr val="000000"/>
                          </a:solidFill>
                          <a:latin typeface="宋体"/>
                        </a:rPr>
                        <a:t>1103.6</a:t>
                      </a:r>
                    </a:p>
                  </a:txBody>
                  <a:tcPr marL="9525" marR="9525" marT="9525" marB="0" anchor="b"/>
                </a:tc>
              </a:tr>
              <a:tr h="106005">
                <a:tc>
                  <a:txBody>
                    <a:bodyPr/>
                    <a:lstStyle/>
                    <a:p>
                      <a:pPr algn="r" fontAlgn="ctr"/>
                      <a:r>
                        <a:rPr lang="en-US" altLang="zh-CN" sz="600" b="0" i="0" u="none" strike="noStrike">
                          <a:solidFill>
                            <a:srgbClr val="000000"/>
                          </a:solidFill>
                          <a:latin typeface="宋体"/>
                        </a:rPr>
                        <a:t>20140218</a:t>
                      </a:r>
                    </a:p>
                  </a:txBody>
                  <a:tcPr marL="9525" marR="9525" marT="9525" marB="0" anchor="ctr"/>
                </a:tc>
                <a:tc>
                  <a:txBody>
                    <a:bodyPr/>
                    <a:lstStyle/>
                    <a:p>
                      <a:pPr algn="r" fontAlgn="b"/>
                      <a:r>
                        <a:rPr lang="en-US" altLang="zh-CN" sz="600" b="0" i="0" u="none" strike="noStrike">
                          <a:solidFill>
                            <a:srgbClr val="000000"/>
                          </a:solidFill>
                          <a:latin typeface="宋体"/>
                        </a:rPr>
                        <a:t>1347</a:t>
                      </a:r>
                    </a:p>
                  </a:txBody>
                  <a:tcPr marL="9525" marR="9525" marT="9525" marB="0" anchor="b"/>
                </a:tc>
                <a:tc>
                  <a:txBody>
                    <a:bodyPr/>
                    <a:lstStyle/>
                    <a:p>
                      <a:pPr algn="r" fontAlgn="b"/>
                      <a:r>
                        <a:rPr lang="en-US" altLang="zh-CN" sz="600" b="0" i="0" u="none" strike="noStrike">
                          <a:latin typeface="宋体"/>
                        </a:rPr>
                        <a:t>1138</a:t>
                      </a:r>
                    </a:p>
                  </a:txBody>
                  <a:tcPr marL="9525" marR="9525" marT="9525" marB="0" anchor="b"/>
                </a:tc>
                <a:tc>
                  <a:txBody>
                    <a:bodyPr/>
                    <a:lstStyle/>
                    <a:p>
                      <a:pPr algn="r" fontAlgn="b"/>
                      <a:r>
                        <a:rPr lang="en-US" altLang="zh-CN" sz="600" b="0" i="0" u="none" strike="noStrike">
                          <a:latin typeface="宋体"/>
                        </a:rPr>
                        <a:t>2014-7-11</a:t>
                      </a:r>
                    </a:p>
                  </a:txBody>
                  <a:tcPr marL="9525" marR="9525" marT="9525" marB="0" anchor="b"/>
                </a:tc>
                <a:tc>
                  <a:txBody>
                    <a:bodyPr/>
                    <a:lstStyle/>
                    <a:p>
                      <a:pPr algn="r" fontAlgn="ctr"/>
                      <a:r>
                        <a:rPr lang="en-US" altLang="zh-CN" sz="600" b="0" i="0" u="none" strike="noStrike">
                          <a:solidFill>
                            <a:srgbClr val="000000"/>
                          </a:solidFill>
                          <a:latin typeface="宋体"/>
                        </a:rPr>
                        <a:t>3550</a:t>
                      </a:r>
                    </a:p>
                  </a:txBody>
                  <a:tcPr marL="9525" marR="9525" marT="9525" marB="0" anchor="ctr"/>
                </a:tc>
                <a:tc>
                  <a:txBody>
                    <a:bodyPr/>
                    <a:lstStyle/>
                    <a:p>
                      <a:pPr algn="r" fontAlgn="b"/>
                      <a:r>
                        <a:rPr lang="en-US" altLang="zh-CN" sz="600" b="0" i="0" u="none" strike="noStrike">
                          <a:solidFill>
                            <a:srgbClr val="000000"/>
                          </a:solidFill>
                          <a:latin typeface="宋体"/>
                        </a:rPr>
                        <a:t>6350</a:t>
                      </a:r>
                    </a:p>
                  </a:txBody>
                  <a:tcPr marL="9525" marR="9525" marT="9525" marB="0" anchor="b"/>
                </a:tc>
                <a:tc>
                  <a:txBody>
                    <a:bodyPr/>
                    <a:lstStyle/>
                    <a:p>
                      <a:pPr algn="r" fontAlgn="b"/>
                      <a:r>
                        <a:rPr lang="en-US" altLang="zh-CN" sz="600" b="0" i="0" u="none" strike="noStrike">
                          <a:solidFill>
                            <a:srgbClr val="000000"/>
                          </a:solidFill>
                          <a:latin typeface="宋体"/>
                        </a:rPr>
                        <a:t>1093</a:t>
                      </a:r>
                    </a:p>
                  </a:txBody>
                  <a:tcPr marL="9525" marR="9525" marT="9525" marB="0" anchor="b"/>
                </a:tc>
              </a:tr>
              <a:tr h="106005">
                <a:tc>
                  <a:txBody>
                    <a:bodyPr/>
                    <a:lstStyle/>
                    <a:p>
                      <a:pPr algn="r" fontAlgn="ctr"/>
                      <a:r>
                        <a:rPr lang="en-US" altLang="zh-CN" sz="600" b="0" i="0" u="none" strike="noStrike">
                          <a:solidFill>
                            <a:srgbClr val="000000"/>
                          </a:solidFill>
                          <a:latin typeface="宋体"/>
                        </a:rPr>
                        <a:t>20140219</a:t>
                      </a:r>
                    </a:p>
                  </a:txBody>
                  <a:tcPr marL="9525" marR="9525" marT="9525" marB="0" anchor="ctr"/>
                </a:tc>
                <a:tc>
                  <a:txBody>
                    <a:bodyPr/>
                    <a:lstStyle/>
                    <a:p>
                      <a:pPr algn="r" fontAlgn="b"/>
                      <a:r>
                        <a:rPr lang="en-US" altLang="zh-CN" sz="600" b="0" i="0" u="none" strike="noStrike">
                          <a:solidFill>
                            <a:srgbClr val="000000"/>
                          </a:solidFill>
                          <a:latin typeface="宋体"/>
                        </a:rPr>
                        <a:t>1342</a:t>
                      </a:r>
                    </a:p>
                  </a:txBody>
                  <a:tcPr marL="9525" marR="9525" marT="9525" marB="0" anchor="b"/>
                </a:tc>
                <a:tc>
                  <a:txBody>
                    <a:bodyPr/>
                    <a:lstStyle/>
                    <a:p>
                      <a:pPr algn="r" fontAlgn="b"/>
                      <a:r>
                        <a:rPr lang="en-US" altLang="zh-CN" sz="600" b="0" i="0" u="none" strike="noStrike">
                          <a:latin typeface="宋体"/>
                        </a:rPr>
                        <a:t>1137</a:t>
                      </a:r>
                    </a:p>
                  </a:txBody>
                  <a:tcPr marL="9525" marR="9525" marT="9525" marB="0" anchor="b"/>
                </a:tc>
                <a:tc>
                  <a:txBody>
                    <a:bodyPr/>
                    <a:lstStyle/>
                    <a:p>
                      <a:pPr algn="r" fontAlgn="b"/>
                      <a:r>
                        <a:rPr lang="en-US" altLang="zh-CN" sz="600" b="0" i="0" u="none" strike="noStrike">
                          <a:latin typeface="宋体"/>
                        </a:rPr>
                        <a:t>2014-7-14</a:t>
                      </a:r>
                    </a:p>
                  </a:txBody>
                  <a:tcPr marL="9525" marR="9525" marT="9525" marB="0" anchor="b"/>
                </a:tc>
                <a:tc>
                  <a:txBody>
                    <a:bodyPr/>
                    <a:lstStyle/>
                    <a:p>
                      <a:pPr algn="r" fontAlgn="ctr"/>
                      <a:r>
                        <a:rPr lang="en-US" altLang="zh-CN" sz="600" b="0" i="0" u="none" strike="noStrike">
                          <a:solidFill>
                            <a:srgbClr val="000000"/>
                          </a:solidFill>
                          <a:latin typeface="宋体"/>
                        </a:rPr>
                        <a:t>3550</a:t>
                      </a:r>
                    </a:p>
                  </a:txBody>
                  <a:tcPr marL="9525" marR="9525" marT="9525" marB="0" anchor="ctr"/>
                </a:tc>
                <a:tc>
                  <a:txBody>
                    <a:bodyPr/>
                    <a:lstStyle/>
                    <a:p>
                      <a:pPr algn="r" fontAlgn="b"/>
                      <a:r>
                        <a:rPr lang="en-US" altLang="zh-CN" sz="600" b="0" i="0" u="none" strike="noStrike">
                          <a:solidFill>
                            <a:srgbClr val="000000"/>
                          </a:solidFill>
                          <a:latin typeface="宋体"/>
                        </a:rPr>
                        <a:t>6350</a:t>
                      </a:r>
                    </a:p>
                  </a:txBody>
                  <a:tcPr marL="9525" marR="9525" marT="9525" marB="0" anchor="b"/>
                </a:tc>
                <a:tc>
                  <a:txBody>
                    <a:bodyPr/>
                    <a:lstStyle/>
                    <a:p>
                      <a:pPr algn="r" fontAlgn="b"/>
                      <a:r>
                        <a:rPr lang="en-US" altLang="zh-CN" sz="600" b="0" i="0" u="none" strike="noStrike">
                          <a:solidFill>
                            <a:srgbClr val="000000"/>
                          </a:solidFill>
                          <a:latin typeface="宋体"/>
                        </a:rPr>
                        <a:t>1075</a:t>
                      </a:r>
                    </a:p>
                  </a:txBody>
                  <a:tcPr marL="9525" marR="9525" marT="9525" marB="0" anchor="b"/>
                </a:tc>
              </a:tr>
              <a:tr h="106005">
                <a:tc>
                  <a:txBody>
                    <a:bodyPr/>
                    <a:lstStyle/>
                    <a:p>
                      <a:pPr algn="r" fontAlgn="ctr"/>
                      <a:r>
                        <a:rPr lang="en-US" altLang="zh-CN" sz="600" b="0" i="0" u="none" strike="noStrike">
                          <a:solidFill>
                            <a:srgbClr val="000000"/>
                          </a:solidFill>
                          <a:latin typeface="宋体"/>
                        </a:rPr>
                        <a:t>20140220</a:t>
                      </a:r>
                    </a:p>
                  </a:txBody>
                  <a:tcPr marL="9525" marR="9525" marT="9525" marB="0" anchor="ctr"/>
                </a:tc>
                <a:tc>
                  <a:txBody>
                    <a:bodyPr/>
                    <a:lstStyle/>
                    <a:p>
                      <a:pPr algn="r" fontAlgn="b"/>
                      <a:r>
                        <a:rPr lang="en-US" altLang="zh-CN" sz="600" b="0" i="0" u="none" strike="noStrike">
                          <a:solidFill>
                            <a:srgbClr val="000000"/>
                          </a:solidFill>
                          <a:latin typeface="宋体"/>
                        </a:rPr>
                        <a:t>1347</a:t>
                      </a:r>
                    </a:p>
                  </a:txBody>
                  <a:tcPr marL="9525" marR="9525" marT="9525" marB="0" anchor="b"/>
                </a:tc>
                <a:tc>
                  <a:txBody>
                    <a:bodyPr/>
                    <a:lstStyle/>
                    <a:p>
                      <a:pPr algn="r" fontAlgn="b"/>
                      <a:r>
                        <a:rPr lang="en-US" altLang="zh-CN" sz="600" b="0" i="0" u="none" strike="noStrike">
                          <a:latin typeface="宋体"/>
                        </a:rPr>
                        <a:t>1145.2</a:t>
                      </a:r>
                    </a:p>
                  </a:txBody>
                  <a:tcPr marL="9525" marR="9525" marT="9525" marB="0" anchor="b"/>
                </a:tc>
                <a:tc>
                  <a:txBody>
                    <a:bodyPr/>
                    <a:lstStyle/>
                    <a:p>
                      <a:pPr algn="r" fontAlgn="b"/>
                      <a:r>
                        <a:rPr lang="en-US" altLang="zh-CN" sz="600" b="0" i="0" u="none" strike="noStrike">
                          <a:latin typeface="宋体"/>
                        </a:rPr>
                        <a:t>2014-7-15</a:t>
                      </a:r>
                    </a:p>
                  </a:txBody>
                  <a:tcPr marL="9525" marR="9525" marT="9525" marB="0" anchor="b"/>
                </a:tc>
                <a:tc>
                  <a:txBody>
                    <a:bodyPr/>
                    <a:lstStyle/>
                    <a:p>
                      <a:pPr algn="r" fontAlgn="ctr"/>
                      <a:r>
                        <a:rPr lang="en-US" altLang="zh-CN" sz="600" b="0" i="0" u="none" strike="noStrike">
                          <a:solidFill>
                            <a:srgbClr val="000000"/>
                          </a:solidFill>
                          <a:latin typeface="宋体"/>
                        </a:rPr>
                        <a:t>3570</a:t>
                      </a:r>
                    </a:p>
                  </a:txBody>
                  <a:tcPr marL="9525" marR="9525" marT="9525" marB="0" anchor="ctr"/>
                </a:tc>
                <a:tc>
                  <a:txBody>
                    <a:bodyPr/>
                    <a:lstStyle/>
                    <a:p>
                      <a:pPr algn="r" fontAlgn="b"/>
                      <a:r>
                        <a:rPr lang="en-US" altLang="zh-CN" sz="600" b="0" i="0" u="none" strike="noStrike">
                          <a:solidFill>
                            <a:srgbClr val="000000"/>
                          </a:solidFill>
                          <a:latin typeface="宋体"/>
                        </a:rPr>
                        <a:t>6350</a:t>
                      </a:r>
                    </a:p>
                  </a:txBody>
                  <a:tcPr marL="9525" marR="9525" marT="9525" marB="0" anchor="b"/>
                </a:tc>
                <a:tc>
                  <a:txBody>
                    <a:bodyPr/>
                    <a:lstStyle/>
                    <a:p>
                      <a:pPr algn="r" fontAlgn="b"/>
                      <a:r>
                        <a:rPr lang="en-US" altLang="zh-CN" sz="600" b="0" i="0" u="none" strike="noStrike">
                          <a:solidFill>
                            <a:srgbClr val="000000"/>
                          </a:solidFill>
                          <a:latin typeface="宋体"/>
                        </a:rPr>
                        <a:t>1086.2</a:t>
                      </a:r>
                    </a:p>
                  </a:txBody>
                  <a:tcPr marL="9525" marR="9525" marT="9525" marB="0" anchor="b"/>
                </a:tc>
              </a:tr>
              <a:tr h="106005">
                <a:tc>
                  <a:txBody>
                    <a:bodyPr/>
                    <a:lstStyle/>
                    <a:p>
                      <a:pPr algn="r" fontAlgn="ctr"/>
                      <a:r>
                        <a:rPr lang="en-US" altLang="zh-CN" sz="600" b="0" i="0" u="none" strike="noStrike">
                          <a:solidFill>
                            <a:srgbClr val="000000"/>
                          </a:solidFill>
                          <a:latin typeface="宋体"/>
                        </a:rPr>
                        <a:t>20140221</a:t>
                      </a:r>
                    </a:p>
                  </a:txBody>
                  <a:tcPr marL="9525" marR="9525" marT="9525" marB="0" anchor="ctr"/>
                </a:tc>
                <a:tc>
                  <a:txBody>
                    <a:bodyPr/>
                    <a:lstStyle/>
                    <a:p>
                      <a:pPr algn="r" fontAlgn="b"/>
                      <a:r>
                        <a:rPr lang="en-US" altLang="zh-CN" sz="600" b="0" i="0" u="none" strike="noStrike">
                          <a:solidFill>
                            <a:srgbClr val="000000"/>
                          </a:solidFill>
                          <a:latin typeface="宋体"/>
                        </a:rPr>
                        <a:t>1360</a:t>
                      </a:r>
                    </a:p>
                  </a:txBody>
                  <a:tcPr marL="9525" marR="9525" marT="9525" marB="0" anchor="b"/>
                </a:tc>
                <a:tc>
                  <a:txBody>
                    <a:bodyPr/>
                    <a:lstStyle/>
                    <a:p>
                      <a:pPr algn="r" fontAlgn="b"/>
                      <a:r>
                        <a:rPr lang="en-US" altLang="zh-CN" sz="600" b="0" i="0" u="none" strike="noStrike">
                          <a:latin typeface="宋体"/>
                        </a:rPr>
                        <a:t>1153.6</a:t>
                      </a:r>
                    </a:p>
                  </a:txBody>
                  <a:tcPr marL="9525" marR="9525" marT="9525" marB="0" anchor="b"/>
                </a:tc>
                <a:tc>
                  <a:txBody>
                    <a:bodyPr/>
                    <a:lstStyle/>
                    <a:p>
                      <a:pPr algn="r" fontAlgn="b"/>
                      <a:r>
                        <a:rPr lang="en-US" altLang="zh-CN" sz="600" b="0" i="0" u="none" strike="noStrike">
                          <a:latin typeface="宋体"/>
                        </a:rPr>
                        <a:t>2014-7-16</a:t>
                      </a:r>
                    </a:p>
                  </a:txBody>
                  <a:tcPr marL="9525" marR="9525" marT="9525" marB="0" anchor="b"/>
                </a:tc>
                <a:tc>
                  <a:txBody>
                    <a:bodyPr/>
                    <a:lstStyle/>
                    <a:p>
                      <a:pPr algn="r" fontAlgn="ctr"/>
                      <a:r>
                        <a:rPr lang="en-US" altLang="zh-CN" sz="600" b="0" i="0" u="none" strike="noStrike">
                          <a:solidFill>
                            <a:srgbClr val="000000"/>
                          </a:solidFill>
                          <a:latin typeface="宋体"/>
                        </a:rPr>
                        <a:t>3570</a:t>
                      </a:r>
                    </a:p>
                  </a:txBody>
                  <a:tcPr marL="9525" marR="9525" marT="9525" marB="0" anchor="ctr"/>
                </a:tc>
                <a:tc>
                  <a:txBody>
                    <a:bodyPr/>
                    <a:lstStyle/>
                    <a:p>
                      <a:pPr algn="r" fontAlgn="b"/>
                      <a:r>
                        <a:rPr lang="en-US" altLang="zh-CN" sz="600" b="0" i="0" u="none" strike="noStrike">
                          <a:solidFill>
                            <a:srgbClr val="000000"/>
                          </a:solidFill>
                          <a:latin typeface="宋体"/>
                        </a:rPr>
                        <a:t>6250</a:t>
                      </a:r>
                    </a:p>
                  </a:txBody>
                  <a:tcPr marL="9525" marR="9525" marT="9525" marB="0" anchor="b"/>
                </a:tc>
                <a:tc>
                  <a:txBody>
                    <a:bodyPr/>
                    <a:lstStyle/>
                    <a:p>
                      <a:pPr algn="r" fontAlgn="b"/>
                      <a:r>
                        <a:rPr lang="en-US" altLang="zh-CN" sz="600" b="0" i="0" u="none" strike="noStrike">
                          <a:solidFill>
                            <a:srgbClr val="000000"/>
                          </a:solidFill>
                          <a:latin typeface="宋体"/>
                        </a:rPr>
                        <a:t>1086.2</a:t>
                      </a:r>
                    </a:p>
                  </a:txBody>
                  <a:tcPr marL="9525" marR="9525" marT="9525" marB="0" anchor="b"/>
                </a:tc>
              </a:tr>
              <a:tr h="106005">
                <a:tc>
                  <a:txBody>
                    <a:bodyPr/>
                    <a:lstStyle/>
                    <a:p>
                      <a:pPr algn="r" fontAlgn="ctr"/>
                      <a:r>
                        <a:rPr lang="en-US" altLang="zh-CN" sz="600" b="0" i="0" u="none" strike="noStrike">
                          <a:solidFill>
                            <a:srgbClr val="000000"/>
                          </a:solidFill>
                          <a:latin typeface="宋体"/>
                        </a:rPr>
                        <a:t>20140224</a:t>
                      </a:r>
                    </a:p>
                  </a:txBody>
                  <a:tcPr marL="9525" marR="9525" marT="9525" marB="0" anchor="ctr"/>
                </a:tc>
                <a:tc>
                  <a:txBody>
                    <a:bodyPr/>
                    <a:lstStyle/>
                    <a:p>
                      <a:pPr algn="r" fontAlgn="b"/>
                      <a:r>
                        <a:rPr lang="en-US" altLang="zh-CN" sz="600" b="0" i="0" u="none" strike="noStrike">
                          <a:solidFill>
                            <a:srgbClr val="000000"/>
                          </a:solidFill>
                          <a:latin typeface="宋体"/>
                        </a:rPr>
                        <a:t>1375</a:t>
                      </a:r>
                    </a:p>
                  </a:txBody>
                  <a:tcPr marL="9525" marR="9525" marT="9525" marB="0" anchor="b"/>
                </a:tc>
                <a:tc>
                  <a:txBody>
                    <a:bodyPr/>
                    <a:lstStyle/>
                    <a:p>
                      <a:pPr algn="r" fontAlgn="b"/>
                      <a:r>
                        <a:rPr lang="en-US" altLang="zh-CN" sz="600" b="0" i="0" u="none" strike="noStrike">
                          <a:latin typeface="宋体"/>
                        </a:rPr>
                        <a:t>1160.2</a:t>
                      </a:r>
                    </a:p>
                  </a:txBody>
                  <a:tcPr marL="9525" marR="9525" marT="9525" marB="0" anchor="b"/>
                </a:tc>
                <a:tc>
                  <a:txBody>
                    <a:bodyPr/>
                    <a:lstStyle/>
                    <a:p>
                      <a:pPr algn="r" fontAlgn="b"/>
                      <a:r>
                        <a:rPr lang="en-US" altLang="zh-CN" sz="600" b="0" i="0" u="none" strike="noStrike">
                          <a:latin typeface="宋体"/>
                        </a:rPr>
                        <a:t>2014-7-17</a:t>
                      </a:r>
                    </a:p>
                  </a:txBody>
                  <a:tcPr marL="9525" marR="9525" marT="9525" marB="0" anchor="b"/>
                </a:tc>
                <a:tc>
                  <a:txBody>
                    <a:bodyPr/>
                    <a:lstStyle/>
                    <a:p>
                      <a:pPr algn="r" fontAlgn="ctr"/>
                      <a:r>
                        <a:rPr lang="en-US" altLang="zh-CN" sz="600" b="0" i="0" u="none" strike="noStrike">
                          <a:solidFill>
                            <a:srgbClr val="000000"/>
                          </a:solidFill>
                          <a:latin typeface="宋体"/>
                        </a:rPr>
                        <a:t>3580</a:t>
                      </a:r>
                    </a:p>
                  </a:txBody>
                  <a:tcPr marL="9525" marR="9525" marT="9525" marB="0" anchor="ctr"/>
                </a:tc>
                <a:tc>
                  <a:txBody>
                    <a:bodyPr/>
                    <a:lstStyle/>
                    <a:p>
                      <a:pPr algn="r" fontAlgn="b"/>
                      <a:r>
                        <a:rPr lang="en-US" altLang="zh-CN" sz="600" b="0" i="0" u="none" strike="noStrike">
                          <a:solidFill>
                            <a:srgbClr val="000000"/>
                          </a:solidFill>
                          <a:latin typeface="宋体"/>
                        </a:rPr>
                        <a:t>6250</a:t>
                      </a:r>
                    </a:p>
                  </a:txBody>
                  <a:tcPr marL="9525" marR="9525" marT="9525" marB="0" anchor="b"/>
                </a:tc>
                <a:tc>
                  <a:txBody>
                    <a:bodyPr/>
                    <a:lstStyle/>
                    <a:p>
                      <a:pPr algn="r" fontAlgn="b"/>
                      <a:r>
                        <a:rPr lang="en-US" altLang="zh-CN" sz="600" b="0" i="0" u="none" strike="noStrike">
                          <a:solidFill>
                            <a:srgbClr val="000000"/>
                          </a:solidFill>
                          <a:latin typeface="宋体"/>
                        </a:rPr>
                        <a:t>1102</a:t>
                      </a:r>
                    </a:p>
                  </a:txBody>
                  <a:tcPr marL="9525" marR="9525" marT="9525" marB="0" anchor="b"/>
                </a:tc>
              </a:tr>
              <a:tr h="106005">
                <a:tc>
                  <a:txBody>
                    <a:bodyPr/>
                    <a:lstStyle/>
                    <a:p>
                      <a:pPr algn="r" fontAlgn="ctr"/>
                      <a:r>
                        <a:rPr lang="en-US" altLang="zh-CN" sz="600" b="0" i="0" u="none" strike="noStrike">
                          <a:solidFill>
                            <a:srgbClr val="000000"/>
                          </a:solidFill>
                          <a:latin typeface="宋体"/>
                        </a:rPr>
                        <a:t>20140225</a:t>
                      </a:r>
                    </a:p>
                  </a:txBody>
                  <a:tcPr marL="9525" marR="9525" marT="9525" marB="0" anchor="ctr"/>
                </a:tc>
                <a:tc>
                  <a:txBody>
                    <a:bodyPr/>
                    <a:lstStyle/>
                    <a:p>
                      <a:pPr algn="r" fontAlgn="b"/>
                      <a:r>
                        <a:rPr lang="en-US" altLang="zh-CN" sz="600" b="0" i="0" u="none" strike="noStrike">
                          <a:solidFill>
                            <a:srgbClr val="000000"/>
                          </a:solidFill>
                          <a:latin typeface="宋体"/>
                        </a:rPr>
                        <a:t>1387</a:t>
                      </a:r>
                    </a:p>
                  </a:txBody>
                  <a:tcPr marL="9525" marR="9525" marT="9525" marB="0" anchor="b"/>
                </a:tc>
                <a:tc>
                  <a:txBody>
                    <a:bodyPr/>
                    <a:lstStyle/>
                    <a:p>
                      <a:pPr algn="r" fontAlgn="b"/>
                      <a:r>
                        <a:rPr lang="en-US" altLang="zh-CN" sz="600" b="0" i="0" u="none" strike="noStrike">
                          <a:latin typeface="宋体"/>
                        </a:rPr>
                        <a:t>1167.4</a:t>
                      </a:r>
                    </a:p>
                  </a:txBody>
                  <a:tcPr marL="9525" marR="9525" marT="9525" marB="0" anchor="b"/>
                </a:tc>
                <a:tc>
                  <a:txBody>
                    <a:bodyPr/>
                    <a:lstStyle/>
                    <a:p>
                      <a:pPr algn="r" fontAlgn="b"/>
                      <a:r>
                        <a:rPr lang="en-US" altLang="zh-CN" sz="600" b="0" i="0" u="none" strike="noStrike">
                          <a:latin typeface="宋体"/>
                        </a:rPr>
                        <a:t>2014-7-18</a:t>
                      </a:r>
                    </a:p>
                  </a:txBody>
                  <a:tcPr marL="9525" marR="9525" marT="9525" marB="0" anchor="b"/>
                </a:tc>
                <a:tc>
                  <a:txBody>
                    <a:bodyPr/>
                    <a:lstStyle/>
                    <a:p>
                      <a:pPr algn="r" fontAlgn="ctr"/>
                      <a:r>
                        <a:rPr lang="en-US" altLang="zh-CN" sz="600" b="0" i="0" u="none" strike="noStrike">
                          <a:solidFill>
                            <a:srgbClr val="000000"/>
                          </a:solidFill>
                          <a:latin typeface="宋体"/>
                        </a:rPr>
                        <a:t>3550</a:t>
                      </a:r>
                    </a:p>
                  </a:txBody>
                  <a:tcPr marL="9525" marR="9525" marT="9525" marB="0" anchor="ctr"/>
                </a:tc>
                <a:tc>
                  <a:txBody>
                    <a:bodyPr/>
                    <a:lstStyle/>
                    <a:p>
                      <a:pPr algn="r" fontAlgn="b"/>
                      <a:r>
                        <a:rPr lang="en-US" altLang="zh-CN" sz="600" b="0" i="0" u="none" strike="noStrike">
                          <a:solidFill>
                            <a:srgbClr val="000000"/>
                          </a:solidFill>
                          <a:latin typeface="宋体"/>
                        </a:rPr>
                        <a:t>6250</a:t>
                      </a:r>
                    </a:p>
                  </a:txBody>
                  <a:tcPr marL="9525" marR="9525" marT="9525" marB="0" anchor="b"/>
                </a:tc>
                <a:tc>
                  <a:txBody>
                    <a:bodyPr/>
                    <a:lstStyle/>
                    <a:p>
                      <a:pPr algn="r" fontAlgn="b"/>
                      <a:r>
                        <a:rPr lang="en-US" altLang="zh-CN" sz="600" b="0" i="0" u="none" strike="noStrike">
                          <a:solidFill>
                            <a:srgbClr val="000000"/>
                          </a:solidFill>
                          <a:latin typeface="宋体"/>
                        </a:rPr>
                        <a:t>1094</a:t>
                      </a:r>
                    </a:p>
                  </a:txBody>
                  <a:tcPr marL="9525" marR="9525" marT="9525" marB="0" anchor="b"/>
                </a:tc>
              </a:tr>
              <a:tr h="106005">
                <a:tc>
                  <a:txBody>
                    <a:bodyPr/>
                    <a:lstStyle/>
                    <a:p>
                      <a:pPr algn="r" fontAlgn="ctr"/>
                      <a:r>
                        <a:rPr lang="en-US" altLang="zh-CN" sz="600" b="0" i="0" u="none" strike="noStrike">
                          <a:solidFill>
                            <a:srgbClr val="000000"/>
                          </a:solidFill>
                          <a:latin typeface="宋体"/>
                        </a:rPr>
                        <a:t>20140226</a:t>
                      </a:r>
                    </a:p>
                  </a:txBody>
                  <a:tcPr marL="9525" marR="9525" marT="9525" marB="0" anchor="ctr"/>
                </a:tc>
                <a:tc>
                  <a:txBody>
                    <a:bodyPr/>
                    <a:lstStyle/>
                    <a:p>
                      <a:pPr algn="r" fontAlgn="b"/>
                      <a:r>
                        <a:rPr lang="en-US" altLang="zh-CN" sz="600" b="0" i="0" u="none" strike="noStrike">
                          <a:solidFill>
                            <a:srgbClr val="000000"/>
                          </a:solidFill>
                          <a:latin typeface="宋体"/>
                        </a:rPr>
                        <a:t>1397</a:t>
                      </a:r>
                    </a:p>
                  </a:txBody>
                  <a:tcPr marL="9525" marR="9525" marT="9525" marB="0" anchor="b"/>
                </a:tc>
                <a:tc>
                  <a:txBody>
                    <a:bodyPr/>
                    <a:lstStyle/>
                    <a:p>
                      <a:pPr algn="r" fontAlgn="b"/>
                      <a:r>
                        <a:rPr lang="en-US" altLang="zh-CN" sz="600" b="0" i="0" u="none" strike="noStrike">
                          <a:latin typeface="宋体"/>
                        </a:rPr>
                        <a:t>1169.2</a:t>
                      </a:r>
                    </a:p>
                  </a:txBody>
                  <a:tcPr marL="9525" marR="9525" marT="9525" marB="0" anchor="b"/>
                </a:tc>
                <a:tc>
                  <a:txBody>
                    <a:bodyPr/>
                    <a:lstStyle/>
                    <a:p>
                      <a:pPr algn="r" fontAlgn="b"/>
                      <a:r>
                        <a:rPr lang="en-US" altLang="zh-CN" sz="600" b="0" i="0" u="none" strike="noStrike">
                          <a:latin typeface="宋体"/>
                        </a:rPr>
                        <a:t>2014-7-22</a:t>
                      </a:r>
                    </a:p>
                  </a:txBody>
                  <a:tcPr marL="9525" marR="9525" marT="9525" marB="0" anchor="b"/>
                </a:tc>
                <a:tc>
                  <a:txBody>
                    <a:bodyPr/>
                    <a:lstStyle/>
                    <a:p>
                      <a:pPr algn="r" fontAlgn="ctr"/>
                      <a:r>
                        <a:rPr lang="en-US" altLang="zh-CN" sz="600" b="0" i="0" u="none" strike="noStrike">
                          <a:solidFill>
                            <a:srgbClr val="000000"/>
                          </a:solidFill>
                          <a:latin typeface="宋体"/>
                        </a:rPr>
                        <a:t>3550</a:t>
                      </a:r>
                    </a:p>
                  </a:txBody>
                  <a:tcPr marL="9525" marR="9525" marT="9525" marB="0" anchor="ctr"/>
                </a:tc>
                <a:tc>
                  <a:txBody>
                    <a:bodyPr/>
                    <a:lstStyle/>
                    <a:p>
                      <a:pPr algn="r" fontAlgn="b"/>
                      <a:r>
                        <a:rPr lang="en-US" altLang="zh-CN" sz="600" b="0" i="0" u="none" strike="noStrike">
                          <a:solidFill>
                            <a:srgbClr val="000000"/>
                          </a:solidFill>
                          <a:latin typeface="宋体"/>
                        </a:rPr>
                        <a:t>6250</a:t>
                      </a:r>
                    </a:p>
                  </a:txBody>
                  <a:tcPr marL="9525" marR="9525" marT="9525" marB="0" anchor="b"/>
                </a:tc>
                <a:tc>
                  <a:txBody>
                    <a:bodyPr/>
                    <a:lstStyle/>
                    <a:p>
                      <a:pPr algn="r" fontAlgn="b"/>
                      <a:r>
                        <a:rPr lang="en-US" altLang="zh-CN" sz="600" b="0" i="0" u="none" strike="noStrike">
                          <a:solidFill>
                            <a:srgbClr val="000000"/>
                          </a:solidFill>
                          <a:latin typeface="宋体"/>
                        </a:rPr>
                        <a:t>1071.4</a:t>
                      </a:r>
                    </a:p>
                  </a:txBody>
                  <a:tcPr marL="9525" marR="9525" marT="9525" marB="0" anchor="b"/>
                </a:tc>
              </a:tr>
              <a:tr h="106005">
                <a:tc>
                  <a:txBody>
                    <a:bodyPr/>
                    <a:lstStyle/>
                    <a:p>
                      <a:pPr algn="r" fontAlgn="ctr"/>
                      <a:r>
                        <a:rPr lang="en-US" altLang="zh-CN" sz="600" b="0" i="0" u="none" strike="noStrike">
                          <a:solidFill>
                            <a:srgbClr val="000000"/>
                          </a:solidFill>
                          <a:latin typeface="宋体"/>
                        </a:rPr>
                        <a:t>20140227</a:t>
                      </a:r>
                    </a:p>
                  </a:txBody>
                  <a:tcPr marL="9525" marR="9525" marT="9525" marB="0" anchor="ctr"/>
                </a:tc>
                <a:tc>
                  <a:txBody>
                    <a:bodyPr/>
                    <a:lstStyle/>
                    <a:p>
                      <a:pPr algn="r" fontAlgn="b"/>
                      <a:r>
                        <a:rPr lang="en-US" altLang="zh-CN" sz="600" b="0" i="0" u="none" strike="noStrike">
                          <a:solidFill>
                            <a:srgbClr val="000000"/>
                          </a:solidFill>
                          <a:latin typeface="宋体"/>
                        </a:rPr>
                        <a:t>1390</a:t>
                      </a:r>
                    </a:p>
                  </a:txBody>
                  <a:tcPr marL="9525" marR="9525" marT="9525" marB="0" anchor="b"/>
                </a:tc>
                <a:tc>
                  <a:txBody>
                    <a:bodyPr/>
                    <a:lstStyle/>
                    <a:p>
                      <a:pPr algn="r" fontAlgn="b"/>
                      <a:r>
                        <a:rPr lang="en-US" altLang="zh-CN" sz="600" b="0" i="0" u="none" strike="noStrike">
                          <a:latin typeface="宋体"/>
                        </a:rPr>
                        <a:t>1155.4</a:t>
                      </a:r>
                    </a:p>
                  </a:txBody>
                  <a:tcPr marL="9525" marR="9525" marT="9525" marB="0" anchor="b"/>
                </a:tc>
                <a:tc>
                  <a:txBody>
                    <a:bodyPr/>
                    <a:lstStyle/>
                    <a:p>
                      <a:pPr algn="r" fontAlgn="b"/>
                      <a:r>
                        <a:rPr lang="en-US" altLang="zh-CN" sz="600" b="0" i="0" u="none" strike="noStrike">
                          <a:latin typeface="宋体"/>
                        </a:rPr>
                        <a:t>2014-7-23</a:t>
                      </a:r>
                    </a:p>
                  </a:txBody>
                  <a:tcPr marL="9525" marR="9525" marT="9525" marB="0" anchor="b"/>
                </a:tc>
                <a:tc>
                  <a:txBody>
                    <a:bodyPr/>
                    <a:lstStyle/>
                    <a:p>
                      <a:pPr algn="r" fontAlgn="ctr"/>
                      <a:r>
                        <a:rPr lang="en-US" altLang="zh-CN" sz="600" b="0" i="0" u="none" strike="noStrike">
                          <a:solidFill>
                            <a:srgbClr val="000000"/>
                          </a:solidFill>
                          <a:latin typeface="宋体"/>
                        </a:rPr>
                        <a:t>3510</a:t>
                      </a:r>
                    </a:p>
                  </a:txBody>
                  <a:tcPr marL="9525" marR="9525" marT="9525" marB="0" anchor="ctr"/>
                </a:tc>
                <a:tc>
                  <a:txBody>
                    <a:bodyPr/>
                    <a:lstStyle/>
                    <a:p>
                      <a:pPr algn="r" fontAlgn="b"/>
                      <a:r>
                        <a:rPr lang="en-US" altLang="zh-CN" sz="600" b="0" i="0" u="none" strike="noStrike">
                          <a:solidFill>
                            <a:srgbClr val="000000"/>
                          </a:solidFill>
                          <a:latin typeface="宋体"/>
                        </a:rPr>
                        <a:t>6250</a:t>
                      </a:r>
                    </a:p>
                  </a:txBody>
                  <a:tcPr marL="9525" marR="9525" marT="9525" marB="0" anchor="b"/>
                </a:tc>
                <a:tc>
                  <a:txBody>
                    <a:bodyPr/>
                    <a:lstStyle/>
                    <a:p>
                      <a:pPr algn="r" fontAlgn="b"/>
                      <a:r>
                        <a:rPr lang="en-US" altLang="zh-CN" sz="600" b="0" i="0" u="none" strike="noStrike">
                          <a:solidFill>
                            <a:srgbClr val="000000"/>
                          </a:solidFill>
                          <a:latin typeface="宋体"/>
                        </a:rPr>
                        <a:t>1057.6</a:t>
                      </a:r>
                    </a:p>
                  </a:txBody>
                  <a:tcPr marL="9525" marR="9525" marT="9525" marB="0" anchor="b"/>
                </a:tc>
              </a:tr>
              <a:tr h="106005">
                <a:tc>
                  <a:txBody>
                    <a:bodyPr/>
                    <a:lstStyle/>
                    <a:p>
                      <a:pPr algn="r" fontAlgn="ctr"/>
                      <a:r>
                        <a:rPr lang="en-US" altLang="zh-CN" sz="600" b="0" i="0" u="none" strike="noStrike">
                          <a:solidFill>
                            <a:srgbClr val="000000"/>
                          </a:solidFill>
                          <a:latin typeface="宋体"/>
                        </a:rPr>
                        <a:t>20140228</a:t>
                      </a:r>
                    </a:p>
                  </a:txBody>
                  <a:tcPr marL="9525" marR="9525" marT="9525" marB="0" anchor="ctr"/>
                </a:tc>
                <a:tc>
                  <a:txBody>
                    <a:bodyPr/>
                    <a:lstStyle/>
                    <a:p>
                      <a:pPr algn="r" fontAlgn="b"/>
                      <a:r>
                        <a:rPr lang="en-US" altLang="zh-CN" sz="600" b="0" i="0" u="none" strike="noStrike">
                          <a:solidFill>
                            <a:srgbClr val="000000"/>
                          </a:solidFill>
                          <a:latin typeface="宋体"/>
                        </a:rPr>
                        <a:t>1414</a:t>
                      </a:r>
                    </a:p>
                  </a:txBody>
                  <a:tcPr marL="9525" marR="9525" marT="9525" marB="0" anchor="b"/>
                </a:tc>
                <a:tc>
                  <a:txBody>
                    <a:bodyPr/>
                    <a:lstStyle/>
                    <a:p>
                      <a:pPr algn="r" fontAlgn="b"/>
                      <a:r>
                        <a:rPr lang="en-US" altLang="zh-CN" sz="600" b="0" i="0" u="none" strike="noStrike">
                          <a:latin typeface="宋体"/>
                        </a:rPr>
                        <a:t>1169.2</a:t>
                      </a:r>
                    </a:p>
                  </a:txBody>
                  <a:tcPr marL="9525" marR="9525" marT="9525" marB="0" anchor="b"/>
                </a:tc>
                <a:tc>
                  <a:txBody>
                    <a:bodyPr/>
                    <a:lstStyle/>
                    <a:p>
                      <a:pPr algn="r" fontAlgn="b"/>
                      <a:r>
                        <a:rPr lang="en-US" altLang="zh-CN" sz="600" b="0" i="0" u="none" strike="noStrike">
                          <a:latin typeface="宋体"/>
                        </a:rPr>
                        <a:t>2014-7-25</a:t>
                      </a:r>
                    </a:p>
                  </a:txBody>
                  <a:tcPr marL="9525" marR="9525" marT="9525" marB="0" anchor="b"/>
                </a:tc>
                <a:tc>
                  <a:txBody>
                    <a:bodyPr/>
                    <a:lstStyle/>
                    <a:p>
                      <a:pPr algn="r" fontAlgn="ctr"/>
                      <a:r>
                        <a:rPr lang="en-US" altLang="zh-CN" sz="600" b="0" i="0" u="none" strike="noStrike">
                          <a:solidFill>
                            <a:srgbClr val="000000"/>
                          </a:solidFill>
                          <a:latin typeface="宋体"/>
                        </a:rPr>
                        <a:t>3550</a:t>
                      </a:r>
                    </a:p>
                  </a:txBody>
                  <a:tcPr marL="9525" marR="9525" marT="9525" marB="0" anchor="ctr"/>
                </a:tc>
                <a:tc>
                  <a:txBody>
                    <a:bodyPr/>
                    <a:lstStyle/>
                    <a:p>
                      <a:pPr algn="r" fontAlgn="b"/>
                      <a:r>
                        <a:rPr lang="en-US" altLang="zh-CN" sz="600" b="0" i="0" u="none" strike="noStrike">
                          <a:solidFill>
                            <a:srgbClr val="000000"/>
                          </a:solidFill>
                          <a:latin typeface="宋体"/>
                        </a:rPr>
                        <a:t>6130</a:t>
                      </a:r>
                    </a:p>
                  </a:txBody>
                  <a:tcPr marL="9525" marR="9525" marT="9525" marB="0" anchor="b"/>
                </a:tc>
                <a:tc>
                  <a:txBody>
                    <a:bodyPr/>
                    <a:lstStyle/>
                    <a:p>
                      <a:pPr algn="r" fontAlgn="b"/>
                      <a:r>
                        <a:rPr lang="en-US" altLang="zh-CN" sz="600" b="0" i="0" u="none" strike="noStrike">
                          <a:solidFill>
                            <a:srgbClr val="000000"/>
                          </a:solidFill>
                          <a:latin typeface="宋体"/>
                        </a:rPr>
                        <a:t>1084.6</a:t>
                      </a:r>
                    </a:p>
                  </a:txBody>
                  <a:tcPr marL="9525" marR="9525" marT="9525" marB="0" anchor="b"/>
                </a:tc>
              </a:tr>
              <a:tr h="106005">
                <a:tc>
                  <a:txBody>
                    <a:bodyPr/>
                    <a:lstStyle/>
                    <a:p>
                      <a:pPr algn="r" fontAlgn="ctr"/>
                      <a:r>
                        <a:rPr lang="en-US" altLang="zh-CN" sz="600" b="0" i="0" u="none" strike="noStrike">
                          <a:solidFill>
                            <a:srgbClr val="000000"/>
                          </a:solidFill>
                          <a:latin typeface="宋体"/>
                        </a:rPr>
                        <a:t>20140303</a:t>
                      </a:r>
                    </a:p>
                  </a:txBody>
                  <a:tcPr marL="9525" marR="9525" marT="9525" marB="0" anchor="ctr"/>
                </a:tc>
                <a:tc>
                  <a:txBody>
                    <a:bodyPr/>
                    <a:lstStyle/>
                    <a:p>
                      <a:pPr algn="r" fontAlgn="b"/>
                      <a:r>
                        <a:rPr lang="en-US" altLang="zh-CN" sz="600" b="0" i="0" u="none" strike="noStrike">
                          <a:solidFill>
                            <a:srgbClr val="000000"/>
                          </a:solidFill>
                          <a:latin typeface="宋体"/>
                        </a:rPr>
                        <a:t>1409</a:t>
                      </a:r>
                    </a:p>
                  </a:txBody>
                  <a:tcPr marL="9525" marR="9525" marT="9525" marB="0" anchor="b"/>
                </a:tc>
                <a:tc>
                  <a:txBody>
                    <a:bodyPr/>
                    <a:lstStyle/>
                    <a:p>
                      <a:pPr algn="r" fontAlgn="b"/>
                      <a:r>
                        <a:rPr lang="en-US" altLang="zh-CN" sz="600" b="0" i="0" u="none" strike="noStrike">
                          <a:latin typeface="宋体"/>
                        </a:rPr>
                        <a:t>1171.4</a:t>
                      </a:r>
                    </a:p>
                  </a:txBody>
                  <a:tcPr marL="9525" marR="9525" marT="9525" marB="0" anchor="b"/>
                </a:tc>
                <a:tc>
                  <a:txBody>
                    <a:bodyPr/>
                    <a:lstStyle/>
                    <a:p>
                      <a:pPr algn="r" fontAlgn="b"/>
                      <a:r>
                        <a:rPr lang="en-US" altLang="zh-CN" sz="600" b="0" i="0" u="none" strike="noStrike">
                          <a:latin typeface="宋体"/>
                        </a:rPr>
                        <a:t>2014-7-28</a:t>
                      </a:r>
                    </a:p>
                  </a:txBody>
                  <a:tcPr marL="9525" marR="9525" marT="9525" marB="0" anchor="b"/>
                </a:tc>
                <a:tc>
                  <a:txBody>
                    <a:bodyPr/>
                    <a:lstStyle/>
                    <a:p>
                      <a:pPr algn="r" fontAlgn="ctr"/>
                      <a:r>
                        <a:rPr lang="en-US" altLang="zh-CN" sz="600" b="0" i="0" u="none" strike="noStrike">
                          <a:solidFill>
                            <a:srgbClr val="000000"/>
                          </a:solidFill>
                          <a:latin typeface="宋体"/>
                        </a:rPr>
                        <a:t>3580</a:t>
                      </a:r>
                    </a:p>
                  </a:txBody>
                  <a:tcPr marL="9525" marR="9525" marT="9525" marB="0" anchor="ctr"/>
                </a:tc>
                <a:tc>
                  <a:txBody>
                    <a:bodyPr/>
                    <a:lstStyle/>
                    <a:p>
                      <a:pPr algn="r" fontAlgn="b"/>
                      <a:r>
                        <a:rPr lang="en-US" altLang="zh-CN" sz="600" b="0" i="0" u="none" strike="noStrike">
                          <a:solidFill>
                            <a:srgbClr val="000000"/>
                          </a:solidFill>
                          <a:latin typeface="宋体"/>
                        </a:rPr>
                        <a:t>6250</a:t>
                      </a:r>
                    </a:p>
                  </a:txBody>
                  <a:tcPr marL="9525" marR="9525" marT="9525" marB="0" anchor="b"/>
                </a:tc>
                <a:tc>
                  <a:txBody>
                    <a:bodyPr/>
                    <a:lstStyle/>
                    <a:p>
                      <a:pPr algn="r" fontAlgn="b"/>
                      <a:r>
                        <a:rPr lang="en-US" altLang="zh-CN" sz="600" b="0" i="0" u="none" strike="noStrike">
                          <a:solidFill>
                            <a:srgbClr val="000000"/>
                          </a:solidFill>
                          <a:latin typeface="宋体"/>
                        </a:rPr>
                        <a:t>1083.4</a:t>
                      </a:r>
                    </a:p>
                  </a:txBody>
                  <a:tcPr marL="9525" marR="9525" marT="9525" marB="0" anchor="b"/>
                </a:tc>
              </a:tr>
              <a:tr h="106005">
                <a:tc>
                  <a:txBody>
                    <a:bodyPr/>
                    <a:lstStyle/>
                    <a:p>
                      <a:pPr algn="r" fontAlgn="ctr"/>
                      <a:r>
                        <a:rPr lang="en-US" altLang="zh-CN" sz="600" b="0" i="0" u="none" strike="noStrike">
                          <a:solidFill>
                            <a:srgbClr val="000000"/>
                          </a:solidFill>
                          <a:latin typeface="宋体"/>
                        </a:rPr>
                        <a:t>20140304</a:t>
                      </a:r>
                    </a:p>
                  </a:txBody>
                  <a:tcPr marL="9525" marR="9525" marT="9525" marB="0" anchor="ctr"/>
                </a:tc>
                <a:tc>
                  <a:txBody>
                    <a:bodyPr/>
                    <a:lstStyle/>
                    <a:p>
                      <a:pPr algn="r" fontAlgn="b"/>
                      <a:r>
                        <a:rPr lang="en-US" altLang="zh-CN" sz="600" b="0" i="0" u="none" strike="noStrike">
                          <a:solidFill>
                            <a:srgbClr val="000000"/>
                          </a:solidFill>
                          <a:latin typeface="宋体"/>
                        </a:rPr>
                        <a:t>1423</a:t>
                      </a:r>
                    </a:p>
                  </a:txBody>
                  <a:tcPr marL="9525" marR="9525" marT="9525" marB="0" anchor="b"/>
                </a:tc>
                <a:tc>
                  <a:txBody>
                    <a:bodyPr/>
                    <a:lstStyle/>
                    <a:p>
                      <a:pPr algn="r" fontAlgn="b"/>
                      <a:r>
                        <a:rPr lang="en-US" altLang="zh-CN" sz="600" b="0" i="0" u="none" strike="noStrike">
                          <a:latin typeface="宋体"/>
                        </a:rPr>
                        <a:t>1181.2</a:t>
                      </a:r>
                    </a:p>
                  </a:txBody>
                  <a:tcPr marL="9525" marR="9525" marT="9525" marB="0" anchor="b"/>
                </a:tc>
                <a:tc>
                  <a:txBody>
                    <a:bodyPr/>
                    <a:lstStyle/>
                    <a:p>
                      <a:pPr algn="r" fontAlgn="b"/>
                      <a:r>
                        <a:rPr lang="en-US" altLang="zh-CN" sz="600" b="0" i="0" u="none" strike="noStrike">
                          <a:latin typeface="宋体"/>
                        </a:rPr>
                        <a:t>2014-7-29</a:t>
                      </a:r>
                    </a:p>
                  </a:txBody>
                  <a:tcPr marL="9525" marR="9525" marT="9525" marB="0" anchor="b"/>
                </a:tc>
                <a:tc>
                  <a:txBody>
                    <a:bodyPr/>
                    <a:lstStyle/>
                    <a:p>
                      <a:pPr algn="r" fontAlgn="ctr"/>
                      <a:r>
                        <a:rPr lang="en-US" altLang="zh-CN" sz="600" b="0" i="0" u="none" strike="noStrike">
                          <a:solidFill>
                            <a:srgbClr val="000000"/>
                          </a:solidFill>
                          <a:latin typeface="宋体"/>
                        </a:rPr>
                        <a:t>3600</a:t>
                      </a:r>
                    </a:p>
                  </a:txBody>
                  <a:tcPr marL="9525" marR="9525" marT="9525" marB="0" anchor="ctr"/>
                </a:tc>
                <a:tc>
                  <a:txBody>
                    <a:bodyPr/>
                    <a:lstStyle/>
                    <a:p>
                      <a:pPr algn="r" fontAlgn="b"/>
                      <a:r>
                        <a:rPr lang="en-US" altLang="zh-CN" sz="600" b="0" i="0" u="none" strike="noStrike">
                          <a:solidFill>
                            <a:srgbClr val="000000"/>
                          </a:solidFill>
                          <a:latin typeface="宋体"/>
                        </a:rPr>
                        <a:t>6300</a:t>
                      </a:r>
                    </a:p>
                  </a:txBody>
                  <a:tcPr marL="9525" marR="9525" marT="9525" marB="0" anchor="b"/>
                </a:tc>
                <a:tc>
                  <a:txBody>
                    <a:bodyPr/>
                    <a:lstStyle/>
                    <a:p>
                      <a:pPr algn="r" fontAlgn="b"/>
                      <a:r>
                        <a:rPr lang="en-US" altLang="zh-CN" sz="600" b="0" i="0" u="none" strike="noStrike">
                          <a:solidFill>
                            <a:srgbClr val="000000"/>
                          </a:solidFill>
                          <a:latin typeface="宋体"/>
                        </a:rPr>
                        <a:t>1107.6</a:t>
                      </a:r>
                    </a:p>
                  </a:txBody>
                  <a:tcPr marL="9525" marR="9525" marT="9525" marB="0" anchor="b"/>
                </a:tc>
              </a:tr>
              <a:tr h="106005">
                <a:tc>
                  <a:txBody>
                    <a:bodyPr/>
                    <a:lstStyle/>
                    <a:p>
                      <a:pPr algn="r" fontAlgn="ctr"/>
                      <a:r>
                        <a:rPr lang="en-US" altLang="zh-CN" sz="600" b="0" i="0" u="none" strike="noStrike">
                          <a:solidFill>
                            <a:srgbClr val="000000"/>
                          </a:solidFill>
                          <a:latin typeface="宋体"/>
                        </a:rPr>
                        <a:t>20140305</a:t>
                      </a:r>
                    </a:p>
                  </a:txBody>
                  <a:tcPr marL="9525" marR="9525" marT="9525" marB="0" anchor="ctr"/>
                </a:tc>
                <a:tc>
                  <a:txBody>
                    <a:bodyPr/>
                    <a:lstStyle/>
                    <a:p>
                      <a:pPr algn="r" fontAlgn="b"/>
                      <a:r>
                        <a:rPr lang="en-US" altLang="zh-CN" sz="600" b="0" i="0" u="none" strike="noStrike">
                          <a:solidFill>
                            <a:srgbClr val="000000"/>
                          </a:solidFill>
                          <a:latin typeface="宋体"/>
                        </a:rPr>
                        <a:t>1420</a:t>
                      </a:r>
                    </a:p>
                  </a:txBody>
                  <a:tcPr marL="9525" marR="9525" marT="9525" marB="0" anchor="b"/>
                </a:tc>
                <a:tc>
                  <a:txBody>
                    <a:bodyPr/>
                    <a:lstStyle/>
                    <a:p>
                      <a:pPr algn="r" fontAlgn="b"/>
                      <a:r>
                        <a:rPr lang="en-US" altLang="zh-CN" sz="600" b="0" i="0" u="none" strike="noStrike">
                          <a:latin typeface="宋体"/>
                        </a:rPr>
                        <a:t>1179.6</a:t>
                      </a:r>
                    </a:p>
                  </a:txBody>
                  <a:tcPr marL="9525" marR="9525" marT="9525" marB="0" anchor="b"/>
                </a:tc>
                <a:tc>
                  <a:txBody>
                    <a:bodyPr/>
                    <a:lstStyle/>
                    <a:p>
                      <a:pPr algn="r" fontAlgn="b"/>
                      <a:r>
                        <a:rPr lang="en-US" altLang="zh-CN" sz="600" b="0" i="0" u="none" strike="noStrike">
                          <a:latin typeface="宋体"/>
                        </a:rPr>
                        <a:t>2014-7-30</a:t>
                      </a:r>
                    </a:p>
                  </a:txBody>
                  <a:tcPr marL="9525" marR="9525" marT="9525" marB="0" anchor="b"/>
                </a:tc>
                <a:tc>
                  <a:txBody>
                    <a:bodyPr/>
                    <a:lstStyle/>
                    <a:p>
                      <a:pPr algn="r" fontAlgn="ctr"/>
                      <a:r>
                        <a:rPr lang="en-US" altLang="zh-CN" sz="600" b="0" i="0" u="none" strike="noStrike">
                          <a:solidFill>
                            <a:srgbClr val="000000"/>
                          </a:solidFill>
                          <a:latin typeface="宋体"/>
                        </a:rPr>
                        <a:t>3600</a:t>
                      </a:r>
                    </a:p>
                  </a:txBody>
                  <a:tcPr marL="9525" marR="9525" marT="9525" marB="0" anchor="ctr"/>
                </a:tc>
                <a:tc>
                  <a:txBody>
                    <a:bodyPr/>
                    <a:lstStyle/>
                    <a:p>
                      <a:pPr algn="r" fontAlgn="b"/>
                      <a:r>
                        <a:rPr lang="en-US" altLang="zh-CN" sz="600" b="0" i="0" u="none" strike="noStrike">
                          <a:solidFill>
                            <a:srgbClr val="000000"/>
                          </a:solidFill>
                          <a:latin typeface="宋体"/>
                        </a:rPr>
                        <a:t>6300</a:t>
                      </a:r>
                    </a:p>
                  </a:txBody>
                  <a:tcPr marL="9525" marR="9525" marT="9525" marB="0" anchor="b"/>
                </a:tc>
                <a:tc>
                  <a:txBody>
                    <a:bodyPr/>
                    <a:lstStyle/>
                    <a:p>
                      <a:pPr algn="r" fontAlgn="b"/>
                      <a:r>
                        <a:rPr lang="en-US" altLang="zh-CN" sz="600" b="0" i="0" u="none" strike="noStrike">
                          <a:solidFill>
                            <a:srgbClr val="000000"/>
                          </a:solidFill>
                          <a:latin typeface="宋体"/>
                        </a:rPr>
                        <a:t>1095</a:t>
                      </a:r>
                    </a:p>
                  </a:txBody>
                  <a:tcPr marL="9525" marR="9525" marT="9525" marB="0" anchor="b"/>
                </a:tc>
              </a:tr>
              <a:tr h="106005">
                <a:tc>
                  <a:txBody>
                    <a:bodyPr/>
                    <a:lstStyle/>
                    <a:p>
                      <a:pPr algn="r" fontAlgn="ctr"/>
                      <a:r>
                        <a:rPr lang="en-US" altLang="zh-CN" sz="600" b="0" i="0" u="none" strike="noStrike">
                          <a:solidFill>
                            <a:srgbClr val="000000"/>
                          </a:solidFill>
                          <a:latin typeface="宋体"/>
                        </a:rPr>
                        <a:t>20140306</a:t>
                      </a:r>
                    </a:p>
                  </a:txBody>
                  <a:tcPr marL="9525" marR="9525" marT="9525" marB="0" anchor="ctr"/>
                </a:tc>
                <a:tc>
                  <a:txBody>
                    <a:bodyPr/>
                    <a:lstStyle/>
                    <a:p>
                      <a:pPr algn="r" fontAlgn="b"/>
                      <a:r>
                        <a:rPr lang="en-US" altLang="zh-CN" sz="600" b="0" i="0" u="none" strike="noStrike">
                          <a:solidFill>
                            <a:srgbClr val="000000"/>
                          </a:solidFill>
                          <a:latin typeface="宋体"/>
                        </a:rPr>
                        <a:t>1438</a:t>
                      </a:r>
                    </a:p>
                  </a:txBody>
                  <a:tcPr marL="9525" marR="9525" marT="9525" marB="0" anchor="b"/>
                </a:tc>
                <a:tc>
                  <a:txBody>
                    <a:bodyPr/>
                    <a:lstStyle/>
                    <a:p>
                      <a:pPr algn="r" fontAlgn="b"/>
                      <a:r>
                        <a:rPr lang="en-US" altLang="zh-CN" sz="600" b="0" i="0" u="none" strike="noStrike">
                          <a:latin typeface="宋体"/>
                        </a:rPr>
                        <a:t>1186</a:t>
                      </a:r>
                    </a:p>
                  </a:txBody>
                  <a:tcPr marL="9525" marR="9525" marT="9525" marB="0" anchor="b"/>
                </a:tc>
                <a:tc>
                  <a:txBody>
                    <a:bodyPr/>
                    <a:lstStyle/>
                    <a:p>
                      <a:pPr algn="r" fontAlgn="b"/>
                      <a:r>
                        <a:rPr lang="en-US" altLang="zh-CN" sz="600" b="0" i="0" u="none" strike="noStrike">
                          <a:latin typeface="宋体"/>
                        </a:rPr>
                        <a:t>2014-7-31</a:t>
                      </a:r>
                    </a:p>
                  </a:txBody>
                  <a:tcPr marL="9525" marR="9525" marT="9525" marB="0" anchor="b"/>
                </a:tc>
                <a:tc>
                  <a:txBody>
                    <a:bodyPr/>
                    <a:lstStyle/>
                    <a:p>
                      <a:pPr algn="r" fontAlgn="ctr"/>
                      <a:r>
                        <a:rPr lang="en-US" altLang="zh-CN" sz="600" b="0" i="0" u="none" strike="noStrike">
                          <a:solidFill>
                            <a:srgbClr val="000000"/>
                          </a:solidFill>
                          <a:latin typeface="宋体"/>
                        </a:rPr>
                        <a:t>3600</a:t>
                      </a:r>
                    </a:p>
                  </a:txBody>
                  <a:tcPr marL="9525" marR="9525" marT="9525" marB="0" anchor="ctr"/>
                </a:tc>
                <a:tc>
                  <a:txBody>
                    <a:bodyPr/>
                    <a:lstStyle/>
                    <a:p>
                      <a:pPr algn="r" fontAlgn="b"/>
                      <a:r>
                        <a:rPr lang="en-US" altLang="zh-CN" sz="600" b="0" i="0" u="none" strike="noStrike">
                          <a:solidFill>
                            <a:srgbClr val="000000"/>
                          </a:solidFill>
                          <a:latin typeface="宋体"/>
                        </a:rPr>
                        <a:t>6300</a:t>
                      </a:r>
                    </a:p>
                  </a:txBody>
                  <a:tcPr marL="9525" marR="9525" marT="9525" marB="0" anchor="b"/>
                </a:tc>
                <a:tc>
                  <a:txBody>
                    <a:bodyPr/>
                    <a:lstStyle/>
                    <a:p>
                      <a:pPr algn="r" fontAlgn="b"/>
                      <a:r>
                        <a:rPr lang="en-US" altLang="zh-CN" sz="600" b="0" i="0" u="none" strike="noStrike">
                          <a:solidFill>
                            <a:srgbClr val="000000"/>
                          </a:solidFill>
                          <a:latin typeface="宋体"/>
                        </a:rPr>
                        <a:t>1081.2</a:t>
                      </a:r>
                    </a:p>
                  </a:txBody>
                  <a:tcPr marL="9525" marR="9525" marT="9525" marB="0" anchor="b"/>
                </a:tc>
              </a:tr>
              <a:tr h="106005">
                <a:tc>
                  <a:txBody>
                    <a:bodyPr/>
                    <a:lstStyle/>
                    <a:p>
                      <a:pPr algn="r" fontAlgn="ctr"/>
                      <a:r>
                        <a:rPr lang="en-US" altLang="zh-CN" sz="600" b="0" i="0" u="none" strike="noStrike">
                          <a:solidFill>
                            <a:srgbClr val="000000"/>
                          </a:solidFill>
                          <a:latin typeface="宋体"/>
                        </a:rPr>
                        <a:t>20140307</a:t>
                      </a:r>
                    </a:p>
                  </a:txBody>
                  <a:tcPr marL="9525" marR="9525" marT="9525" marB="0" anchor="ctr"/>
                </a:tc>
                <a:tc>
                  <a:txBody>
                    <a:bodyPr/>
                    <a:lstStyle/>
                    <a:p>
                      <a:pPr algn="r" fontAlgn="b"/>
                      <a:r>
                        <a:rPr lang="en-US" altLang="zh-CN" sz="600" b="0" i="0" u="none" strike="noStrike">
                          <a:solidFill>
                            <a:srgbClr val="000000"/>
                          </a:solidFill>
                          <a:latin typeface="宋体"/>
                        </a:rPr>
                        <a:t>1457</a:t>
                      </a:r>
                    </a:p>
                  </a:txBody>
                  <a:tcPr marL="9525" marR="9525" marT="9525" marB="0" anchor="b"/>
                </a:tc>
                <a:tc>
                  <a:txBody>
                    <a:bodyPr/>
                    <a:lstStyle/>
                    <a:p>
                      <a:pPr algn="r" fontAlgn="b"/>
                      <a:r>
                        <a:rPr lang="en-US" altLang="zh-CN" sz="600" b="0" i="0" u="none" strike="noStrike">
                          <a:latin typeface="宋体"/>
                        </a:rPr>
                        <a:t>1187.2</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20140310</a:t>
                      </a:r>
                    </a:p>
                  </a:txBody>
                  <a:tcPr marL="9525" marR="9525" marT="9525" marB="0" anchor="ctr"/>
                </a:tc>
                <a:tc>
                  <a:txBody>
                    <a:bodyPr/>
                    <a:lstStyle/>
                    <a:p>
                      <a:pPr algn="r" fontAlgn="b"/>
                      <a:r>
                        <a:rPr lang="en-US" altLang="zh-CN" sz="600" b="0" i="0" u="none" strike="noStrike">
                          <a:solidFill>
                            <a:srgbClr val="000000"/>
                          </a:solidFill>
                          <a:latin typeface="宋体"/>
                        </a:rPr>
                        <a:t>1418</a:t>
                      </a:r>
                    </a:p>
                  </a:txBody>
                  <a:tcPr marL="9525" marR="9525" marT="9525" marB="0" anchor="b"/>
                </a:tc>
                <a:tc>
                  <a:txBody>
                    <a:bodyPr/>
                    <a:lstStyle/>
                    <a:p>
                      <a:pPr algn="r" fontAlgn="b"/>
                      <a:r>
                        <a:rPr lang="en-US" altLang="zh-CN" sz="600" b="0" i="0" u="none" strike="noStrike">
                          <a:latin typeface="宋体"/>
                        </a:rPr>
                        <a:t>1176.4</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20140311</a:t>
                      </a:r>
                    </a:p>
                  </a:txBody>
                  <a:tcPr marL="9525" marR="9525" marT="9525" marB="0" anchor="ctr"/>
                </a:tc>
                <a:tc>
                  <a:txBody>
                    <a:bodyPr/>
                    <a:lstStyle/>
                    <a:p>
                      <a:pPr algn="r" fontAlgn="b"/>
                      <a:r>
                        <a:rPr lang="en-US" altLang="zh-CN" sz="600" b="0" i="0" u="none" strike="noStrike">
                          <a:solidFill>
                            <a:srgbClr val="000000"/>
                          </a:solidFill>
                          <a:latin typeface="宋体"/>
                        </a:rPr>
                        <a:t>1413</a:t>
                      </a:r>
                    </a:p>
                  </a:txBody>
                  <a:tcPr marL="9525" marR="9525" marT="9525" marB="0" anchor="b"/>
                </a:tc>
                <a:tc>
                  <a:txBody>
                    <a:bodyPr/>
                    <a:lstStyle/>
                    <a:p>
                      <a:pPr algn="r" fontAlgn="b"/>
                      <a:r>
                        <a:rPr lang="en-US" altLang="zh-CN" sz="600" b="0" i="0" u="none" strike="noStrike">
                          <a:latin typeface="宋体"/>
                        </a:rPr>
                        <a:t>1189.4</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20140312</a:t>
                      </a:r>
                    </a:p>
                  </a:txBody>
                  <a:tcPr marL="9525" marR="9525" marT="9525" marB="0" anchor="ctr"/>
                </a:tc>
                <a:tc>
                  <a:txBody>
                    <a:bodyPr/>
                    <a:lstStyle/>
                    <a:p>
                      <a:pPr algn="r" fontAlgn="b"/>
                      <a:r>
                        <a:rPr lang="en-US" altLang="zh-CN" sz="600" b="0" i="0" u="none" strike="noStrike">
                          <a:solidFill>
                            <a:srgbClr val="000000"/>
                          </a:solidFill>
                          <a:latin typeface="宋体"/>
                        </a:rPr>
                        <a:t>1387</a:t>
                      </a:r>
                    </a:p>
                  </a:txBody>
                  <a:tcPr marL="9525" marR="9525" marT="9525" marB="0" anchor="b"/>
                </a:tc>
                <a:tc>
                  <a:txBody>
                    <a:bodyPr/>
                    <a:lstStyle/>
                    <a:p>
                      <a:pPr algn="r" fontAlgn="b"/>
                      <a:r>
                        <a:rPr lang="en-US" altLang="zh-CN" sz="600" b="0" i="0" u="none" strike="noStrike">
                          <a:latin typeface="宋体"/>
                        </a:rPr>
                        <a:t>1176.2</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20140313</a:t>
                      </a:r>
                    </a:p>
                  </a:txBody>
                  <a:tcPr marL="9525" marR="9525" marT="9525" marB="0" anchor="ctr"/>
                </a:tc>
                <a:tc>
                  <a:txBody>
                    <a:bodyPr/>
                    <a:lstStyle/>
                    <a:p>
                      <a:pPr algn="r" fontAlgn="b"/>
                      <a:r>
                        <a:rPr lang="en-US" altLang="zh-CN" sz="600" b="0" i="0" u="none" strike="noStrike">
                          <a:solidFill>
                            <a:srgbClr val="000000"/>
                          </a:solidFill>
                          <a:latin typeface="宋体"/>
                        </a:rPr>
                        <a:t>1396</a:t>
                      </a:r>
                    </a:p>
                  </a:txBody>
                  <a:tcPr marL="9525" marR="9525" marT="9525" marB="0" anchor="b"/>
                </a:tc>
                <a:tc>
                  <a:txBody>
                    <a:bodyPr/>
                    <a:lstStyle/>
                    <a:p>
                      <a:pPr algn="r" fontAlgn="b"/>
                      <a:r>
                        <a:rPr lang="en-US" altLang="zh-CN" sz="600" b="0" i="0" u="none" strike="noStrike">
                          <a:latin typeface="宋体"/>
                        </a:rPr>
                        <a:t>1179.6</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20140314</a:t>
                      </a:r>
                    </a:p>
                  </a:txBody>
                  <a:tcPr marL="9525" marR="9525" marT="9525" marB="0" anchor="ctr"/>
                </a:tc>
                <a:tc>
                  <a:txBody>
                    <a:bodyPr/>
                    <a:lstStyle/>
                    <a:p>
                      <a:pPr algn="r" fontAlgn="b"/>
                      <a:r>
                        <a:rPr lang="en-US" altLang="zh-CN" sz="600" b="0" i="0" u="none" strike="noStrike">
                          <a:solidFill>
                            <a:srgbClr val="000000"/>
                          </a:solidFill>
                          <a:latin typeface="宋体"/>
                        </a:rPr>
                        <a:t>1388</a:t>
                      </a:r>
                    </a:p>
                  </a:txBody>
                  <a:tcPr marL="9525" marR="9525" marT="9525" marB="0" anchor="b"/>
                </a:tc>
                <a:tc>
                  <a:txBody>
                    <a:bodyPr/>
                    <a:lstStyle/>
                    <a:p>
                      <a:pPr algn="r" fontAlgn="b"/>
                      <a:r>
                        <a:rPr lang="en-US" altLang="zh-CN" sz="600" b="0" i="0" u="none" strike="noStrike">
                          <a:latin typeface="宋体"/>
                        </a:rPr>
                        <a:t>1174.4</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20140317</a:t>
                      </a:r>
                    </a:p>
                  </a:txBody>
                  <a:tcPr marL="9525" marR="9525" marT="9525" marB="0" anchor="ctr"/>
                </a:tc>
                <a:tc>
                  <a:txBody>
                    <a:bodyPr/>
                    <a:lstStyle/>
                    <a:p>
                      <a:pPr algn="r" fontAlgn="b"/>
                      <a:r>
                        <a:rPr lang="en-US" altLang="zh-CN" sz="600" b="0" i="0" u="none" strike="noStrike">
                          <a:solidFill>
                            <a:srgbClr val="000000"/>
                          </a:solidFill>
                          <a:latin typeface="宋体"/>
                        </a:rPr>
                        <a:t>1391</a:t>
                      </a:r>
                    </a:p>
                  </a:txBody>
                  <a:tcPr marL="9525" marR="9525" marT="9525" marB="0" anchor="b"/>
                </a:tc>
                <a:tc>
                  <a:txBody>
                    <a:bodyPr/>
                    <a:lstStyle/>
                    <a:p>
                      <a:pPr algn="r" fontAlgn="b"/>
                      <a:r>
                        <a:rPr lang="en-US" altLang="zh-CN" sz="600" b="0" i="0" u="none" strike="noStrike">
                          <a:latin typeface="宋体"/>
                        </a:rPr>
                        <a:t>1175.6</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20140318</a:t>
                      </a:r>
                    </a:p>
                  </a:txBody>
                  <a:tcPr marL="9525" marR="9525" marT="9525" marB="0" anchor="ctr"/>
                </a:tc>
                <a:tc>
                  <a:txBody>
                    <a:bodyPr/>
                    <a:lstStyle/>
                    <a:p>
                      <a:pPr algn="r" fontAlgn="b"/>
                      <a:r>
                        <a:rPr lang="en-US" altLang="zh-CN" sz="600" b="0" i="0" u="none" strike="noStrike">
                          <a:solidFill>
                            <a:srgbClr val="000000"/>
                          </a:solidFill>
                          <a:latin typeface="宋体"/>
                        </a:rPr>
                        <a:t>1418</a:t>
                      </a:r>
                    </a:p>
                  </a:txBody>
                  <a:tcPr marL="9525" marR="9525" marT="9525" marB="0" anchor="b"/>
                </a:tc>
                <a:tc>
                  <a:txBody>
                    <a:bodyPr/>
                    <a:lstStyle/>
                    <a:p>
                      <a:pPr algn="r" fontAlgn="b"/>
                      <a:r>
                        <a:rPr lang="en-US" altLang="zh-CN" sz="600" b="0" i="0" u="none" strike="noStrike">
                          <a:latin typeface="宋体"/>
                        </a:rPr>
                        <a:t>1184.4</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20140319</a:t>
                      </a:r>
                    </a:p>
                  </a:txBody>
                  <a:tcPr marL="9525" marR="9525" marT="9525" marB="0" anchor="ctr"/>
                </a:tc>
                <a:tc>
                  <a:txBody>
                    <a:bodyPr/>
                    <a:lstStyle/>
                    <a:p>
                      <a:pPr algn="r" fontAlgn="b"/>
                      <a:r>
                        <a:rPr lang="en-US" altLang="zh-CN" sz="600" b="0" i="0" u="none" strike="noStrike">
                          <a:solidFill>
                            <a:srgbClr val="000000"/>
                          </a:solidFill>
                          <a:latin typeface="宋体"/>
                        </a:rPr>
                        <a:t>1431</a:t>
                      </a:r>
                    </a:p>
                  </a:txBody>
                  <a:tcPr marL="9525" marR="9525" marT="9525" marB="0" anchor="b"/>
                </a:tc>
                <a:tc>
                  <a:txBody>
                    <a:bodyPr/>
                    <a:lstStyle/>
                    <a:p>
                      <a:pPr algn="r" fontAlgn="b"/>
                      <a:r>
                        <a:rPr lang="en-US" altLang="zh-CN" sz="600" b="0" i="0" u="none" strike="noStrike">
                          <a:latin typeface="宋体"/>
                        </a:rPr>
                        <a:t>1191</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20140320</a:t>
                      </a:r>
                    </a:p>
                  </a:txBody>
                  <a:tcPr marL="9525" marR="9525" marT="9525" marB="0" anchor="ctr"/>
                </a:tc>
                <a:tc>
                  <a:txBody>
                    <a:bodyPr/>
                    <a:lstStyle/>
                    <a:p>
                      <a:pPr algn="r" fontAlgn="b"/>
                      <a:r>
                        <a:rPr lang="en-US" altLang="zh-CN" sz="600" b="0" i="0" u="none" strike="noStrike">
                          <a:solidFill>
                            <a:srgbClr val="000000"/>
                          </a:solidFill>
                          <a:latin typeface="宋体"/>
                        </a:rPr>
                        <a:t>1433</a:t>
                      </a:r>
                    </a:p>
                  </a:txBody>
                  <a:tcPr marL="9525" marR="9525" marT="9525" marB="0" anchor="b"/>
                </a:tc>
                <a:tc>
                  <a:txBody>
                    <a:bodyPr/>
                    <a:lstStyle/>
                    <a:p>
                      <a:pPr algn="r" fontAlgn="b"/>
                      <a:r>
                        <a:rPr lang="en-US" altLang="zh-CN" sz="600" b="0" i="0" u="none" strike="noStrike">
                          <a:latin typeface="宋体"/>
                        </a:rPr>
                        <a:t>1189.4</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20140321</a:t>
                      </a:r>
                    </a:p>
                  </a:txBody>
                  <a:tcPr marL="9525" marR="9525" marT="9525" marB="0" anchor="ctr"/>
                </a:tc>
                <a:tc>
                  <a:txBody>
                    <a:bodyPr/>
                    <a:lstStyle/>
                    <a:p>
                      <a:pPr algn="r" fontAlgn="b"/>
                      <a:r>
                        <a:rPr lang="en-US" altLang="zh-CN" sz="600" b="0" i="0" u="none" strike="noStrike">
                          <a:solidFill>
                            <a:srgbClr val="000000"/>
                          </a:solidFill>
                          <a:latin typeface="宋体"/>
                        </a:rPr>
                        <a:t>1408</a:t>
                      </a:r>
                    </a:p>
                  </a:txBody>
                  <a:tcPr marL="9525" marR="9525" marT="9525" marB="0" anchor="b"/>
                </a:tc>
                <a:tc>
                  <a:txBody>
                    <a:bodyPr/>
                    <a:lstStyle/>
                    <a:p>
                      <a:pPr algn="r" fontAlgn="b"/>
                      <a:r>
                        <a:rPr lang="en-US" altLang="zh-CN" sz="600" b="0" i="0" u="none" strike="noStrike">
                          <a:latin typeface="宋体"/>
                        </a:rPr>
                        <a:t>1177.2</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20140324</a:t>
                      </a:r>
                    </a:p>
                  </a:txBody>
                  <a:tcPr marL="9525" marR="9525" marT="9525" marB="0" anchor="ctr"/>
                </a:tc>
                <a:tc>
                  <a:txBody>
                    <a:bodyPr/>
                    <a:lstStyle/>
                    <a:p>
                      <a:pPr algn="r" fontAlgn="b"/>
                      <a:r>
                        <a:rPr lang="en-US" altLang="zh-CN" sz="600" b="0" i="0" u="none" strike="noStrike">
                          <a:solidFill>
                            <a:srgbClr val="000000"/>
                          </a:solidFill>
                          <a:latin typeface="宋体"/>
                        </a:rPr>
                        <a:t>1425</a:t>
                      </a:r>
                    </a:p>
                  </a:txBody>
                  <a:tcPr marL="9525" marR="9525" marT="9525" marB="0" anchor="b"/>
                </a:tc>
                <a:tc>
                  <a:txBody>
                    <a:bodyPr/>
                    <a:lstStyle/>
                    <a:p>
                      <a:pPr algn="r" fontAlgn="b"/>
                      <a:r>
                        <a:rPr lang="en-US" altLang="zh-CN" sz="600" b="0" i="0" u="none" strike="noStrike">
                          <a:latin typeface="宋体"/>
                        </a:rPr>
                        <a:t>1184</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20140325</a:t>
                      </a:r>
                    </a:p>
                  </a:txBody>
                  <a:tcPr marL="9525" marR="9525" marT="9525" marB="0" anchor="ctr"/>
                </a:tc>
                <a:tc>
                  <a:txBody>
                    <a:bodyPr/>
                    <a:lstStyle/>
                    <a:p>
                      <a:pPr algn="r" fontAlgn="b"/>
                      <a:r>
                        <a:rPr lang="en-US" altLang="zh-CN" sz="600" b="0" i="0" u="none" strike="noStrike">
                          <a:solidFill>
                            <a:srgbClr val="000000"/>
                          </a:solidFill>
                          <a:latin typeface="宋体"/>
                        </a:rPr>
                        <a:t>1428</a:t>
                      </a:r>
                    </a:p>
                  </a:txBody>
                  <a:tcPr marL="9525" marR="9525" marT="9525" marB="0" anchor="b"/>
                </a:tc>
                <a:tc>
                  <a:txBody>
                    <a:bodyPr/>
                    <a:lstStyle/>
                    <a:p>
                      <a:pPr algn="r" fontAlgn="b"/>
                      <a:r>
                        <a:rPr lang="en-US" altLang="zh-CN" sz="600" b="0" i="0" u="none" strike="noStrike">
                          <a:latin typeface="宋体"/>
                        </a:rPr>
                        <a:t>1188.6</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20140326</a:t>
                      </a:r>
                    </a:p>
                  </a:txBody>
                  <a:tcPr marL="9525" marR="9525" marT="9525" marB="0" anchor="ctr"/>
                </a:tc>
                <a:tc>
                  <a:txBody>
                    <a:bodyPr/>
                    <a:lstStyle/>
                    <a:p>
                      <a:pPr algn="r" fontAlgn="b"/>
                      <a:r>
                        <a:rPr lang="en-US" altLang="zh-CN" sz="600" b="0" i="0" u="none" strike="noStrike">
                          <a:solidFill>
                            <a:srgbClr val="000000"/>
                          </a:solidFill>
                          <a:latin typeface="宋体"/>
                        </a:rPr>
                        <a:t>1440</a:t>
                      </a:r>
                    </a:p>
                  </a:txBody>
                  <a:tcPr marL="9525" marR="9525" marT="9525" marB="0" anchor="b"/>
                </a:tc>
                <a:tc>
                  <a:txBody>
                    <a:bodyPr/>
                    <a:lstStyle/>
                    <a:p>
                      <a:pPr algn="r" fontAlgn="b"/>
                      <a:r>
                        <a:rPr lang="en-US" altLang="zh-CN" sz="600" b="0" i="0" u="none" strike="noStrike">
                          <a:latin typeface="宋体"/>
                        </a:rPr>
                        <a:t>1193.2</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20140327</a:t>
                      </a:r>
                    </a:p>
                  </a:txBody>
                  <a:tcPr marL="9525" marR="9525" marT="9525" marB="0" anchor="ctr"/>
                </a:tc>
                <a:tc>
                  <a:txBody>
                    <a:bodyPr/>
                    <a:lstStyle/>
                    <a:p>
                      <a:pPr algn="r" fontAlgn="b"/>
                      <a:r>
                        <a:rPr lang="en-US" altLang="zh-CN" sz="600" b="0" i="0" u="none" strike="noStrike">
                          <a:solidFill>
                            <a:srgbClr val="000000"/>
                          </a:solidFill>
                          <a:latin typeface="宋体"/>
                        </a:rPr>
                        <a:t>1436</a:t>
                      </a:r>
                    </a:p>
                  </a:txBody>
                  <a:tcPr marL="9525" marR="9525" marT="9525" marB="0" anchor="b"/>
                </a:tc>
                <a:tc>
                  <a:txBody>
                    <a:bodyPr/>
                    <a:lstStyle/>
                    <a:p>
                      <a:pPr algn="r" fontAlgn="b"/>
                      <a:r>
                        <a:rPr lang="en-US" altLang="zh-CN" sz="600" b="0" i="0" u="none" strike="noStrike">
                          <a:latin typeface="宋体"/>
                        </a:rPr>
                        <a:t>1192.6</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20140328</a:t>
                      </a:r>
                    </a:p>
                  </a:txBody>
                  <a:tcPr marL="9525" marR="9525" marT="9525" marB="0" anchor="ctr"/>
                </a:tc>
                <a:tc>
                  <a:txBody>
                    <a:bodyPr/>
                    <a:lstStyle/>
                    <a:p>
                      <a:pPr algn="r" fontAlgn="b"/>
                      <a:r>
                        <a:rPr lang="en-US" altLang="zh-CN" sz="600" b="0" i="0" u="none" strike="noStrike">
                          <a:solidFill>
                            <a:srgbClr val="000000"/>
                          </a:solidFill>
                          <a:latin typeface="宋体"/>
                        </a:rPr>
                        <a:t>1436</a:t>
                      </a:r>
                    </a:p>
                  </a:txBody>
                  <a:tcPr marL="9525" marR="9525" marT="9525" marB="0" anchor="b"/>
                </a:tc>
                <a:tc>
                  <a:txBody>
                    <a:bodyPr/>
                    <a:lstStyle/>
                    <a:p>
                      <a:pPr algn="r" fontAlgn="b"/>
                      <a:r>
                        <a:rPr lang="en-US" altLang="zh-CN" sz="600" b="0" i="0" u="none" strike="noStrike">
                          <a:latin typeface="宋体"/>
                        </a:rPr>
                        <a:t>1190.4</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20140331</a:t>
                      </a:r>
                    </a:p>
                  </a:txBody>
                  <a:tcPr marL="9525" marR="9525" marT="9525" marB="0" anchor="ctr"/>
                </a:tc>
                <a:tc>
                  <a:txBody>
                    <a:bodyPr/>
                    <a:lstStyle/>
                    <a:p>
                      <a:pPr algn="r" fontAlgn="b"/>
                      <a:r>
                        <a:rPr lang="en-US" altLang="zh-CN" sz="600" b="0" i="0" u="none" strike="noStrike">
                          <a:solidFill>
                            <a:srgbClr val="000000"/>
                          </a:solidFill>
                          <a:latin typeface="宋体"/>
                        </a:rPr>
                        <a:t>1464</a:t>
                      </a:r>
                    </a:p>
                  </a:txBody>
                  <a:tcPr marL="9525" marR="9525" marT="9525" marB="0" anchor="b"/>
                </a:tc>
                <a:tc>
                  <a:txBody>
                    <a:bodyPr/>
                    <a:lstStyle/>
                    <a:p>
                      <a:pPr algn="r" fontAlgn="b"/>
                      <a:r>
                        <a:rPr lang="en-US" altLang="zh-CN" sz="600" b="0" i="0" u="none" strike="noStrike">
                          <a:latin typeface="宋体"/>
                        </a:rPr>
                        <a:t>1187.2</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20140401</a:t>
                      </a:r>
                    </a:p>
                  </a:txBody>
                  <a:tcPr marL="9525" marR="9525" marT="9525" marB="0" anchor="ctr"/>
                </a:tc>
                <a:tc>
                  <a:txBody>
                    <a:bodyPr/>
                    <a:lstStyle/>
                    <a:p>
                      <a:pPr algn="r" fontAlgn="b"/>
                      <a:r>
                        <a:rPr lang="en-US" altLang="zh-CN" sz="600" b="0" i="0" u="none" strike="noStrike">
                          <a:solidFill>
                            <a:srgbClr val="000000"/>
                          </a:solidFill>
                          <a:latin typeface="宋体"/>
                        </a:rPr>
                        <a:t>1484</a:t>
                      </a:r>
                    </a:p>
                  </a:txBody>
                  <a:tcPr marL="9525" marR="9525" marT="9525" marB="0" anchor="b"/>
                </a:tc>
                <a:tc>
                  <a:txBody>
                    <a:bodyPr/>
                    <a:lstStyle/>
                    <a:p>
                      <a:pPr algn="r" fontAlgn="b"/>
                      <a:r>
                        <a:rPr lang="en-US" altLang="zh-CN" sz="600" b="0" i="0" u="none" strike="noStrike">
                          <a:latin typeface="宋体"/>
                        </a:rPr>
                        <a:t>1207.2</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20140403</a:t>
                      </a:r>
                    </a:p>
                  </a:txBody>
                  <a:tcPr marL="9525" marR="9525" marT="9525" marB="0" anchor="ctr"/>
                </a:tc>
                <a:tc>
                  <a:txBody>
                    <a:bodyPr/>
                    <a:lstStyle/>
                    <a:p>
                      <a:pPr algn="r" fontAlgn="b"/>
                      <a:r>
                        <a:rPr lang="en-US" altLang="zh-CN" sz="600" b="0" i="0" u="none" strike="noStrike">
                          <a:solidFill>
                            <a:srgbClr val="000000"/>
                          </a:solidFill>
                          <a:latin typeface="宋体"/>
                        </a:rPr>
                        <a:t>1475</a:t>
                      </a:r>
                    </a:p>
                  </a:txBody>
                  <a:tcPr marL="9525" marR="9525" marT="9525" marB="0" anchor="b"/>
                </a:tc>
                <a:tc>
                  <a:txBody>
                    <a:bodyPr/>
                    <a:lstStyle/>
                    <a:p>
                      <a:pPr algn="r" fontAlgn="b"/>
                      <a:r>
                        <a:rPr lang="en-US" altLang="zh-CN" sz="600" b="0" i="0" u="none" strike="noStrike">
                          <a:latin typeface="宋体"/>
                        </a:rPr>
                        <a:t>1203.4</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20140404</a:t>
                      </a:r>
                    </a:p>
                  </a:txBody>
                  <a:tcPr marL="9525" marR="9525" marT="9525" marB="0" anchor="ctr"/>
                </a:tc>
                <a:tc>
                  <a:txBody>
                    <a:bodyPr/>
                    <a:lstStyle/>
                    <a:p>
                      <a:pPr algn="r" fontAlgn="b"/>
                      <a:r>
                        <a:rPr lang="en-US" altLang="zh-CN" sz="600" b="0" i="0" u="none" strike="noStrike">
                          <a:solidFill>
                            <a:srgbClr val="000000"/>
                          </a:solidFill>
                          <a:latin typeface="宋体"/>
                        </a:rPr>
                        <a:t>1473</a:t>
                      </a:r>
                    </a:p>
                  </a:txBody>
                  <a:tcPr marL="9525" marR="9525" marT="9525" marB="0" anchor="b"/>
                </a:tc>
                <a:tc>
                  <a:txBody>
                    <a:bodyPr/>
                    <a:lstStyle/>
                    <a:p>
                      <a:pPr algn="r" fontAlgn="b"/>
                      <a:r>
                        <a:rPr lang="en-US" altLang="zh-CN" sz="600" b="0" i="0" u="none" strike="noStrike">
                          <a:latin typeface="宋体"/>
                        </a:rPr>
                        <a:t>1208.4</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20140407</a:t>
                      </a:r>
                    </a:p>
                  </a:txBody>
                  <a:tcPr marL="9525" marR="9525" marT="9525" marB="0" anchor="ctr"/>
                </a:tc>
                <a:tc>
                  <a:txBody>
                    <a:bodyPr/>
                    <a:lstStyle/>
                    <a:p>
                      <a:pPr algn="r" fontAlgn="b"/>
                      <a:r>
                        <a:rPr lang="en-US" altLang="zh-CN" sz="600" b="0" i="0" u="none" strike="noStrike">
                          <a:solidFill>
                            <a:srgbClr val="000000"/>
                          </a:solidFill>
                          <a:latin typeface="宋体"/>
                        </a:rPr>
                        <a:t>1464</a:t>
                      </a:r>
                    </a:p>
                  </a:txBody>
                  <a:tcPr marL="9525" marR="9525" marT="9525" marB="0" anchor="b"/>
                </a:tc>
                <a:tc>
                  <a:txBody>
                    <a:bodyPr/>
                    <a:lstStyle/>
                    <a:p>
                      <a:pPr algn="r" fontAlgn="b"/>
                      <a:r>
                        <a:rPr lang="en-US" altLang="zh-CN" sz="600" b="0" i="0" u="none" strike="noStrike">
                          <a:latin typeface="宋体"/>
                        </a:rPr>
                        <a:t>1208.2</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20140408</a:t>
                      </a:r>
                    </a:p>
                  </a:txBody>
                  <a:tcPr marL="9525" marR="9525" marT="9525" marB="0" anchor="ctr"/>
                </a:tc>
                <a:tc>
                  <a:txBody>
                    <a:bodyPr/>
                    <a:lstStyle/>
                    <a:p>
                      <a:pPr algn="r" fontAlgn="b"/>
                      <a:r>
                        <a:rPr lang="en-US" altLang="zh-CN" sz="600" b="0" i="0" u="none" strike="noStrike">
                          <a:solidFill>
                            <a:srgbClr val="000000"/>
                          </a:solidFill>
                          <a:latin typeface="宋体"/>
                        </a:rPr>
                        <a:t>1482</a:t>
                      </a:r>
                    </a:p>
                  </a:txBody>
                  <a:tcPr marL="9525" marR="9525" marT="9525" marB="0" anchor="b"/>
                </a:tc>
                <a:tc>
                  <a:txBody>
                    <a:bodyPr/>
                    <a:lstStyle/>
                    <a:p>
                      <a:pPr algn="r" fontAlgn="b"/>
                      <a:r>
                        <a:rPr lang="en-US" altLang="zh-CN" sz="600" b="0" i="0" u="none" strike="noStrike">
                          <a:latin typeface="宋体"/>
                        </a:rPr>
                        <a:t>1217.4</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20140409</a:t>
                      </a:r>
                    </a:p>
                  </a:txBody>
                  <a:tcPr marL="9525" marR="9525" marT="9525" marB="0" anchor="ctr"/>
                </a:tc>
                <a:tc>
                  <a:txBody>
                    <a:bodyPr/>
                    <a:lstStyle/>
                    <a:p>
                      <a:pPr algn="r" fontAlgn="b"/>
                      <a:r>
                        <a:rPr lang="en-US" altLang="zh-CN" sz="600" b="0" i="0" u="none" strike="noStrike">
                          <a:solidFill>
                            <a:srgbClr val="000000"/>
                          </a:solidFill>
                          <a:latin typeface="宋体"/>
                        </a:rPr>
                        <a:t>1495</a:t>
                      </a:r>
                    </a:p>
                  </a:txBody>
                  <a:tcPr marL="9525" marR="9525" marT="9525" marB="0" anchor="b"/>
                </a:tc>
                <a:tc>
                  <a:txBody>
                    <a:bodyPr/>
                    <a:lstStyle/>
                    <a:p>
                      <a:pPr algn="r" fontAlgn="b"/>
                      <a:r>
                        <a:rPr lang="en-US" altLang="zh-CN" sz="600" b="0" i="0" u="none" strike="noStrike">
                          <a:latin typeface="宋体"/>
                        </a:rPr>
                        <a:t>1227.4</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20140410</a:t>
                      </a:r>
                    </a:p>
                  </a:txBody>
                  <a:tcPr marL="9525" marR="9525" marT="9525" marB="0" anchor="ctr"/>
                </a:tc>
                <a:tc>
                  <a:txBody>
                    <a:bodyPr/>
                    <a:lstStyle/>
                    <a:p>
                      <a:pPr algn="r" fontAlgn="b"/>
                      <a:r>
                        <a:rPr lang="en-US" altLang="zh-CN" sz="600" b="0" i="0" u="none" strike="noStrike">
                          <a:solidFill>
                            <a:srgbClr val="000000"/>
                          </a:solidFill>
                          <a:latin typeface="宋体"/>
                        </a:rPr>
                        <a:t>1482</a:t>
                      </a:r>
                    </a:p>
                  </a:txBody>
                  <a:tcPr marL="9525" marR="9525" marT="9525" marB="0" anchor="b"/>
                </a:tc>
                <a:tc>
                  <a:txBody>
                    <a:bodyPr/>
                    <a:lstStyle/>
                    <a:p>
                      <a:pPr algn="r" fontAlgn="b"/>
                      <a:r>
                        <a:rPr lang="en-US" altLang="zh-CN" sz="600" b="0" i="0" u="none" strike="noStrike">
                          <a:latin typeface="宋体"/>
                        </a:rPr>
                        <a:t>1225.4</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20140411</a:t>
                      </a:r>
                    </a:p>
                  </a:txBody>
                  <a:tcPr marL="9525" marR="9525" marT="9525" marB="0" anchor="ctr"/>
                </a:tc>
                <a:tc>
                  <a:txBody>
                    <a:bodyPr/>
                    <a:lstStyle/>
                    <a:p>
                      <a:pPr algn="r" fontAlgn="b"/>
                      <a:r>
                        <a:rPr lang="en-US" altLang="zh-CN" sz="600" b="0" i="0" u="none" strike="noStrike">
                          <a:solidFill>
                            <a:srgbClr val="000000"/>
                          </a:solidFill>
                          <a:latin typeface="宋体"/>
                        </a:rPr>
                        <a:t>1463</a:t>
                      </a:r>
                    </a:p>
                  </a:txBody>
                  <a:tcPr marL="9525" marR="9525" marT="9525" marB="0" anchor="b"/>
                </a:tc>
                <a:tc>
                  <a:txBody>
                    <a:bodyPr/>
                    <a:lstStyle/>
                    <a:p>
                      <a:pPr algn="r" fontAlgn="b"/>
                      <a:r>
                        <a:rPr lang="en-US" altLang="zh-CN" sz="600" b="0" i="0" u="none" strike="noStrike">
                          <a:latin typeface="宋体"/>
                        </a:rPr>
                        <a:t>1214.6</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20140414</a:t>
                      </a:r>
                    </a:p>
                  </a:txBody>
                  <a:tcPr marL="9525" marR="9525" marT="9525" marB="0" anchor="ctr"/>
                </a:tc>
                <a:tc>
                  <a:txBody>
                    <a:bodyPr/>
                    <a:lstStyle/>
                    <a:p>
                      <a:pPr algn="r" fontAlgn="b"/>
                      <a:r>
                        <a:rPr lang="en-US" altLang="zh-CN" sz="600" b="0" i="0" u="none" strike="noStrike">
                          <a:solidFill>
                            <a:srgbClr val="000000"/>
                          </a:solidFill>
                          <a:latin typeface="宋体"/>
                        </a:rPr>
                        <a:t>1475</a:t>
                      </a:r>
                    </a:p>
                  </a:txBody>
                  <a:tcPr marL="9525" marR="9525" marT="9525" marB="0" anchor="b"/>
                </a:tc>
                <a:tc>
                  <a:txBody>
                    <a:bodyPr/>
                    <a:lstStyle/>
                    <a:p>
                      <a:pPr algn="r" fontAlgn="b"/>
                      <a:r>
                        <a:rPr lang="en-US" altLang="zh-CN" sz="600" b="0" i="0" u="none" strike="noStrike">
                          <a:latin typeface="宋体"/>
                        </a:rPr>
                        <a:t>1220</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20140415</a:t>
                      </a:r>
                    </a:p>
                  </a:txBody>
                  <a:tcPr marL="9525" marR="9525" marT="9525" marB="0" anchor="ctr"/>
                </a:tc>
                <a:tc>
                  <a:txBody>
                    <a:bodyPr/>
                    <a:lstStyle/>
                    <a:p>
                      <a:pPr algn="r" fontAlgn="b"/>
                      <a:r>
                        <a:rPr lang="en-US" altLang="zh-CN" sz="600" b="0" i="0" u="none" strike="noStrike">
                          <a:solidFill>
                            <a:srgbClr val="000000"/>
                          </a:solidFill>
                          <a:latin typeface="宋体"/>
                        </a:rPr>
                        <a:t>1501</a:t>
                      </a:r>
                    </a:p>
                  </a:txBody>
                  <a:tcPr marL="9525" marR="9525" marT="9525" marB="0" anchor="b"/>
                </a:tc>
                <a:tc>
                  <a:txBody>
                    <a:bodyPr/>
                    <a:lstStyle/>
                    <a:p>
                      <a:pPr algn="r" fontAlgn="b"/>
                      <a:r>
                        <a:rPr lang="en-US" altLang="zh-CN" sz="600" b="0" i="0" u="none" strike="noStrike">
                          <a:latin typeface="宋体"/>
                        </a:rPr>
                        <a:t>1229</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20140416</a:t>
                      </a:r>
                    </a:p>
                  </a:txBody>
                  <a:tcPr marL="9525" marR="9525" marT="9525" marB="0" anchor="ctr"/>
                </a:tc>
                <a:tc>
                  <a:txBody>
                    <a:bodyPr/>
                    <a:lstStyle/>
                    <a:p>
                      <a:pPr algn="r" fontAlgn="b"/>
                      <a:r>
                        <a:rPr lang="en-US" altLang="zh-CN" sz="600" b="0" i="0" u="none" strike="noStrike">
                          <a:solidFill>
                            <a:srgbClr val="000000"/>
                          </a:solidFill>
                          <a:latin typeface="宋体"/>
                        </a:rPr>
                        <a:t>1518</a:t>
                      </a:r>
                    </a:p>
                  </a:txBody>
                  <a:tcPr marL="9525" marR="9525" marT="9525" marB="0" anchor="b"/>
                </a:tc>
                <a:tc>
                  <a:txBody>
                    <a:bodyPr/>
                    <a:lstStyle/>
                    <a:p>
                      <a:pPr algn="r" fontAlgn="b"/>
                      <a:r>
                        <a:rPr lang="en-US" altLang="zh-CN" sz="600" b="0" i="0" u="none" strike="noStrike">
                          <a:latin typeface="宋体"/>
                        </a:rPr>
                        <a:t>1237.2</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20140417</a:t>
                      </a:r>
                    </a:p>
                  </a:txBody>
                  <a:tcPr marL="9525" marR="9525" marT="9525" marB="0" anchor="ctr"/>
                </a:tc>
                <a:tc>
                  <a:txBody>
                    <a:bodyPr/>
                    <a:lstStyle/>
                    <a:p>
                      <a:pPr algn="r" fontAlgn="b"/>
                      <a:r>
                        <a:rPr lang="en-US" altLang="zh-CN" sz="600" b="0" i="0" u="none" strike="noStrike">
                          <a:solidFill>
                            <a:srgbClr val="000000"/>
                          </a:solidFill>
                          <a:latin typeface="宋体"/>
                        </a:rPr>
                        <a:t>1514</a:t>
                      </a:r>
                    </a:p>
                  </a:txBody>
                  <a:tcPr marL="9525" marR="9525" marT="9525" marB="0" anchor="b"/>
                </a:tc>
                <a:tc>
                  <a:txBody>
                    <a:bodyPr/>
                    <a:lstStyle/>
                    <a:p>
                      <a:pPr algn="r" fontAlgn="b"/>
                      <a:r>
                        <a:rPr lang="en-US" altLang="zh-CN" sz="600" b="0" i="0" u="none" strike="noStrike">
                          <a:latin typeface="宋体"/>
                        </a:rPr>
                        <a:t>1239.2</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20140421</a:t>
                      </a:r>
                    </a:p>
                  </a:txBody>
                  <a:tcPr marL="9525" marR="9525" marT="9525" marB="0" anchor="ctr"/>
                </a:tc>
                <a:tc>
                  <a:txBody>
                    <a:bodyPr/>
                    <a:lstStyle/>
                    <a:p>
                      <a:pPr algn="r" fontAlgn="b"/>
                      <a:r>
                        <a:rPr lang="en-US" altLang="zh-CN" sz="600" b="0" i="0" u="none" strike="noStrike">
                          <a:solidFill>
                            <a:srgbClr val="000000"/>
                          </a:solidFill>
                          <a:latin typeface="宋体"/>
                        </a:rPr>
                        <a:t>1498</a:t>
                      </a:r>
                    </a:p>
                  </a:txBody>
                  <a:tcPr marL="9525" marR="9525" marT="9525" marB="0" anchor="b"/>
                </a:tc>
                <a:tc>
                  <a:txBody>
                    <a:bodyPr/>
                    <a:lstStyle/>
                    <a:p>
                      <a:pPr algn="r" fontAlgn="b"/>
                      <a:r>
                        <a:rPr lang="en-US" altLang="zh-CN" sz="600" b="0" i="0" u="none" strike="noStrike">
                          <a:latin typeface="宋体"/>
                        </a:rPr>
                        <a:t>1223.6</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20140422</a:t>
                      </a:r>
                    </a:p>
                  </a:txBody>
                  <a:tcPr marL="9525" marR="9525" marT="9525" marB="0" anchor="ctr"/>
                </a:tc>
                <a:tc>
                  <a:txBody>
                    <a:bodyPr/>
                    <a:lstStyle/>
                    <a:p>
                      <a:pPr algn="r" fontAlgn="b"/>
                      <a:r>
                        <a:rPr lang="en-US" altLang="zh-CN" sz="600" b="0" i="0" u="none" strike="noStrike">
                          <a:solidFill>
                            <a:srgbClr val="000000"/>
                          </a:solidFill>
                          <a:latin typeface="宋体"/>
                        </a:rPr>
                        <a:t>1479</a:t>
                      </a:r>
                    </a:p>
                  </a:txBody>
                  <a:tcPr marL="9525" marR="9525" marT="9525" marB="0" anchor="b"/>
                </a:tc>
                <a:tc>
                  <a:txBody>
                    <a:bodyPr/>
                    <a:lstStyle/>
                    <a:p>
                      <a:pPr algn="r" fontAlgn="b"/>
                      <a:r>
                        <a:rPr lang="en-US" altLang="zh-CN" sz="600" b="0" i="0" u="none" strike="noStrike">
                          <a:latin typeface="宋体"/>
                        </a:rPr>
                        <a:t>1215.4</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20140423</a:t>
                      </a:r>
                    </a:p>
                  </a:txBody>
                  <a:tcPr marL="9525" marR="9525" marT="9525" marB="0" anchor="ctr"/>
                </a:tc>
                <a:tc>
                  <a:txBody>
                    <a:bodyPr/>
                    <a:lstStyle/>
                    <a:p>
                      <a:pPr algn="r" fontAlgn="b"/>
                      <a:r>
                        <a:rPr lang="en-US" altLang="zh-CN" sz="600" b="0" i="0" u="none" strike="noStrike">
                          <a:solidFill>
                            <a:srgbClr val="000000"/>
                          </a:solidFill>
                          <a:latin typeface="宋体"/>
                        </a:rPr>
                        <a:t>1468</a:t>
                      </a:r>
                    </a:p>
                  </a:txBody>
                  <a:tcPr marL="9525" marR="9525" marT="9525" marB="0" anchor="b"/>
                </a:tc>
                <a:tc>
                  <a:txBody>
                    <a:bodyPr/>
                    <a:lstStyle/>
                    <a:p>
                      <a:pPr algn="r" fontAlgn="b"/>
                      <a:r>
                        <a:rPr lang="en-US" altLang="zh-CN" sz="600" b="0" i="0" u="none" strike="noStrike">
                          <a:latin typeface="宋体"/>
                        </a:rPr>
                        <a:t>1227.4</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20140424</a:t>
                      </a:r>
                    </a:p>
                  </a:txBody>
                  <a:tcPr marL="9525" marR="9525" marT="9525" marB="0" anchor="ctr"/>
                </a:tc>
                <a:tc>
                  <a:txBody>
                    <a:bodyPr/>
                    <a:lstStyle/>
                    <a:p>
                      <a:pPr algn="r" fontAlgn="b"/>
                      <a:r>
                        <a:rPr lang="en-US" altLang="zh-CN" sz="600" b="0" i="0" u="none" strike="noStrike">
                          <a:solidFill>
                            <a:srgbClr val="000000"/>
                          </a:solidFill>
                          <a:latin typeface="宋体"/>
                        </a:rPr>
                        <a:t>1472</a:t>
                      </a:r>
                    </a:p>
                  </a:txBody>
                  <a:tcPr marL="9525" marR="9525" marT="9525" marB="0" anchor="b"/>
                </a:tc>
                <a:tc>
                  <a:txBody>
                    <a:bodyPr/>
                    <a:lstStyle/>
                    <a:p>
                      <a:pPr algn="r" fontAlgn="b"/>
                      <a:r>
                        <a:rPr lang="en-US" altLang="zh-CN" sz="600" b="0" i="0" u="none" strike="noStrike">
                          <a:latin typeface="宋体"/>
                        </a:rPr>
                        <a:t>1231</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20140425</a:t>
                      </a:r>
                    </a:p>
                  </a:txBody>
                  <a:tcPr marL="9525" marR="9525" marT="9525" marB="0" anchor="ctr"/>
                </a:tc>
                <a:tc>
                  <a:txBody>
                    <a:bodyPr/>
                    <a:lstStyle/>
                    <a:p>
                      <a:pPr algn="r" fontAlgn="b"/>
                      <a:r>
                        <a:rPr lang="en-US" altLang="zh-CN" sz="600" b="0" i="0" u="none" strike="noStrike">
                          <a:solidFill>
                            <a:srgbClr val="000000"/>
                          </a:solidFill>
                          <a:latin typeface="宋体"/>
                        </a:rPr>
                        <a:t>1498</a:t>
                      </a:r>
                    </a:p>
                  </a:txBody>
                  <a:tcPr marL="9525" marR="9525" marT="9525" marB="0" anchor="b"/>
                </a:tc>
                <a:tc>
                  <a:txBody>
                    <a:bodyPr/>
                    <a:lstStyle/>
                    <a:p>
                      <a:pPr algn="r" fontAlgn="b"/>
                      <a:r>
                        <a:rPr lang="en-US" altLang="zh-CN" sz="600" b="0" i="0" u="none" strike="noStrike">
                          <a:latin typeface="宋体"/>
                        </a:rPr>
                        <a:t>1239.6</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20140428</a:t>
                      </a:r>
                    </a:p>
                  </a:txBody>
                  <a:tcPr marL="9525" marR="9525" marT="9525" marB="0" anchor="ctr"/>
                </a:tc>
                <a:tc>
                  <a:txBody>
                    <a:bodyPr/>
                    <a:lstStyle/>
                    <a:p>
                      <a:pPr algn="r" fontAlgn="b"/>
                      <a:r>
                        <a:rPr lang="en-US" altLang="zh-CN" sz="600" b="0" i="0" u="none" strike="noStrike">
                          <a:solidFill>
                            <a:srgbClr val="000000"/>
                          </a:solidFill>
                          <a:latin typeface="宋体"/>
                        </a:rPr>
                        <a:t>1508</a:t>
                      </a:r>
                    </a:p>
                  </a:txBody>
                  <a:tcPr marL="9525" marR="9525" marT="9525" marB="0" anchor="b"/>
                </a:tc>
                <a:tc>
                  <a:txBody>
                    <a:bodyPr/>
                    <a:lstStyle/>
                    <a:p>
                      <a:pPr algn="r" fontAlgn="b"/>
                      <a:r>
                        <a:rPr lang="en-US" altLang="zh-CN" sz="600" b="0" i="0" u="none" strike="noStrike">
                          <a:latin typeface="宋体"/>
                        </a:rPr>
                        <a:t>1239.2</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20140429</a:t>
                      </a:r>
                    </a:p>
                  </a:txBody>
                  <a:tcPr marL="9525" marR="9525" marT="9525" marB="0" anchor="ctr"/>
                </a:tc>
                <a:tc>
                  <a:txBody>
                    <a:bodyPr/>
                    <a:lstStyle/>
                    <a:p>
                      <a:pPr algn="r" fontAlgn="b"/>
                      <a:r>
                        <a:rPr lang="en-US" altLang="zh-CN" sz="600" b="0" i="0" u="none" strike="noStrike">
                          <a:solidFill>
                            <a:srgbClr val="000000"/>
                          </a:solidFill>
                          <a:latin typeface="宋体"/>
                        </a:rPr>
                        <a:t>1524</a:t>
                      </a:r>
                    </a:p>
                  </a:txBody>
                  <a:tcPr marL="9525" marR="9525" marT="9525" marB="0" anchor="b"/>
                </a:tc>
                <a:tc>
                  <a:txBody>
                    <a:bodyPr/>
                    <a:lstStyle/>
                    <a:p>
                      <a:pPr algn="r" fontAlgn="b"/>
                      <a:r>
                        <a:rPr lang="en-US" altLang="zh-CN" sz="600" b="0" i="0" u="none" strike="noStrike">
                          <a:latin typeface="宋体"/>
                        </a:rPr>
                        <a:t>1248</a:t>
                      </a:r>
                    </a:p>
                  </a:txBody>
                  <a:tcPr marL="9525" marR="9525" marT="9525" marB="0" anchor="b"/>
                </a:tc>
                <a:tc>
                  <a:txBody>
                    <a:bodyPr/>
                    <a:lstStyle/>
                    <a:p>
                      <a:pPr algn="l" fontAlgn="b"/>
                      <a:r>
                        <a:rPr lang="zh-CN" altLang="en-US" sz="600" b="0" i="0" u="none" strike="noStrike" dirty="0">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a:solidFill>
                            <a:srgbClr val="000000"/>
                          </a:solidFill>
                          <a:latin typeface="宋体"/>
                        </a:rPr>
                        <a:t>　</a:t>
                      </a:r>
                    </a:p>
                  </a:txBody>
                  <a:tcPr marL="9525" marR="9525" marT="9525" marB="0" anchor="b"/>
                </a:tc>
              </a:tr>
              <a:tr h="106005">
                <a:tc>
                  <a:txBody>
                    <a:bodyPr/>
                    <a:lstStyle/>
                    <a:p>
                      <a:pPr algn="r" fontAlgn="ctr"/>
                      <a:r>
                        <a:rPr lang="en-US" altLang="zh-CN" sz="600" b="0" i="0" u="none" strike="noStrike">
                          <a:solidFill>
                            <a:srgbClr val="000000"/>
                          </a:solidFill>
                          <a:latin typeface="宋体"/>
                        </a:rPr>
                        <a:t>20140430</a:t>
                      </a:r>
                    </a:p>
                  </a:txBody>
                  <a:tcPr marL="9525" marR="9525" marT="9525" marB="0" anchor="ctr"/>
                </a:tc>
                <a:tc>
                  <a:txBody>
                    <a:bodyPr/>
                    <a:lstStyle/>
                    <a:p>
                      <a:pPr algn="r" fontAlgn="b"/>
                      <a:r>
                        <a:rPr lang="en-US" altLang="zh-CN" sz="600" b="0" i="0" u="none" strike="noStrike">
                          <a:solidFill>
                            <a:srgbClr val="000000"/>
                          </a:solidFill>
                          <a:latin typeface="宋体"/>
                        </a:rPr>
                        <a:t>1530</a:t>
                      </a:r>
                    </a:p>
                  </a:txBody>
                  <a:tcPr marL="9525" marR="9525" marT="9525" marB="0" anchor="b"/>
                </a:tc>
                <a:tc>
                  <a:txBody>
                    <a:bodyPr/>
                    <a:lstStyle/>
                    <a:p>
                      <a:pPr algn="r" fontAlgn="b"/>
                      <a:r>
                        <a:rPr lang="en-US" altLang="zh-CN" sz="600" b="0" i="0" u="none" strike="noStrike">
                          <a:latin typeface="宋体"/>
                        </a:rPr>
                        <a:t>1246.6</a:t>
                      </a:r>
                    </a:p>
                  </a:txBody>
                  <a:tcPr marL="9525" marR="9525" marT="9525" marB="0" anchor="b"/>
                </a:tc>
                <a:tc>
                  <a:txBody>
                    <a:bodyPr/>
                    <a:lstStyle/>
                    <a:p>
                      <a:pPr algn="l" fontAlgn="b"/>
                      <a:r>
                        <a:rPr lang="zh-CN" altLang="en-US" sz="600" b="0" i="0" u="none" strike="noStrike">
                          <a:latin typeface="宋体"/>
                        </a:rPr>
                        <a:t>　</a:t>
                      </a:r>
                    </a:p>
                  </a:txBody>
                  <a:tcPr marL="9525" marR="9525" marT="9525" marB="0" anchor="b"/>
                </a:tc>
                <a:tc>
                  <a:txBody>
                    <a:bodyPr/>
                    <a:lstStyle/>
                    <a:p>
                      <a:pPr algn="l" fontAlgn="ctr"/>
                      <a:r>
                        <a:rPr lang="zh-CN" altLang="en-US" sz="600" b="0" i="0" u="none" strike="noStrike">
                          <a:solidFill>
                            <a:srgbClr val="000000"/>
                          </a:solidFill>
                          <a:latin typeface="宋体"/>
                        </a:rPr>
                        <a:t>　</a:t>
                      </a:r>
                    </a:p>
                  </a:txBody>
                  <a:tcPr marL="9525" marR="9525" marT="9525" marB="0" anchor="ctr"/>
                </a:tc>
                <a:tc>
                  <a:txBody>
                    <a:bodyPr/>
                    <a:lstStyle/>
                    <a:p>
                      <a:pPr algn="l" fontAlgn="b"/>
                      <a:r>
                        <a:rPr lang="zh-CN" altLang="en-US" sz="600" b="0" i="0" u="none" strike="noStrike">
                          <a:solidFill>
                            <a:srgbClr val="000000"/>
                          </a:solidFill>
                          <a:latin typeface="宋体"/>
                        </a:rPr>
                        <a:t>　</a:t>
                      </a:r>
                    </a:p>
                  </a:txBody>
                  <a:tcPr marL="9525" marR="9525" marT="9525" marB="0" anchor="b"/>
                </a:tc>
                <a:tc>
                  <a:txBody>
                    <a:bodyPr/>
                    <a:lstStyle/>
                    <a:p>
                      <a:pPr algn="l" fontAlgn="b"/>
                      <a:r>
                        <a:rPr lang="zh-CN" altLang="en-US" sz="600" b="0" i="0" u="none" strike="noStrike" dirty="0">
                          <a:solidFill>
                            <a:srgbClr val="000000"/>
                          </a:solidFill>
                          <a:latin typeface="宋体"/>
                        </a:rPr>
                        <a:t>　</a:t>
                      </a:r>
                    </a:p>
                  </a:txBody>
                  <a:tcPr marL="9525" marR="9525" marT="9525" marB="0" anchor="b"/>
                </a:tc>
              </a:tr>
            </a:tbl>
          </a:graphicData>
        </a:graphic>
      </p:graphicFrame>
      <p:sp>
        <p:nvSpPr>
          <p:cNvPr id="4" name="标题 3"/>
          <p:cNvSpPr>
            <a:spLocks noGrp="1"/>
          </p:cNvSpPr>
          <p:nvPr>
            <p:ph type="title"/>
          </p:nvPr>
        </p:nvSpPr>
        <p:spPr/>
        <p:txBody>
          <a:bodyPr/>
          <a:lstStyle/>
          <a:p>
            <a:endParaRPr lang="zh-CN" altLang="en-US" dirty="0"/>
          </a:p>
        </p:txBody>
      </p:sp>
      <p:sp>
        <p:nvSpPr>
          <p:cNvPr id="5" name="标题 1"/>
          <p:cNvSpPr txBox="1">
            <a:spLocks/>
          </p:cNvSpPr>
          <p:nvPr/>
        </p:nvSpPr>
        <p:spPr>
          <a:xfrm>
            <a:off x="0" y="0"/>
            <a:ext cx="1500166" cy="6858048"/>
          </a:xfrm>
          <a:prstGeom prst="rect">
            <a:avLst/>
          </a:prstGeom>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30976</a:t>
            </a:r>
            <a:r>
              <a:rPr kumimoji="0" lang="zh-CN" altLang="en-US"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方案案例数据示例</a:t>
            </a:r>
            <a:endParaRPr kumimoji="0" lang="zh-CN" alt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30976</a:t>
            </a:r>
            <a:r>
              <a:rPr lang="zh-CN" altLang="en-US" dirty="0" smtClean="0"/>
              <a:t>套保方案</a:t>
            </a:r>
            <a:r>
              <a:rPr lang="en-US" altLang="zh-CN" dirty="0" smtClean="0"/>
              <a:t>B</a:t>
            </a:r>
            <a:endParaRPr lang="zh-CN" altLang="en-US" dirty="0"/>
          </a:p>
        </p:txBody>
      </p:sp>
      <p:graphicFrame>
        <p:nvGraphicFramePr>
          <p:cNvPr id="4" name="内容占位符 3"/>
          <p:cNvGraphicFramePr>
            <a:graphicFrameLocks noGrp="1"/>
          </p:cNvGraphicFramePr>
          <p:nvPr>
            <p:ph idx="1"/>
          </p:nvPr>
        </p:nvGraphicFramePr>
        <p:xfrm>
          <a:off x="1071538" y="1428736"/>
          <a:ext cx="7929618" cy="5212080"/>
        </p:xfrm>
        <a:graphic>
          <a:graphicData uri="http://schemas.openxmlformats.org/drawingml/2006/table">
            <a:tbl>
              <a:tblPr firstRow="1" bandRow="1">
                <a:tableStyleId>{C4B1156A-380E-4F78-BDF5-A606A8083BF9}</a:tableStyleId>
              </a:tblPr>
              <a:tblGrid>
                <a:gridCol w="2042475"/>
                <a:gridCol w="2055122"/>
                <a:gridCol w="1887020"/>
                <a:gridCol w="1945001"/>
              </a:tblGrid>
              <a:tr h="1643074">
                <a:tc>
                  <a:txBody>
                    <a:bodyPr/>
                    <a:lstStyle/>
                    <a:p>
                      <a:r>
                        <a:rPr lang="en-US" altLang="zh-CN" dirty="0" smtClean="0"/>
                        <a:t>30976</a:t>
                      </a:r>
                      <a:r>
                        <a:rPr lang="zh-CN" altLang="en-US" dirty="0" smtClean="0"/>
                        <a:t>合同美豆：</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2014</a:t>
                      </a:r>
                      <a:r>
                        <a:rPr lang="zh-CN" altLang="en-US" b="0" dirty="0" smtClean="0"/>
                        <a:t>年</a:t>
                      </a:r>
                      <a:r>
                        <a:rPr lang="en-US" altLang="zh-CN" b="0" dirty="0" smtClean="0"/>
                        <a:t>4</a:t>
                      </a:r>
                      <a:r>
                        <a:rPr lang="zh-CN" altLang="en-US" b="0" dirty="0" smtClean="0"/>
                        <a:t>月船期（</a:t>
                      </a:r>
                      <a:r>
                        <a:rPr lang="en-US" altLang="zh-CN" b="0" dirty="0" smtClean="0"/>
                        <a:t>4</a:t>
                      </a:r>
                      <a:r>
                        <a:rPr lang="zh-CN" altLang="en-US" b="0" dirty="0" smtClean="0"/>
                        <a:t>月</a:t>
                      </a:r>
                      <a:r>
                        <a:rPr lang="en-US" altLang="zh-CN" b="0" dirty="0" smtClean="0"/>
                        <a:t>26</a:t>
                      </a:r>
                      <a:r>
                        <a:rPr lang="zh-CN" altLang="en-US" b="0" dirty="0" smtClean="0"/>
                        <a:t>日装船、</a:t>
                      </a:r>
                      <a:r>
                        <a:rPr lang="en-US" altLang="zh-CN" b="0" dirty="0" smtClean="0"/>
                        <a:t>6</a:t>
                      </a:r>
                      <a:r>
                        <a:rPr lang="zh-CN" altLang="en-US" b="0" dirty="0" smtClean="0"/>
                        <a:t>月</a:t>
                      </a:r>
                      <a:r>
                        <a:rPr lang="en-US" altLang="zh-CN" b="0" dirty="0" smtClean="0"/>
                        <a:t>10</a:t>
                      </a:r>
                      <a:r>
                        <a:rPr lang="zh-CN" altLang="en-US" b="0" dirty="0" smtClean="0"/>
                        <a:t>日到港）</a:t>
                      </a:r>
                      <a:endParaRPr lang="en-US" altLang="zh-CN"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t>贴水</a:t>
                      </a:r>
                      <a:r>
                        <a:rPr lang="en-US" altLang="zh-CN" b="0" dirty="0" smtClean="0"/>
                        <a:t>186+5</a:t>
                      </a:r>
                      <a:r>
                        <a:rPr lang="zh-CN" altLang="en-US" b="0" dirty="0" smtClean="0"/>
                        <a:t>月</a:t>
                      </a:r>
                      <a:endParaRPr lang="en-US" altLang="zh-CN" b="0" dirty="0" smtClean="0"/>
                    </a:p>
                  </a:txBody>
                  <a:tcPr/>
                </a:tc>
                <a:tc>
                  <a:txBody>
                    <a:bodyPr/>
                    <a:lstStyle/>
                    <a:p>
                      <a:pPr algn="ctr"/>
                      <a:r>
                        <a:rPr lang="zh-CN" altLang="en-US" sz="2400" dirty="0" smtClean="0">
                          <a:solidFill>
                            <a:srgbClr val="FF0000"/>
                          </a:solidFill>
                        </a:rPr>
                        <a:t>现货</a:t>
                      </a:r>
                      <a:endParaRPr lang="zh-CN" altLang="en-US" sz="2400" dirty="0">
                        <a:solidFill>
                          <a:srgbClr val="FF0000"/>
                        </a:solidFill>
                      </a:endParaRPr>
                    </a:p>
                  </a:txBody>
                  <a:tcPr/>
                </a:tc>
                <a:tc>
                  <a:txBody>
                    <a:bodyPr/>
                    <a:lstStyle/>
                    <a:p>
                      <a:pPr algn="ctr"/>
                      <a:r>
                        <a:rPr lang="zh-CN" altLang="en-US" sz="2400" dirty="0" smtClean="0">
                          <a:solidFill>
                            <a:srgbClr val="FF0000"/>
                          </a:solidFill>
                        </a:rPr>
                        <a:t>期货</a:t>
                      </a:r>
                      <a:endParaRPr lang="zh-CN" altLang="en-US" sz="2400" dirty="0">
                        <a:solidFill>
                          <a:srgbClr val="FF0000"/>
                        </a:solidFill>
                      </a:endParaRPr>
                    </a:p>
                  </a:txBody>
                  <a:tcPr/>
                </a:tc>
                <a:tc>
                  <a:txBody>
                    <a:bodyPr/>
                    <a:lstStyle/>
                    <a:p>
                      <a:pPr algn="ctr"/>
                      <a:r>
                        <a:rPr lang="zh-CN" altLang="en-US" sz="2400" dirty="0" smtClean="0">
                          <a:solidFill>
                            <a:srgbClr val="FF0000"/>
                          </a:solidFill>
                        </a:rPr>
                        <a:t>盈亏（</a:t>
                      </a:r>
                      <a:r>
                        <a:rPr lang="en-US" altLang="zh-CN" sz="2400" dirty="0" smtClean="0">
                          <a:solidFill>
                            <a:srgbClr val="FF0000"/>
                          </a:solidFill>
                        </a:rPr>
                        <a:t>K</a:t>
                      </a:r>
                      <a:r>
                        <a:rPr lang="zh-CN" altLang="en-US" sz="2400" dirty="0" smtClean="0">
                          <a:solidFill>
                            <a:srgbClr val="FF0000"/>
                          </a:solidFill>
                        </a:rPr>
                        <a:t>）</a:t>
                      </a:r>
                      <a:endParaRPr lang="zh-CN" altLang="en-US" sz="2400" dirty="0">
                        <a:solidFill>
                          <a:srgbClr val="FF0000"/>
                        </a:solidFill>
                      </a:endParaRPr>
                    </a:p>
                  </a:txBody>
                  <a:tcPr/>
                </a:tc>
              </a:tr>
              <a:tr h="1290348">
                <a:tc>
                  <a:txBody>
                    <a:bodyPr/>
                    <a:lstStyle/>
                    <a:p>
                      <a:r>
                        <a:rPr lang="zh-CN" altLang="en-US" dirty="0" smtClean="0"/>
                        <a:t>第一步：</a:t>
                      </a:r>
                      <a:endParaRPr lang="en-US" altLang="zh-CN" dirty="0" smtClean="0"/>
                    </a:p>
                    <a:p>
                      <a:endParaRPr lang="en-US" altLang="zh-CN" dirty="0" smtClean="0"/>
                    </a:p>
                    <a:p>
                      <a:r>
                        <a:rPr lang="en-US" altLang="zh-CN" dirty="0" smtClean="0"/>
                        <a:t>2014</a:t>
                      </a:r>
                      <a:r>
                        <a:rPr lang="zh-CN" altLang="en-US" dirty="0" smtClean="0"/>
                        <a:t>年</a:t>
                      </a:r>
                      <a:r>
                        <a:rPr lang="en-US" altLang="zh-CN" dirty="0" smtClean="0"/>
                        <a:t>1</a:t>
                      </a:r>
                      <a:r>
                        <a:rPr lang="zh-CN" altLang="en-US" dirty="0" smtClean="0"/>
                        <a:t>月</a:t>
                      </a:r>
                      <a:r>
                        <a:rPr lang="en-US" altLang="zh-CN" dirty="0" smtClean="0"/>
                        <a:t>~4</a:t>
                      </a:r>
                      <a:r>
                        <a:rPr lang="zh-CN" altLang="en-US" dirty="0" smtClean="0"/>
                        <a:t>月</a:t>
                      </a:r>
                      <a:endParaRPr lang="en-US" altLang="zh-CN" dirty="0" smtClean="0"/>
                    </a:p>
                    <a:p>
                      <a:endParaRPr lang="en-US" altLang="zh-CN" dirty="0" smtClean="0"/>
                    </a:p>
                  </a:txBody>
                  <a:tcPr/>
                </a:tc>
                <a:tc>
                  <a:txBody>
                    <a:bodyPr/>
                    <a:lstStyle/>
                    <a:p>
                      <a:r>
                        <a:rPr lang="zh-CN" altLang="en-US" sz="2400" dirty="0" smtClean="0"/>
                        <a:t>买入大豆。</a:t>
                      </a:r>
                      <a:endParaRPr lang="en-US" altLang="zh-CN" sz="2400" dirty="0" smtClean="0"/>
                    </a:p>
                    <a:p>
                      <a:r>
                        <a:rPr lang="zh-CN" altLang="en-US" sz="2400" dirty="0" smtClean="0"/>
                        <a:t>即</a:t>
                      </a:r>
                      <a:r>
                        <a:rPr lang="en-US" altLang="zh-CN" sz="2400" dirty="0" smtClean="0"/>
                        <a:t>SK14</a:t>
                      </a:r>
                      <a:r>
                        <a:rPr lang="zh-CN" altLang="en-US" sz="2400" dirty="0" smtClean="0"/>
                        <a:t>点价</a:t>
                      </a:r>
                      <a:endParaRPr lang="zh-CN" altLang="en-US" sz="2400" dirty="0"/>
                    </a:p>
                  </a:txBody>
                  <a:tcPr/>
                </a:tc>
                <a:tc>
                  <a:txBody>
                    <a:bodyPr/>
                    <a:lstStyle/>
                    <a:p>
                      <a:r>
                        <a:rPr lang="zh-CN" altLang="en-US" sz="2400" dirty="0" smtClean="0"/>
                        <a:t>做空</a:t>
                      </a:r>
                      <a:r>
                        <a:rPr lang="en-US" altLang="zh-CN" sz="2400" dirty="0" smtClean="0"/>
                        <a:t>1409</a:t>
                      </a:r>
                    </a:p>
                    <a:p>
                      <a:r>
                        <a:rPr lang="zh-CN" altLang="en-US" sz="2400" dirty="0" smtClean="0"/>
                        <a:t>豆油、豆粕</a:t>
                      </a:r>
                      <a:endParaRPr lang="zh-CN" altLang="en-US" sz="2400" dirty="0"/>
                    </a:p>
                  </a:txBody>
                  <a:tcPr/>
                </a:tc>
                <a:tc>
                  <a:txBody>
                    <a:bodyPr/>
                    <a:lstStyle/>
                    <a:p>
                      <a:r>
                        <a:rPr lang="en-US" altLang="zh-CN" sz="1800" dirty="0" smtClean="0">
                          <a:solidFill>
                            <a:srgbClr val="FF0000"/>
                          </a:solidFill>
                        </a:rPr>
                        <a:t>K1=</a:t>
                      </a:r>
                      <a:r>
                        <a:rPr lang="en-US" altLang="zh-CN" sz="1800" dirty="0" smtClean="0"/>
                        <a:t>(</a:t>
                      </a:r>
                      <a:r>
                        <a:rPr lang="zh-CN" altLang="en-US" sz="1800" dirty="0" smtClean="0"/>
                        <a:t>豆粕</a:t>
                      </a:r>
                      <a:r>
                        <a:rPr lang="en-US" altLang="zh-CN" sz="1800" dirty="0" smtClean="0"/>
                        <a:t>1409</a:t>
                      </a:r>
                      <a:r>
                        <a:rPr lang="zh-CN" altLang="en-US" sz="1800" dirty="0" smtClean="0"/>
                        <a:t>期货*</a:t>
                      </a:r>
                      <a:r>
                        <a:rPr lang="en-US" altLang="zh-CN" sz="1800" dirty="0" smtClean="0"/>
                        <a:t>0.8+</a:t>
                      </a:r>
                      <a:r>
                        <a:rPr lang="zh-CN" altLang="en-US" sz="1800" dirty="0" smtClean="0"/>
                        <a:t>豆油</a:t>
                      </a:r>
                      <a:r>
                        <a:rPr lang="en-US" altLang="zh-CN" sz="1800" dirty="0" smtClean="0"/>
                        <a:t>1409</a:t>
                      </a:r>
                      <a:r>
                        <a:rPr lang="zh-CN" altLang="en-US" sz="1800" dirty="0" smtClean="0"/>
                        <a:t>期货*</a:t>
                      </a:r>
                      <a:r>
                        <a:rPr lang="en-US" altLang="zh-CN" sz="1800" dirty="0" smtClean="0"/>
                        <a:t>0.18)-</a:t>
                      </a:r>
                      <a:r>
                        <a:rPr lang="zh-CN" altLang="en-US" sz="1800" dirty="0" smtClean="0">
                          <a:solidFill>
                            <a:srgbClr val="FF0000"/>
                          </a:solidFill>
                        </a:rPr>
                        <a:t>（</a:t>
                      </a:r>
                      <a:r>
                        <a:rPr lang="en-US" altLang="zh-CN" sz="1800" dirty="0" smtClean="0">
                          <a:solidFill>
                            <a:srgbClr val="FF0000"/>
                          </a:solidFill>
                        </a:rPr>
                        <a:t>SK14+186</a:t>
                      </a:r>
                      <a:r>
                        <a:rPr lang="zh-CN" altLang="en-US" sz="1800" dirty="0" smtClean="0">
                          <a:solidFill>
                            <a:srgbClr val="FF0000"/>
                          </a:solidFill>
                        </a:rPr>
                        <a:t>）*</a:t>
                      </a:r>
                      <a:r>
                        <a:rPr lang="en-US" altLang="zh-CN" sz="1800" dirty="0" smtClean="0">
                          <a:solidFill>
                            <a:srgbClr val="FF0000"/>
                          </a:solidFill>
                        </a:rPr>
                        <a:t>0.367433*1.1639*6.2+280</a:t>
                      </a:r>
                      <a:endParaRPr lang="zh-CN" altLang="en-US" sz="1800" dirty="0"/>
                    </a:p>
                  </a:txBody>
                  <a:tcPr/>
                </a:tc>
              </a:tr>
              <a:tr h="1669864">
                <a:tc>
                  <a:txBody>
                    <a:bodyPr/>
                    <a:lstStyle/>
                    <a:p>
                      <a:r>
                        <a:rPr lang="zh-CN" altLang="en-US" dirty="0" smtClean="0"/>
                        <a:t>第二步：</a:t>
                      </a:r>
                      <a:endParaRPr lang="en-US" altLang="zh-CN" dirty="0" smtClean="0"/>
                    </a:p>
                    <a:p>
                      <a:r>
                        <a:rPr lang="en-US" altLang="zh-CN" dirty="0" smtClean="0"/>
                        <a:t>2014</a:t>
                      </a:r>
                      <a:r>
                        <a:rPr lang="zh-CN" altLang="en-US" dirty="0" smtClean="0"/>
                        <a:t>年</a:t>
                      </a:r>
                      <a:r>
                        <a:rPr lang="en-US" altLang="zh-CN" dirty="0" smtClean="0"/>
                        <a:t>6-7</a:t>
                      </a:r>
                      <a:r>
                        <a:rPr lang="zh-CN" altLang="en-US" dirty="0" smtClean="0"/>
                        <a:t>月</a:t>
                      </a:r>
                      <a:endParaRPr lang="en-US" altLang="zh-CN" dirty="0" smtClean="0"/>
                    </a:p>
                    <a:p>
                      <a:endParaRPr lang="en-US" altLang="zh-CN" dirty="0" smtClean="0"/>
                    </a:p>
                    <a:p>
                      <a:r>
                        <a:rPr lang="en-US" altLang="zh-CN" dirty="0" smtClean="0"/>
                        <a:t>2014</a:t>
                      </a:r>
                      <a:r>
                        <a:rPr lang="zh-CN" altLang="en-US" dirty="0" smtClean="0"/>
                        <a:t>年</a:t>
                      </a:r>
                      <a:r>
                        <a:rPr lang="en-US" altLang="zh-CN" dirty="0" smtClean="0"/>
                        <a:t>6</a:t>
                      </a:r>
                      <a:r>
                        <a:rPr lang="zh-CN" altLang="en-US" dirty="0" smtClean="0"/>
                        <a:t>月</a:t>
                      </a:r>
                      <a:r>
                        <a:rPr lang="en-US" altLang="zh-CN" dirty="0" smtClean="0"/>
                        <a:t>10</a:t>
                      </a:r>
                      <a:r>
                        <a:rPr lang="zh-CN" altLang="en-US" dirty="0" smtClean="0"/>
                        <a:t>日到港。</a:t>
                      </a:r>
                      <a:r>
                        <a:rPr lang="en-US" altLang="zh-CN" dirty="0" smtClean="0"/>
                        <a:t>6-7</a:t>
                      </a:r>
                      <a:r>
                        <a:rPr lang="zh-CN" altLang="en-US" dirty="0" smtClean="0"/>
                        <a:t>月压榨销售。</a:t>
                      </a:r>
                      <a:endParaRPr lang="en-US" altLang="zh-CN" dirty="0" smtClean="0"/>
                    </a:p>
                  </a:txBody>
                  <a:tcPr/>
                </a:tc>
                <a:tc>
                  <a:txBody>
                    <a:bodyPr/>
                    <a:lstStyle/>
                    <a:p>
                      <a:r>
                        <a:rPr lang="zh-CN" altLang="en-US" sz="2400" dirty="0" smtClean="0"/>
                        <a:t>销售豆油、豆粕现货</a:t>
                      </a:r>
                      <a:endParaRPr lang="zh-CN" altLang="en-US" sz="2400" dirty="0"/>
                    </a:p>
                  </a:txBody>
                  <a:tcPr/>
                </a:tc>
                <a:tc>
                  <a:txBody>
                    <a:bodyPr/>
                    <a:lstStyle/>
                    <a:p>
                      <a:r>
                        <a:rPr lang="zh-CN" altLang="en-US" sz="2400" dirty="0" smtClean="0"/>
                        <a:t>平仓</a:t>
                      </a:r>
                      <a:r>
                        <a:rPr lang="en-US" altLang="zh-CN" sz="2400" dirty="0" smtClean="0"/>
                        <a:t>1409</a:t>
                      </a:r>
                    </a:p>
                    <a:p>
                      <a:r>
                        <a:rPr lang="zh-CN" altLang="en-US" sz="2400" dirty="0" smtClean="0"/>
                        <a:t>豆油、豆粕</a:t>
                      </a:r>
                      <a:endParaRPr lang="zh-CN" altLang="en-US" sz="2400" dirty="0"/>
                    </a:p>
                  </a:txBody>
                  <a:tcPr/>
                </a:tc>
                <a:tc>
                  <a:txBody>
                    <a:bodyPr/>
                    <a:lstStyle/>
                    <a:p>
                      <a:r>
                        <a:rPr lang="en-US" altLang="zh-CN" sz="1800" dirty="0" smtClean="0"/>
                        <a:t>K2=</a:t>
                      </a:r>
                      <a:r>
                        <a:rPr lang="zh-CN" altLang="en-US" sz="1800" dirty="0" smtClean="0"/>
                        <a:t>（豆粕现货</a:t>
                      </a:r>
                      <a:r>
                        <a:rPr lang="en-US" altLang="zh-CN" sz="1800" dirty="0" smtClean="0"/>
                        <a:t>-</a:t>
                      </a:r>
                      <a:r>
                        <a:rPr lang="zh-CN" altLang="en-US" sz="1800" dirty="0" smtClean="0"/>
                        <a:t>豆粕</a:t>
                      </a:r>
                      <a:r>
                        <a:rPr lang="en-US" altLang="zh-CN" sz="1800" dirty="0" smtClean="0"/>
                        <a:t>1409</a:t>
                      </a:r>
                      <a:r>
                        <a:rPr lang="zh-CN" altLang="en-US" sz="1800" dirty="0" smtClean="0"/>
                        <a:t>期货）*</a:t>
                      </a:r>
                      <a:r>
                        <a:rPr lang="en-US" altLang="zh-CN" sz="1800" dirty="0" smtClean="0"/>
                        <a:t>0.8+</a:t>
                      </a:r>
                      <a:r>
                        <a:rPr lang="zh-CN" altLang="en-US" sz="1800" dirty="0" smtClean="0"/>
                        <a:t>（豆油现货</a:t>
                      </a:r>
                      <a:r>
                        <a:rPr lang="en-US" altLang="zh-CN" sz="1800" dirty="0" smtClean="0"/>
                        <a:t>-</a:t>
                      </a:r>
                      <a:r>
                        <a:rPr lang="zh-CN" altLang="en-US" sz="1800" dirty="0" smtClean="0"/>
                        <a:t>豆油期货</a:t>
                      </a:r>
                      <a:r>
                        <a:rPr lang="en-US" altLang="zh-CN" sz="1800" dirty="0" smtClean="0"/>
                        <a:t>1409</a:t>
                      </a:r>
                      <a:r>
                        <a:rPr lang="zh-CN" altLang="en-US" sz="1800" dirty="0" smtClean="0"/>
                        <a:t>）*</a:t>
                      </a:r>
                      <a:r>
                        <a:rPr lang="en-US" altLang="zh-CN" sz="1800" dirty="0" smtClean="0"/>
                        <a:t>0.18</a:t>
                      </a:r>
                      <a:endParaRPr lang="zh-CN" altLang="en-US" sz="1800" dirty="0"/>
                    </a:p>
                  </a:txBody>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30976</a:t>
            </a:r>
            <a:r>
              <a:rPr lang="zh-CN" altLang="en-US" dirty="0" smtClean="0"/>
              <a:t>方案</a:t>
            </a:r>
            <a:r>
              <a:rPr lang="en-US" altLang="zh-CN" dirty="0" smtClean="0"/>
              <a:t>B</a:t>
            </a:r>
            <a:r>
              <a:rPr lang="zh-CN" altLang="en-US" dirty="0" smtClean="0"/>
              <a:t>盈亏图示</a:t>
            </a:r>
            <a:endParaRPr lang="zh-CN" altLang="en-US" dirty="0"/>
          </a:p>
        </p:txBody>
      </p:sp>
      <p:sp>
        <p:nvSpPr>
          <p:cNvPr id="5" name="文本占位符 4"/>
          <p:cNvSpPr>
            <a:spLocks noGrp="1"/>
          </p:cNvSpPr>
          <p:nvPr>
            <p:ph type="body" idx="4294967295"/>
          </p:nvPr>
        </p:nvSpPr>
        <p:spPr>
          <a:xfrm>
            <a:off x="928662" y="6218238"/>
            <a:ext cx="4500563" cy="639762"/>
          </a:xfrm>
        </p:spPr>
        <p:txBody>
          <a:bodyPr>
            <a:normAutofit/>
          </a:bodyPr>
          <a:lstStyle/>
          <a:p>
            <a:r>
              <a:rPr lang="en-US" altLang="zh-CN" sz="2400" dirty="0" smtClean="0"/>
              <a:t>30976</a:t>
            </a:r>
            <a:r>
              <a:rPr lang="zh-CN" altLang="en-US" sz="2400" dirty="0" smtClean="0"/>
              <a:t>方案</a:t>
            </a:r>
            <a:r>
              <a:rPr lang="en-US" altLang="zh-CN" sz="2400" dirty="0" smtClean="0"/>
              <a:t>B</a:t>
            </a:r>
            <a:r>
              <a:rPr lang="zh-CN" altLang="en-US" sz="2400" dirty="0" smtClean="0"/>
              <a:t>第一步盈亏</a:t>
            </a:r>
            <a:r>
              <a:rPr lang="en-US" altLang="zh-CN" sz="2400" dirty="0" smtClean="0"/>
              <a:t>K1</a:t>
            </a:r>
            <a:endParaRPr lang="zh-CN" altLang="en-US" sz="2400" dirty="0"/>
          </a:p>
        </p:txBody>
      </p:sp>
      <p:sp>
        <p:nvSpPr>
          <p:cNvPr id="7" name="文本占位符 6"/>
          <p:cNvSpPr>
            <a:spLocks noGrp="1"/>
          </p:cNvSpPr>
          <p:nvPr>
            <p:ph type="body" sz="half" idx="4294967295"/>
          </p:nvPr>
        </p:nvSpPr>
        <p:spPr>
          <a:xfrm>
            <a:off x="5143504" y="6218238"/>
            <a:ext cx="4000496" cy="639762"/>
          </a:xfrm>
        </p:spPr>
        <p:txBody>
          <a:bodyPr>
            <a:noAutofit/>
          </a:bodyPr>
          <a:lstStyle/>
          <a:p>
            <a:r>
              <a:rPr lang="en-US" altLang="zh-CN" sz="2400" dirty="0" smtClean="0"/>
              <a:t>30976</a:t>
            </a:r>
            <a:r>
              <a:rPr lang="zh-CN" altLang="en-US" sz="2400" dirty="0" smtClean="0"/>
              <a:t>方案</a:t>
            </a:r>
            <a:r>
              <a:rPr lang="en-US" altLang="zh-CN" sz="2400" dirty="0" smtClean="0"/>
              <a:t>B</a:t>
            </a:r>
            <a:r>
              <a:rPr lang="zh-CN" altLang="en-US" sz="2400" dirty="0" smtClean="0"/>
              <a:t>第二步盈亏</a:t>
            </a:r>
            <a:r>
              <a:rPr lang="en-US" altLang="zh-CN" sz="2400" dirty="0" smtClean="0"/>
              <a:t>K2</a:t>
            </a:r>
            <a:endParaRPr lang="zh-CN" altLang="en-US" sz="2400" dirty="0" smtClean="0"/>
          </a:p>
        </p:txBody>
      </p:sp>
      <p:graphicFrame>
        <p:nvGraphicFramePr>
          <p:cNvPr id="10" name="内容占位符 9"/>
          <p:cNvGraphicFramePr>
            <a:graphicFrameLocks noGrp="1"/>
          </p:cNvGraphicFramePr>
          <p:nvPr>
            <p:ph sz="half" idx="1"/>
          </p:nvPr>
        </p:nvGraphicFramePr>
        <p:xfrm>
          <a:off x="1435100" y="1524000"/>
          <a:ext cx="3657600" cy="46640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内容占位符 10"/>
          <p:cNvGraphicFramePr>
            <a:graphicFrameLocks noGrp="1"/>
          </p:cNvGraphicFramePr>
          <p:nvPr>
            <p:ph sz="half" idx="2"/>
          </p:nvPr>
        </p:nvGraphicFramePr>
        <p:xfrm>
          <a:off x="5276850" y="1524000"/>
          <a:ext cx="3657600" cy="46640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30976</a:t>
            </a:r>
            <a:r>
              <a:rPr lang="zh-CN" altLang="en-US" dirty="0" smtClean="0"/>
              <a:t>套保方案</a:t>
            </a:r>
            <a:r>
              <a:rPr lang="en-US" altLang="zh-CN" dirty="0" smtClean="0"/>
              <a:t>B</a:t>
            </a:r>
            <a:r>
              <a:rPr lang="zh-CN" altLang="en-US" dirty="0" smtClean="0"/>
              <a:t>盈亏区间</a:t>
            </a:r>
            <a:endParaRPr lang="zh-CN" altLang="en-US" dirty="0"/>
          </a:p>
        </p:txBody>
      </p:sp>
      <p:sp>
        <p:nvSpPr>
          <p:cNvPr id="3" name="内容占位符 2"/>
          <p:cNvSpPr>
            <a:spLocks noGrp="1"/>
          </p:cNvSpPr>
          <p:nvPr>
            <p:ph idx="1"/>
          </p:nvPr>
        </p:nvSpPr>
        <p:spPr/>
        <p:txBody>
          <a:bodyPr/>
          <a:lstStyle/>
          <a:p>
            <a:pPr>
              <a:buNone/>
            </a:pPr>
            <a:endParaRPr lang="en-US" altLang="zh-CN" dirty="0" smtClean="0"/>
          </a:p>
          <a:p>
            <a:pPr>
              <a:buNone/>
            </a:pPr>
            <a:r>
              <a:rPr lang="en-US" altLang="zh-CN" dirty="0" smtClean="0"/>
              <a:t> </a:t>
            </a:r>
            <a:r>
              <a:rPr lang="zh-CN" altLang="en-US" dirty="0" smtClean="0"/>
              <a:t>第一步盈亏区间：（</a:t>
            </a:r>
            <a:r>
              <a:rPr lang="en-US" altLang="zh-CN" dirty="0" smtClean="0">
                <a:solidFill>
                  <a:srgbClr val="FF0000"/>
                </a:solidFill>
              </a:rPr>
              <a:t>-677</a:t>
            </a:r>
            <a:r>
              <a:rPr lang="zh-CN" altLang="en-US" dirty="0" smtClean="0">
                <a:solidFill>
                  <a:srgbClr val="FF0000"/>
                </a:solidFill>
              </a:rPr>
              <a:t>，</a:t>
            </a:r>
            <a:r>
              <a:rPr lang="en-US" altLang="zh-CN" dirty="0" smtClean="0">
                <a:solidFill>
                  <a:srgbClr val="FF0000"/>
                </a:solidFill>
              </a:rPr>
              <a:t>-354</a:t>
            </a:r>
            <a:r>
              <a:rPr lang="zh-CN" altLang="en-US" dirty="0" smtClean="0"/>
              <a:t>）</a:t>
            </a:r>
            <a:endParaRPr lang="en-US" altLang="zh-CN" dirty="0" smtClean="0"/>
          </a:p>
          <a:p>
            <a:pPr>
              <a:buNone/>
            </a:pPr>
            <a:endParaRPr lang="en-US" altLang="zh-CN" dirty="0" smtClean="0"/>
          </a:p>
          <a:p>
            <a:pPr>
              <a:buNone/>
            </a:pPr>
            <a:r>
              <a:rPr lang="zh-CN" altLang="en-US" dirty="0" smtClean="0"/>
              <a:t> 第二步盈亏区间：  （</a:t>
            </a:r>
            <a:r>
              <a:rPr lang="en-US" altLang="zh-CN" dirty="0" smtClean="0"/>
              <a:t>9</a:t>
            </a:r>
            <a:r>
              <a:rPr lang="zh-CN" altLang="en-US" dirty="0" smtClean="0"/>
              <a:t>，</a:t>
            </a:r>
            <a:r>
              <a:rPr lang="en-US" altLang="zh-CN" dirty="0" smtClean="0"/>
              <a:t> 104</a:t>
            </a:r>
            <a:r>
              <a:rPr lang="zh-CN" altLang="en-US" dirty="0" smtClean="0"/>
              <a:t>）</a:t>
            </a:r>
            <a:endParaRPr lang="en-US" altLang="zh-CN" dirty="0" smtClean="0"/>
          </a:p>
          <a:p>
            <a:pPr>
              <a:buNone/>
            </a:pPr>
            <a:endParaRPr lang="en-US" altLang="zh-CN" dirty="0" smtClean="0"/>
          </a:p>
          <a:p>
            <a:pPr>
              <a:buNone/>
            </a:pPr>
            <a:r>
              <a:rPr lang="en-US" altLang="zh-CN" dirty="0" smtClean="0"/>
              <a:t>30976</a:t>
            </a:r>
            <a:r>
              <a:rPr lang="zh-CN" altLang="en-US" dirty="0" smtClean="0"/>
              <a:t>方案</a:t>
            </a:r>
            <a:r>
              <a:rPr lang="en-US" altLang="zh-CN" dirty="0" smtClean="0"/>
              <a:t>B</a:t>
            </a:r>
            <a:r>
              <a:rPr lang="zh-CN" altLang="en-US" dirty="0" smtClean="0"/>
              <a:t>盈亏区间：</a:t>
            </a:r>
            <a:r>
              <a:rPr lang="zh-CN" altLang="en-US" b="1" dirty="0" smtClean="0"/>
              <a:t>（</a:t>
            </a:r>
            <a:r>
              <a:rPr lang="en-US" altLang="zh-CN" sz="3600" b="1" dirty="0" smtClean="0">
                <a:solidFill>
                  <a:srgbClr val="FF0000"/>
                </a:solidFill>
              </a:rPr>
              <a:t>-668</a:t>
            </a:r>
            <a:r>
              <a:rPr lang="zh-CN" altLang="en-US" sz="3600" b="1" dirty="0" smtClean="0">
                <a:solidFill>
                  <a:srgbClr val="FF0000"/>
                </a:solidFill>
              </a:rPr>
              <a:t>，</a:t>
            </a:r>
            <a:r>
              <a:rPr lang="en-US" altLang="zh-CN" sz="3600" b="1" dirty="0" smtClean="0">
                <a:solidFill>
                  <a:srgbClr val="FF0000"/>
                </a:solidFill>
              </a:rPr>
              <a:t>-250</a:t>
            </a:r>
            <a:r>
              <a:rPr lang="zh-CN" altLang="en-US" sz="3600" b="1" dirty="0" smtClean="0"/>
              <a:t>）</a:t>
            </a:r>
            <a:endParaRPr lang="zh-CN" altLang="en-US" sz="36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仓位分配与调整</a:t>
            </a:r>
            <a:endParaRPr lang="en-US" dirty="0"/>
          </a:p>
        </p:txBody>
      </p:sp>
      <p:sp>
        <p:nvSpPr>
          <p:cNvPr id="3" name="Content Placeholder 2"/>
          <p:cNvSpPr>
            <a:spLocks noGrp="1"/>
          </p:cNvSpPr>
          <p:nvPr>
            <p:ph idx="1"/>
          </p:nvPr>
        </p:nvSpPr>
        <p:spPr/>
        <p:txBody>
          <a:bodyPr/>
          <a:lstStyle/>
          <a:p>
            <a:r>
              <a:rPr lang="zh-CN" altLang="en-US" dirty="0" smtClean="0"/>
              <a:t>不论是空头还是多头，都不要超过</a:t>
            </a:r>
            <a:r>
              <a:rPr lang="en-US" altLang="zh-CN" dirty="0" smtClean="0"/>
              <a:t>70%</a:t>
            </a:r>
            <a:r>
              <a:rPr lang="zh-CN" altLang="en-US" dirty="0" smtClean="0"/>
              <a:t>的仓位。</a:t>
            </a:r>
            <a:endParaRPr lang="en-US" altLang="zh-CN" dirty="0" smtClean="0"/>
          </a:p>
          <a:p>
            <a:r>
              <a:rPr lang="zh-CN" altLang="en-US" dirty="0" smtClean="0"/>
              <a:t>避免短时间大量建仓，规避市场判断错误的风险。</a:t>
            </a:r>
            <a:endParaRPr lang="en-US" dirty="0"/>
          </a:p>
        </p:txBody>
      </p:sp>
    </p:spTree>
    <p:extLst>
      <p:ext uri="{BB962C8B-B14F-4D97-AF65-F5344CB8AC3E}">
        <p14:creationId xmlns:p14="http://schemas.microsoft.com/office/powerpoint/2010/main" val="42142202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30976 </a:t>
            </a:r>
            <a:r>
              <a:rPr lang="zh-CN" altLang="en-US" dirty="0" smtClean="0"/>
              <a:t>方案</a:t>
            </a:r>
            <a:r>
              <a:rPr lang="en-US" altLang="zh-CN" dirty="0" smtClean="0"/>
              <a:t>C</a:t>
            </a:r>
            <a:r>
              <a:rPr lang="zh-CN" altLang="en-US" dirty="0" smtClean="0"/>
              <a:t>盈亏示意图</a:t>
            </a:r>
            <a:endParaRPr lang="zh-CN" altLang="en-US" dirty="0"/>
          </a:p>
        </p:txBody>
      </p:sp>
      <p:graphicFrame>
        <p:nvGraphicFramePr>
          <p:cNvPr id="5" name="内容占位符 4"/>
          <p:cNvGraphicFramePr>
            <a:graphicFrameLocks noGrp="1"/>
          </p:cNvGraphicFramePr>
          <p:nvPr>
            <p:ph idx="1"/>
          </p:nvPr>
        </p:nvGraphicFramePr>
        <p:xfrm>
          <a:off x="1428728" y="1214422"/>
          <a:ext cx="7208866" cy="457203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1857356" y="5786454"/>
            <a:ext cx="6643734" cy="646331"/>
          </a:xfrm>
          <a:prstGeom prst="rect">
            <a:avLst/>
          </a:prstGeom>
          <a:noFill/>
        </p:spPr>
        <p:txBody>
          <a:bodyPr wrap="square" rtlCol="0">
            <a:spAutoFit/>
          </a:bodyPr>
          <a:lstStyle/>
          <a:p>
            <a:r>
              <a:rPr lang="zh-CN" altLang="en-US" sz="3600" dirty="0" smtClean="0"/>
              <a:t>盈亏区间：（</a:t>
            </a:r>
            <a:r>
              <a:rPr lang="en-US" altLang="zh-CN" sz="3600" dirty="0" smtClean="0"/>
              <a:t>-141.9</a:t>
            </a:r>
            <a:r>
              <a:rPr lang="zh-CN" altLang="en-US" sz="3600" dirty="0" smtClean="0"/>
              <a:t>，</a:t>
            </a:r>
            <a:r>
              <a:rPr lang="en-US" altLang="zh-CN" sz="3600" dirty="0" smtClean="0"/>
              <a:t>-452.8</a:t>
            </a:r>
            <a:r>
              <a:rPr lang="zh-CN" altLang="en-US" sz="3600" dirty="0" smtClean="0"/>
              <a:t>）</a:t>
            </a:r>
            <a:endParaRPr lang="zh-CN" altLang="en-US" sz="36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357422" y="2571744"/>
            <a:ext cx="6786578" cy="2314581"/>
          </a:xfrm>
        </p:spPr>
        <p:txBody>
          <a:bodyPr>
            <a:normAutofit/>
          </a:bodyPr>
          <a:lstStyle/>
          <a:p>
            <a:r>
              <a:rPr lang="en-US" altLang="zh-CN" sz="5400" dirty="0" smtClean="0"/>
              <a:t>4   </a:t>
            </a:r>
            <a:r>
              <a:rPr lang="zh-CN" altLang="en-US" sz="5400" dirty="0" smtClean="0"/>
              <a:t>套保方案初步结论</a:t>
            </a:r>
            <a:endParaRPr lang="zh-CN" altLang="en-US" sz="5400" dirty="0"/>
          </a:p>
        </p:txBody>
      </p:sp>
      <p:sp>
        <p:nvSpPr>
          <p:cNvPr id="5" name="文本占位符 4"/>
          <p:cNvSpPr>
            <a:spLocks noGrp="1"/>
          </p:cNvSpPr>
          <p:nvPr>
            <p:ph type="body"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船方案</a:t>
            </a:r>
            <a:r>
              <a:rPr lang="en-US" altLang="zh-CN" dirty="0" smtClean="0"/>
              <a:t>A</a:t>
            </a:r>
            <a:r>
              <a:rPr lang="zh-CN" altLang="en-US" dirty="0" smtClean="0"/>
              <a:t>对比</a:t>
            </a:r>
            <a:endParaRPr lang="zh-CN" altLang="en-US" dirty="0"/>
          </a:p>
        </p:txBody>
      </p:sp>
      <p:graphicFrame>
        <p:nvGraphicFramePr>
          <p:cNvPr id="4" name="内容占位符 3"/>
          <p:cNvGraphicFramePr>
            <a:graphicFrameLocks noGrp="1"/>
          </p:cNvGraphicFramePr>
          <p:nvPr>
            <p:ph idx="1"/>
          </p:nvPr>
        </p:nvGraphicFramePr>
        <p:xfrm>
          <a:off x="1435100" y="1447800"/>
          <a:ext cx="7351740" cy="4981595"/>
        </p:xfrm>
        <a:graphic>
          <a:graphicData uri="http://schemas.openxmlformats.org/drawingml/2006/table">
            <a:tbl>
              <a:tblPr firstRow="1" bandRow="1">
                <a:tableStyleId>{BC89EF96-8CEA-46FF-86C4-4CE0E7609802}</a:tableStyleId>
              </a:tblPr>
              <a:tblGrid>
                <a:gridCol w="1470348"/>
                <a:gridCol w="1470348"/>
                <a:gridCol w="1470348"/>
                <a:gridCol w="1470348"/>
                <a:gridCol w="1470348"/>
              </a:tblGrid>
              <a:tr h="996319">
                <a:tc>
                  <a:txBody>
                    <a:bodyPr/>
                    <a:lstStyle/>
                    <a:p>
                      <a:pPr algn="l" fontAlgn="b"/>
                      <a:r>
                        <a:rPr lang="zh-CN" altLang="en-US" sz="2000" u="none" strike="noStrike" dirty="0"/>
                        <a:t>　</a:t>
                      </a:r>
                      <a:endParaRPr lang="zh-CN" altLang="en-US" sz="2000" b="0" i="0" u="none" strike="noStrike" dirty="0">
                        <a:latin typeface="宋体"/>
                      </a:endParaRPr>
                    </a:p>
                  </a:txBody>
                  <a:tcPr marL="9525" marR="9525" marT="9525" marB="0" anchor="b"/>
                </a:tc>
                <a:tc>
                  <a:txBody>
                    <a:bodyPr/>
                    <a:lstStyle/>
                    <a:p>
                      <a:pPr algn="l" fontAlgn="b"/>
                      <a:r>
                        <a:rPr lang="zh-CN" altLang="en-US" sz="2000" u="none" strike="noStrike" dirty="0"/>
                        <a:t>现货最大</a:t>
                      </a:r>
                    </a:p>
                    <a:p>
                      <a:pPr algn="l" fontAlgn="b"/>
                      <a:r>
                        <a:rPr lang="zh-CN" altLang="en-US" sz="2000" u="none" strike="noStrike" dirty="0"/>
                        <a:t>盈利</a:t>
                      </a:r>
                      <a:endParaRPr lang="zh-CN" altLang="en-US" sz="2000" b="0" i="0" u="none" strike="noStrike" dirty="0">
                        <a:latin typeface="宋体"/>
                      </a:endParaRPr>
                    </a:p>
                  </a:txBody>
                  <a:tcPr marL="9525" marR="9525" marT="9525" marB="0" anchor="b"/>
                </a:tc>
                <a:tc>
                  <a:txBody>
                    <a:bodyPr/>
                    <a:lstStyle/>
                    <a:p>
                      <a:pPr algn="l" fontAlgn="b"/>
                      <a:r>
                        <a:rPr lang="zh-CN" altLang="en-US" sz="2000" u="none" strike="noStrike" dirty="0"/>
                        <a:t>现货</a:t>
                      </a:r>
                      <a:r>
                        <a:rPr lang="zh-CN" altLang="en-US" sz="2000" u="none" strike="noStrike" dirty="0" smtClean="0"/>
                        <a:t>最大</a:t>
                      </a:r>
                      <a:endParaRPr lang="en-US" altLang="zh-CN" sz="2000" u="none" strike="noStrike" dirty="0" smtClean="0"/>
                    </a:p>
                    <a:p>
                      <a:pPr algn="l" fontAlgn="b"/>
                      <a:r>
                        <a:rPr lang="zh-CN" altLang="en-US" sz="2000" u="none" strike="noStrike" dirty="0" smtClean="0"/>
                        <a:t>亏损</a:t>
                      </a:r>
                      <a:endParaRPr lang="zh-CN" altLang="en-US" sz="2000" b="0" i="0" u="none" strike="noStrike" dirty="0">
                        <a:latin typeface="宋体"/>
                      </a:endParaRPr>
                    </a:p>
                  </a:txBody>
                  <a:tcPr marL="9525" marR="9525" marT="9525" marB="0" anchor="b"/>
                </a:tc>
                <a:tc>
                  <a:txBody>
                    <a:bodyPr/>
                    <a:lstStyle/>
                    <a:p>
                      <a:pPr algn="l" fontAlgn="b"/>
                      <a:r>
                        <a:rPr lang="zh-CN" altLang="en-US" sz="2000" u="none" strike="noStrike" dirty="0"/>
                        <a:t>期货</a:t>
                      </a:r>
                      <a:r>
                        <a:rPr lang="zh-CN" altLang="en-US" sz="2000" u="none" strike="noStrike" dirty="0" smtClean="0"/>
                        <a:t>最大</a:t>
                      </a:r>
                      <a:endParaRPr lang="en-US" altLang="zh-CN" sz="2000" u="none" strike="noStrike" dirty="0" smtClean="0"/>
                    </a:p>
                    <a:p>
                      <a:pPr algn="l" fontAlgn="b"/>
                      <a:r>
                        <a:rPr lang="zh-CN" altLang="en-US" sz="2000" u="none" strike="noStrike" dirty="0" smtClean="0"/>
                        <a:t>盈利</a:t>
                      </a:r>
                      <a:endParaRPr lang="zh-CN" altLang="en-US" sz="2000" b="0" i="0" u="none" strike="noStrike" dirty="0">
                        <a:latin typeface="宋体"/>
                      </a:endParaRPr>
                    </a:p>
                  </a:txBody>
                  <a:tcPr marL="9525" marR="9525" marT="9525" marB="0" anchor="b"/>
                </a:tc>
                <a:tc>
                  <a:txBody>
                    <a:bodyPr/>
                    <a:lstStyle/>
                    <a:p>
                      <a:pPr algn="l" fontAlgn="b"/>
                      <a:r>
                        <a:rPr lang="zh-CN" altLang="en-US" sz="2000" u="none" strike="noStrike" dirty="0"/>
                        <a:t>期货</a:t>
                      </a:r>
                      <a:r>
                        <a:rPr lang="zh-CN" altLang="en-US" sz="2000" u="none" strike="noStrike" dirty="0" smtClean="0"/>
                        <a:t>最大</a:t>
                      </a:r>
                      <a:endParaRPr lang="en-US" altLang="zh-CN" sz="2000" u="none" strike="noStrike" dirty="0" smtClean="0"/>
                    </a:p>
                    <a:p>
                      <a:pPr algn="l" fontAlgn="b"/>
                      <a:r>
                        <a:rPr lang="zh-CN" altLang="en-US" sz="2000" u="none" strike="noStrike" dirty="0" smtClean="0"/>
                        <a:t>亏损</a:t>
                      </a:r>
                      <a:endParaRPr lang="zh-CN" altLang="en-US" sz="2000" b="0" i="0" u="none" strike="noStrike" dirty="0">
                        <a:latin typeface="宋体"/>
                      </a:endParaRPr>
                    </a:p>
                  </a:txBody>
                  <a:tcPr marL="9525" marR="9525" marT="9525" marB="0" anchor="b"/>
                </a:tc>
              </a:tr>
              <a:tr h="996319">
                <a:tc>
                  <a:txBody>
                    <a:bodyPr/>
                    <a:lstStyle/>
                    <a:p>
                      <a:pPr algn="r" fontAlgn="b"/>
                      <a:r>
                        <a:rPr lang="en-US" altLang="zh-CN" sz="2000" u="none" strike="noStrike"/>
                        <a:t>30546</a:t>
                      </a:r>
                      <a:endParaRPr lang="en-US" altLang="zh-CN" sz="2000" b="0" i="0" u="none" strike="noStrike">
                        <a:latin typeface="宋体"/>
                      </a:endParaRPr>
                    </a:p>
                  </a:txBody>
                  <a:tcPr marL="9525" marR="9525" marT="9525" marB="0" anchor="b"/>
                </a:tc>
                <a:tc>
                  <a:txBody>
                    <a:bodyPr/>
                    <a:lstStyle/>
                    <a:p>
                      <a:pPr algn="r" fontAlgn="b"/>
                      <a:r>
                        <a:rPr lang="en-US" altLang="zh-CN" sz="2000" u="none" strike="noStrike" dirty="0"/>
                        <a:t>393 </a:t>
                      </a:r>
                      <a:endParaRPr lang="en-US" altLang="zh-CN" sz="2000" b="0" i="0" u="none" strike="noStrike" dirty="0">
                        <a:latin typeface="宋体"/>
                      </a:endParaRPr>
                    </a:p>
                  </a:txBody>
                  <a:tcPr marL="9525" marR="9525" marT="9525" marB="0" anchor="b"/>
                </a:tc>
                <a:tc>
                  <a:txBody>
                    <a:bodyPr/>
                    <a:lstStyle/>
                    <a:p>
                      <a:pPr algn="r" fontAlgn="b"/>
                      <a:r>
                        <a:rPr lang="en-US" altLang="zh-CN" sz="2000" u="none" strike="noStrike" dirty="0">
                          <a:solidFill>
                            <a:srgbClr val="FF0000"/>
                          </a:solidFill>
                        </a:rPr>
                        <a:t>-259 </a:t>
                      </a:r>
                      <a:endParaRPr lang="en-US" altLang="zh-CN" sz="2000" b="0" i="0" u="none" strike="noStrike" dirty="0">
                        <a:solidFill>
                          <a:srgbClr val="FF0000"/>
                        </a:solidFill>
                        <a:latin typeface="宋体"/>
                      </a:endParaRPr>
                    </a:p>
                  </a:txBody>
                  <a:tcPr marL="9525" marR="9525" marT="9525" marB="0" anchor="b"/>
                </a:tc>
                <a:tc>
                  <a:txBody>
                    <a:bodyPr/>
                    <a:lstStyle/>
                    <a:p>
                      <a:pPr algn="r" fontAlgn="b"/>
                      <a:r>
                        <a:rPr lang="en-US" altLang="zh-CN" sz="2000" u="none" strike="noStrike" dirty="0"/>
                        <a:t>219 </a:t>
                      </a:r>
                      <a:endParaRPr lang="en-US" altLang="zh-CN" sz="2000" b="0" i="0" u="none" strike="noStrike" dirty="0">
                        <a:latin typeface="宋体"/>
                      </a:endParaRPr>
                    </a:p>
                  </a:txBody>
                  <a:tcPr marL="9525" marR="9525" marT="9525" marB="0" anchor="b"/>
                </a:tc>
                <a:tc>
                  <a:txBody>
                    <a:bodyPr/>
                    <a:lstStyle/>
                    <a:p>
                      <a:pPr algn="r" fontAlgn="b"/>
                      <a:r>
                        <a:rPr lang="en-US" altLang="zh-CN" sz="2000" u="none" strike="noStrike" dirty="0">
                          <a:solidFill>
                            <a:srgbClr val="FF0000"/>
                          </a:solidFill>
                        </a:rPr>
                        <a:t>-276 </a:t>
                      </a:r>
                      <a:endParaRPr lang="en-US" altLang="zh-CN" sz="2000" b="0" i="0" u="none" strike="noStrike" dirty="0">
                        <a:solidFill>
                          <a:srgbClr val="FF0000"/>
                        </a:solidFill>
                        <a:latin typeface="宋体"/>
                      </a:endParaRPr>
                    </a:p>
                  </a:txBody>
                  <a:tcPr marL="9525" marR="9525" marT="9525" marB="0" anchor="b"/>
                </a:tc>
              </a:tr>
              <a:tr h="996319">
                <a:tc>
                  <a:txBody>
                    <a:bodyPr/>
                    <a:lstStyle/>
                    <a:p>
                      <a:pPr algn="r" fontAlgn="b"/>
                      <a:r>
                        <a:rPr lang="en-US" altLang="zh-CN" sz="2000" u="none" strike="noStrike"/>
                        <a:t>30758</a:t>
                      </a:r>
                      <a:endParaRPr lang="en-US" altLang="zh-CN" sz="2000" b="0" i="0" u="none" strike="noStrike">
                        <a:latin typeface="宋体"/>
                      </a:endParaRPr>
                    </a:p>
                  </a:txBody>
                  <a:tcPr marL="9525" marR="9525" marT="9525" marB="0" anchor="b"/>
                </a:tc>
                <a:tc>
                  <a:txBody>
                    <a:bodyPr/>
                    <a:lstStyle/>
                    <a:p>
                      <a:pPr algn="r" fontAlgn="b"/>
                      <a:r>
                        <a:rPr lang="en-US" altLang="zh-CN" sz="2000" u="none" strike="noStrike" dirty="0"/>
                        <a:t>130 </a:t>
                      </a:r>
                      <a:endParaRPr lang="en-US" altLang="zh-CN" sz="2000" b="0" i="0" u="none" strike="noStrike" dirty="0">
                        <a:latin typeface="宋体"/>
                      </a:endParaRPr>
                    </a:p>
                  </a:txBody>
                  <a:tcPr marL="9525" marR="9525" marT="9525" marB="0" anchor="b"/>
                </a:tc>
                <a:tc>
                  <a:txBody>
                    <a:bodyPr/>
                    <a:lstStyle/>
                    <a:p>
                      <a:pPr algn="r" fontAlgn="b"/>
                      <a:r>
                        <a:rPr lang="en-US" altLang="zh-CN" sz="2000" u="none" strike="noStrike"/>
                        <a:t>23 </a:t>
                      </a:r>
                      <a:endParaRPr lang="en-US" altLang="zh-CN" sz="2000" b="0" i="0" u="none" strike="noStrike">
                        <a:latin typeface="宋体"/>
                      </a:endParaRPr>
                    </a:p>
                  </a:txBody>
                  <a:tcPr marL="9525" marR="9525" marT="9525" marB="0" anchor="b"/>
                </a:tc>
                <a:tc>
                  <a:txBody>
                    <a:bodyPr/>
                    <a:lstStyle/>
                    <a:p>
                      <a:pPr algn="r" fontAlgn="b"/>
                      <a:r>
                        <a:rPr lang="en-US" altLang="zh-CN" sz="2000" u="none" strike="noStrike"/>
                        <a:t>173 </a:t>
                      </a:r>
                      <a:endParaRPr lang="en-US" altLang="zh-CN" sz="2000" b="0" i="0" u="none" strike="noStrike">
                        <a:latin typeface="宋体"/>
                      </a:endParaRPr>
                    </a:p>
                  </a:txBody>
                  <a:tcPr marL="9525" marR="9525" marT="9525" marB="0" anchor="b"/>
                </a:tc>
                <a:tc>
                  <a:txBody>
                    <a:bodyPr/>
                    <a:lstStyle/>
                    <a:p>
                      <a:pPr algn="r" fontAlgn="b"/>
                      <a:r>
                        <a:rPr lang="en-US" altLang="zh-CN" sz="2000" u="none" strike="noStrike"/>
                        <a:t>-260 </a:t>
                      </a:r>
                      <a:endParaRPr lang="en-US" altLang="zh-CN" sz="2000" b="0" i="0" u="none" strike="noStrike">
                        <a:latin typeface="宋体"/>
                      </a:endParaRPr>
                    </a:p>
                  </a:txBody>
                  <a:tcPr marL="9525" marR="9525" marT="9525" marB="0" anchor="b"/>
                </a:tc>
              </a:tr>
              <a:tr h="996319">
                <a:tc>
                  <a:txBody>
                    <a:bodyPr/>
                    <a:lstStyle/>
                    <a:p>
                      <a:pPr algn="r" fontAlgn="b"/>
                      <a:r>
                        <a:rPr lang="en-US" altLang="zh-CN" sz="2000" u="none" strike="noStrike"/>
                        <a:t>30973</a:t>
                      </a:r>
                      <a:endParaRPr lang="en-US" altLang="zh-CN" sz="2000" b="0" i="0" u="none" strike="noStrike">
                        <a:latin typeface="宋体"/>
                      </a:endParaRPr>
                    </a:p>
                  </a:txBody>
                  <a:tcPr marL="9525" marR="9525" marT="9525" marB="0" anchor="b"/>
                </a:tc>
                <a:tc>
                  <a:txBody>
                    <a:bodyPr/>
                    <a:lstStyle/>
                    <a:p>
                      <a:pPr algn="r" fontAlgn="b"/>
                      <a:r>
                        <a:rPr lang="en-US" altLang="zh-CN" sz="2000" u="none" strike="noStrike"/>
                        <a:t>112 </a:t>
                      </a:r>
                      <a:endParaRPr lang="en-US" altLang="zh-CN" sz="2000" b="0" i="0" u="none" strike="noStrike">
                        <a:latin typeface="宋体"/>
                      </a:endParaRPr>
                    </a:p>
                  </a:txBody>
                  <a:tcPr marL="9525" marR="9525" marT="9525" marB="0" anchor="b"/>
                </a:tc>
                <a:tc>
                  <a:txBody>
                    <a:bodyPr/>
                    <a:lstStyle/>
                    <a:p>
                      <a:pPr algn="r" fontAlgn="b"/>
                      <a:r>
                        <a:rPr lang="en-US" altLang="zh-CN" sz="2000" u="none" strike="noStrike" dirty="0">
                          <a:solidFill>
                            <a:srgbClr val="FF0000"/>
                          </a:solidFill>
                        </a:rPr>
                        <a:t>-377 </a:t>
                      </a:r>
                      <a:endParaRPr lang="en-US" altLang="zh-CN" sz="2000" b="0" i="0" u="none" strike="noStrike" dirty="0">
                        <a:solidFill>
                          <a:srgbClr val="FF0000"/>
                        </a:solidFill>
                        <a:latin typeface="宋体"/>
                      </a:endParaRPr>
                    </a:p>
                  </a:txBody>
                  <a:tcPr marL="9525" marR="9525" marT="9525" marB="0" anchor="b"/>
                </a:tc>
                <a:tc>
                  <a:txBody>
                    <a:bodyPr/>
                    <a:lstStyle/>
                    <a:p>
                      <a:pPr algn="r" fontAlgn="b"/>
                      <a:r>
                        <a:rPr lang="en-US" altLang="zh-CN" sz="2000" u="none" strike="noStrike" dirty="0">
                          <a:solidFill>
                            <a:srgbClr val="FF0000"/>
                          </a:solidFill>
                        </a:rPr>
                        <a:t>-182 </a:t>
                      </a:r>
                      <a:endParaRPr lang="en-US" altLang="zh-CN" sz="2000" b="0" i="0" u="none" strike="noStrike" dirty="0">
                        <a:solidFill>
                          <a:srgbClr val="FF0000"/>
                        </a:solidFill>
                        <a:latin typeface="宋体"/>
                      </a:endParaRPr>
                    </a:p>
                  </a:txBody>
                  <a:tcPr marL="9525" marR="9525" marT="9525" marB="0" anchor="b"/>
                </a:tc>
                <a:tc>
                  <a:txBody>
                    <a:bodyPr/>
                    <a:lstStyle/>
                    <a:p>
                      <a:pPr algn="r" fontAlgn="b"/>
                      <a:r>
                        <a:rPr lang="en-US" altLang="zh-CN" sz="2000" u="none" strike="noStrike" dirty="0">
                          <a:solidFill>
                            <a:srgbClr val="FF0000"/>
                          </a:solidFill>
                        </a:rPr>
                        <a:t>-629 </a:t>
                      </a:r>
                      <a:endParaRPr lang="en-US" altLang="zh-CN" sz="2000" b="0" i="0" u="none" strike="noStrike" dirty="0">
                        <a:solidFill>
                          <a:srgbClr val="FF0000"/>
                        </a:solidFill>
                        <a:latin typeface="宋体"/>
                      </a:endParaRPr>
                    </a:p>
                  </a:txBody>
                  <a:tcPr marL="9525" marR="9525" marT="9525" marB="0" anchor="b"/>
                </a:tc>
              </a:tr>
              <a:tr h="996319">
                <a:tc>
                  <a:txBody>
                    <a:bodyPr/>
                    <a:lstStyle/>
                    <a:p>
                      <a:pPr algn="r" fontAlgn="b"/>
                      <a:r>
                        <a:rPr lang="en-US" altLang="zh-CN" sz="2000" u="none" strike="noStrike"/>
                        <a:t>30976</a:t>
                      </a:r>
                      <a:endParaRPr lang="en-US" altLang="zh-CN" sz="2000" b="0" i="0" u="none" strike="noStrike">
                        <a:latin typeface="宋体"/>
                      </a:endParaRPr>
                    </a:p>
                  </a:txBody>
                  <a:tcPr marL="9525" marR="9525" marT="9525" marB="0" anchor="b"/>
                </a:tc>
                <a:tc>
                  <a:txBody>
                    <a:bodyPr/>
                    <a:lstStyle/>
                    <a:p>
                      <a:pPr algn="r" fontAlgn="b"/>
                      <a:r>
                        <a:rPr lang="en-US" altLang="zh-CN" sz="2000" u="none" strike="noStrike"/>
                        <a:t>112 </a:t>
                      </a:r>
                      <a:endParaRPr lang="en-US" altLang="zh-CN" sz="2000" b="0" i="0" u="none" strike="noStrike">
                        <a:latin typeface="宋体"/>
                      </a:endParaRPr>
                    </a:p>
                  </a:txBody>
                  <a:tcPr marL="9525" marR="9525" marT="9525" marB="0" anchor="b"/>
                </a:tc>
                <a:tc>
                  <a:txBody>
                    <a:bodyPr/>
                    <a:lstStyle/>
                    <a:p>
                      <a:pPr algn="r" fontAlgn="b"/>
                      <a:r>
                        <a:rPr lang="en-US" altLang="zh-CN" sz="2000" u="none" strike="noStrike" dirty="0">
                          <a:solidFill>
                            <a:srgbClr val="FF0000"/>
                          </a:solidFill>
                        </a:rPr>
                        <a:t>-897 </a:t>
                      </a:r>
                      <a:endParaRPr lang="en-US" altLang="zh-CN" sz="2000" b="0" i="0" u="none" strike="noStrike" dirty="0">
                        <a:solidFill>
                          <a:srgbClr val="FF0000"/>
                        </a:solidFill>
                        <a:latin typeface="宋体"/>
                      </a:endParaRPr>
                    </a:p>
                  </a:txBody>
                  <a:tcPr marL="9525" marR="9525" marT="9525" marB="0" anchor="b"/>
                </a:tc>
                <a:tc>
                  <a:txBody>
                    <a:bodyPr/>
                    <a:lstStyle/>
                    <a:p>
                      <a:pPr algn="r" fontAlgn="b"/>
                      <a:r>
                        <a:rPr lang="en-US" altLang="zh-CN" sz="2000" u="none" strike="noStrike" dirty="0"/>
                        <a:t>434 </a:t>
                      </a:r>
                      <a:endParaRPr lang="en-US" altLang="zh-CN" sz="2000" b="0" i="0" u="none" strike="noStrike" dirty="0">
                        <a:latin typeface="宋体"/>
                      </a:endParaRPr>
                    </a:p>
                  </a:txBody>
                  <a:tcPr marL="9525" marR="9525" marT="9525" marB="0" anchor="b"/>
                </a:tc>
                <a:tc>
                  <a:txBody>
                    <a:bodyPr/>
                    <a:lstStyle/>
                    <a:p>
                      <a:pPr algn="r" fontAlgn="b"/>
                      <a:r>
                        <a:rPr lang="en-US" altLang="zh-CN" sz="2000" u="none" strike="noStrike" dirty="0">
                          <a:solidFill>
                            <a:srgbClr val="FF0000"/>
                          </a:solidFill>
                        </a:rPr>
                        <a:t>-294 </a:t>
                      </a:r>
                      <a:endParaRPr lang="en-US" altLang="zh-CN" sz="2000" b="0" i="0" u="none" strike="noStrike" dirty="0">
                        <a:solidFill>
                          <a:srgbClr val="FF0000"/>
                        </a:solidFill>
                        <a:latin typeface="宋体"/>
                      </a:endParaRP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方案</a:t>
            </a:r>
            <a:r>
              <a:rPr lang="en-US" altLang="zh-CN" dirty="0" smtClean="0"/>
              <a:t>A</a:t>
            </a:r>
            <a:r>
              <a:rPr lang="zh-CN" altLang="en-US" dirty="0" smtClean="0"/>
              <a:t>之实例启示</a:t>
            </a:r>
            <a:endParaRPr lang="zh-CN" altLang="en-US" dirty="0"/>
          </a:p>
        </p:txBody>
      </p:sp>
      <p:sp>
        <p:nvSpPr>
          <p:cNvPr id="3" name="内容占位符 2"/>
          <p:cNvSpPr>
            <a:spLocks noGrp="1"/>
          </p:cNvSpPr>
          <p:nvPr>
            <p:ph idx="1"/>
          </p:nvPr>
        </p:nvSpPr>
        <p:spPr/>
        <p:txBody>
          <a:bodyPr>
            <a:normAutofit/>
          </a:bodyPr>
          <a:lstStyle/>
          <a:p>
            <a:r>
              <a:rPr lang="zh-CN" altLang="en-US" dirty="0" smtClean="0"/>
              <a:t>该方案得先判断正确趋势，逼仓不能用。</a:t>
            </a:r>
            <a:r>
              <a:rPr lang="en-US" altLang="zh-CN" dirty="0" smtClean="0"/>
              <a:t>2014</a:t>
            </a:r>
            <a:r>
              <a:rPr lang="zh-CN" altLang="en-US" dirty="0" smtClean="0"/>
              <a:t>年</a:t>
            </a:r>
            <a:r>
              <a:rPr lang="en-US" altLang="zh-CN" dirty="0" smtClean="0"/>
              <a:t>2-5</a:t>
            </a:r>
            <a:r>
              <a:rPr lang="zh-CN" altLang="en-US" dirty="0" smtClean="0"/>
              <a:t>月，美豆一路上涨，国内油粕价不理想。该方案会大幅亏损，不可。</a:t>
            </a:r>
            <a:endParaRPr lang="en-US" altLang="zh-CN" dirty="0" smtClean="0"/>
          </a:p>
          <a:p>
            <a:pPr>
              <a:buNone/>
            </a:pPr>
            <a:endParaRPr lang="en-US" altLang="zh-CN" dirty="0" smtClean="0"/>
          </a:p>
          <a:p>
            <a:r>
              <a:rPr lang="en-US" altLang="zh-CN" dirty="0" smtClean="0"/>
              <a:t>2013</a:t>
            </a:r>
            <a:r>
              <a:rPr lang="zh-CN" altLang="en-US" dirty="0" smtClean="0"/>
              <a:t>年下半年，美豆大幅下跌，该方案可能大幅盈利</a:t>
            </a:r>
            <a:endParaRPr lang="en-US" altLang="zh-CN" dirty="0" smtClean="0"/>
          </a:p>
          <a:p>
            <a:endParaRPr lang="en-US" altLang="zh-CN" dirty="0" smtClean="0"/>
          </a:p>
          <a:p>
            <a:r>
              <a:rPr lang="zh-CN" altLang="en-US" dirty="0" smtClean="0"/>
              <a:t>说简单粗暴些，就是美洲丰产足够进口可考虑此方案， 美洲库存紧张则不可</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4</a:t>
            </a:r>
            <a:r>
              <a:rPr lang="zh-CN" altLang="en-US" sz="3200" dirty="0" smtClean="0"/>
              <a:t>船大豆方案</a:t>
            </a:r>
            <a:r>
              <a:rPr lang="en-US" altLang="zh-CN" sz="3200" dirty="0" smtClean="0"/>
              <a:t>B</a:t>
            </a:r>
            <a:r>
              <a:rPr lang="zh-CN" altLang="en-US" sz="3200" dirty="0" smtClean="0"/>
              <a:t>对比</a:t>
            </a:r>
            <a:endParaRPr lang="zh-CN" altLang="en-US" sz="3200" dirty="0"/>
          </a:p>
        </p:txBody>
      </p:sp>
      <p:graphicFrame>
        <p:nvGraphicFramePr>
          <p:cNvPr id="4" name="内容占位符 3"/>
          <p:cNvGraphicFramePr>
            <a:graphicFrameLocks noGrp="1"/>
          </p:cNvGraphicFramePr>
          <p:nvPr>
            <p:ph idx="1"/>
          </p:nvPr>
        </p:nvGraphicFramePr>
        <p:xfrm>
          <a:off x="1259632" y="1484785"/>
          <a:ext cx="7488832" cy="4158793"/>
        </p:xfrm>
        <a:graphic>
          <a:graphicData uri="http://schemas.openxmlformats.org/drawingml/2006/table">
            <a:tbl>
              <a:tblPr firstRow="1" bandRow="1">
                <a:tableStyleId>{5C22544A-7EE6-4342-B048-85BDC9FD1C3A}</a:tableStyleId>
              </a:tblPr>
              <a:tblGrid>
                <a:gridCol w="926357"/>
                <a:gridCol w="1188526"/>
                <a:gridCol w="1760901"/>
                <a:gridCol w="1769656"/>
                <a:gridCol w="1843392"/>
              </a:tblGrid>
              <a:tr h="972420">
                <a:tc>
                  <a:txBody>
                    <a:bodyPr/>
                    <a:lstStyle/>
                    <a:p>
                      <a:r>
                        <a:rPr lang="zh-CN" altLang="en-US" dirty="0" smtClean="0">
                          <a:solidFill>
                            <a:schemeClr val="bg1"/>
                          </a:solidFill>
                        </a:rPr>
                        <a:t>合同号</a:t>
                      </a:r>
                      <a:endParaRPr lang="zh-CN" altLang="en-US" dirty="0">
                        <a:solidFill>
                          <a:schemeClr val="bg1"/>
                        </a:solidFill>
                      </a:endParaRPr>
                    </a:p>
                  </a:txBody>
                  <a:tcPr/>
                </a:tc>
                <a:tc>
                  <a:txBody>
                    <a:bodyPr/>
                    <a:lstStyle/>
                    <a:p>
                      <a:r>
                        <a:rPr lang="zh-CN" altLang="en-US" dirty="0" smtClean="0"/>
                        <a:t>船期</a:t>
                      </a:r>
                      <a:endParaRPr lang="zh-CN" altLang="en-US" dirty="0"/>
                    </a:p>
                  </a:txBody>
                  <a:tcPr/>
                </a:tc>
                <a:tc>
                  <a:txBody>
                    <a:bodyPr/>
                    <a:lstStyle/>
                    <a:p>
                      <a:r>
                        <a:rPr lang="zh-CN" altLang="en-US" dirty="0" smtClean="0"/>
                        <a:t>第一步盈亏</a:t>
                      </a:r>
                      <a:endParaRPr lang="zh-CN" altLang="en-US" dirty="0"/>
                    </a:p>
                  </a:txBody>
                  <a:tcPr/>
                </a:tc>
                <a:tc>
                  <a:txBody>
                    <a:bodyPr/>
                    <a:lstStyle/>
                    <a:p>
                      <a:r>
                        <a:rPr lang="zh-CN" altLang="en-US" dirty="0" smtClean="0"/>
                        <a:t>第二步盈亏</a:t>
                      </a:r>
                      <a:endParaRPr lang="zh-CN" altLang="en-US" dirty="0"/>
                    </a:p>
                  </a:txBody>
                  <a:tcPr/>
                </a:tc>
                <a:tc>
                  <a:txBody>
                    <a:bodyPr/>
                    <a:lstStyle/>
                    <a:p>
                      <a:r>
                        <a:rPr lang="zh-CN" altLang="en-US" dirty="0" smtClean="0"/>
                        <a:t>套保盈亏区间</a:t>
                      </a:r>
                      <a:endParaRPr lang="zh-CN" altLang="en-US" dirty="0"/>
                    </a:p>
                  </a:txBody>
                  <a:tcPr/>
                </a:tc>
              </a:tr>
              <a:tr h="708083">
                <a:tc>
                  <a:txBody>
                    <a:bodyPr/>
                    <a:lstStyle/>
                    <a:p>
                      <a:r>
                        <a:rPr lang="en-US" altLang="zh-CN" dirty="0" smtClean="0"/>
                        <a:t>30546</a:t>
                      </a:r>
                      <a:endParaRPr lang="zh-CN" altLang="en-US" dirty="0"/>
                    </a:p>
                  </a:txBody>
                  <a:tcPr/>
                </a:tc>
                <a:tc>
                  <a:txBody>
                    <a:bodyPr/>
                    <a:lstStyle/>
                    <a:p>
                      <a:r>
                        <a:rPr lang="en-US" altLang="zh-CN" dirty="0" smtClean="0"/>
                        <a:t>13</a:t>
                      </a:r>
                      <a:r>
                        <a:rPr lang="zh-CN" altLang="en-US" dirty="0" smtClean="0"/>
                        <a:t>年</a:t>
                      </a:r>
                      <a:r>
                        <a:rPr lang="en-US" altLang="zh-CN" dirty="0" smtClean="0"/>
                        <a:t>4</a:t>
                      </a:r>
                      <a:r>
                        <a:rPr lang="zh-CN" altLang="en-US" dirty="0" smtClean="0"/>
                        <a:t>月</a:t>
                      </a:r>
                      <a:endParaRPr lang="zh-CN" altLang="en-US" dirty="0"/>
                    </a:p>
                  </a:txBody>
                  <a:tcPr/>
                </a:tc>
                <a:tc>
                  <a:txBody>
                    <a:bodyPr/>
                    <a:lstStyle/>
                    <a:p>
                      <a:r>
                        <a:rPr lang="zh-CN" altLang="en-US" dirty="0" smtClean="0"/>
                        <a:t>（</a:t>
                      </a:r>
                      <a:r>
                        <a:rPr lang="en-US" altLang="zh-CN" dirty="0" smtClean="0">
                          <a:solidFill>
                            <a:srgbClr val="FF0000"/>
                          </a:solidFill>
                        </a:rPr>
                        <a:t>-592</a:t>
                      </a:r>
                      <a:r>
                        <a:rPr lang="zh-CN" altLang="en-US" dirty="0" smtClean="0">
                          <a:solidFill>
                            <a:srgbClr val="FF0000"/>
                          </a:solidFill>
                        </a:rPr>
                        <a:t>，</a:t>
                      </a:r>
                      <a:r>
                        <a:rPr lang="en-US" altLang="zh-CN" dirty="0" smtClean="0">
                          <a:solidFill>
                            <a:srgbClr val="FF0000"/>
                          </a:solidFill>
                        </a:rPr>
                        <a:t>-222</a:t>
                      </a:r>
                      <a:r>
                        <a:rPr lang="zh-CN" altLang="en-US" dirty="0" smtClean="0"/>
                        <a:t>）</a:t>
                      </a:r>
                      <a:endParaRPr lang="zh-CN" altLang="en-US" dirty="0"/>
                    </a:p>
                  </a:txBody>
                  <a:tcPr/>
                </a:tc>
                <a:tc>
                  <a:txBody>
                    <a:bodyPr/>
                    <a:lstStyle/>
                    <a:p>
                      <a:r>
                        <a:rPr lang="zh-CN" altLang="en-US" dirty="0" smtClean="0"/>
                        <a:t>（</a:t>
                      </a:r>
                      <a:r>
                        <a:rPr lang="en-US" altLang="zh-CN" dirty="0" smtClean="0"/>
                        <a:t>163</a:t>
                      </a:r>
                      <a:r>
                        <a:rPr lang="zh-CN" altLang="en-US" dirty="0" smtClean="0"/>
                        <a:t>，</a:t>
                      </a:r>
                      <a:r>
                        <a:rPr lang="en-US" altLang="zh-CN" dirty="0" smtClean="0"/>
                        <a:t> 526</a:t>
                      </a:r>
                      <a:r>
                        <a:rPr lang="zh-CN" altLang="en-US" dirty="0" smtClean="0"/>
                        <a:t>）</a:t>
                      </a:r>
                      <a:endParaRPr lang="zh-CN" altLang="en-US" b="1" dirty="0"/>
                    </a:p>
                  </a:txBody>
                  <a:tcPr/>
                </a:tc>
                <a:tc>
                  <a:txBody>
                    <a:bodyPr/>
                    <a:lstStyle/>
                    <a:p>
                      <a:r>
                        <a:rPr lang="zh-CN" altLang="en-US" b="1" dirty="0" smtClean="0"/>
                        <a:t>（</a:t>
                      </a:r>
                      <a:r>
                        <a:rPr lang="en-US" altLang="zh-CN" sz="1800" b="1" dirty="0" smtClean="0">
                          <a:solidFill>
                            <a:srgbClr val="FF0000"/>
                          </a:solidFill>
                        </a:rPr>
                        <a:t>-429</a:t>
                      </a:r>
                      <a:r>
                        <a:rPr lang="zh-CN" altLang="en-US" sz="1800" b="1" dirty="0" smtClean="0"/>
                        <a:t>，</a:t>
                      </a:r>
                      <a:r>
                        <a:rPr lang="en-US" altLang="zh-CN" sz="1800" b="1" dirty="0" smtClean="0"/>
                        <a:t>304 </a:t>
                      </a:r>
                      <a:r>
                        <a:rPr lang="zh-CN" altLang="en-US" sz="1800" b="1" dirty="0" smtClean="0"/>
                        <a:t>）</a:t>
                      </a:r>
                      <a:endParaRPr lang="zh-CN" altLang="en-US" b="1" dirty="0"/>
                    </a:p>
                  </a:txBody>
                  <a:tcPr/>
                </a:tc>
              </a:tr>
              <a:tr h="708083">
                <a:tc>
                  <a:txBody>
                    <a:bodyPr/>
                    <a:lstStyle/>
                    <a:p>
                      <a:r>
                        <a:rPr lang="en-US" altLang="zh-CN" dirty="0" smtClean="0"/>
                        <a:t>30758</a:t>
                      </a:r>
                      <a:endParaRPr lang="zh-CN" altLang="en-US" dirty="0"/>
                    </a:p>
                  </a:txBody>
                  <a:tcPr/>
                </a:tc>
                <a:tc>
                  <a:txBody>
                    <a:bodyPr/>
                    <a:lstStyle/>
                    <a:p>
                      <a:r>
                        <a:rPr lang="en-US" altLang="zh-CN" dirty="0" smtClean="0"/>
                        <a:t>13</a:t>
                      </a:r>
                      <a:r>
                        <a:rPr lang="zh-CN" altLang="en-US" dirty="0" smtClean="0"/>
                        <a:t>年</a:t>
                      </a:r>
                      <a:r>
                        <a:rPr lang="en-US" altLang="zh-CN" dirty="0" smtClean="0"/>
                        <a:t>11</a:t>
                      </a:r>
                      <a:r>
                        <a:rPr lang="zh-CN" altLang="en-US" dirty="0" smtClean="0"/>
                        <a:t>月</a:t>
                      </a:r>
                      <a:endParaRPr lang="zh-CN" altLang="en-US" dirty="0"/>
                    </a:p>
                  </a:txBody>
                  <a:tcPr/>
                </a:tc>
                <a:tc>
                  <a:txBody>
                    <a:bodyPr/>
                    <a:lstStyle/>
                    <a:p>
                      <a:r>
                        <a:rPr lang="zh-CN" altLang="en-US" dirty="0" smtClean="0"/>
                        <a:t>（</a:t>
                      </a:r>
                      <a:r>
                        <a:rPr lang="en-US" altLang="zh-CN" dirty="0" smtClean="0">
                          <a:solidFill>
                            <a:srgbClr val="FF0000"/>
                          </a:solidFill>
                        </a:rPr>
                        <a:t>-630</a:t>
                      </a:r>
                      <a:r>
                        <a:rPr lang="zh-CN" altLang="en-US" dirty="0" smtClean="0">
                          <a:solidFill>
                            <a:srgbClr val="FF0000"/>
                          </a:solidFill>
                        </a:rPr>
                        <a:t>，</a:t>
                      </a:r>
                      <a:r>
                        <a:rPr lang="en-US" altLang="zh-CN" dirty="0" smtClean="0">
                          <a:solidFill>
                            <a:srgbClr val="FF0000"/>
                          </a:solidFill>
                        </a:rPr>
                        <a:t>-288</a:t>
                      </a:r>
                      <a:r>
                        <a:rPr lang="zh-CN" altLang="en-US" dirty="0" smtClean="0"/>
                        <a:t>）</a:t>
                      </a:r>
                      <a:endParaRPr lang="zh-CN" altLang="en-US" dirty="0"/>
                    </a:p>
                  </a:txBody>
                  <a:tcPr/>
                </a:tc>
                <a:tc>
                  <a:txBody>
                    <a:bodyPr/>
                    <a:lstStyle/>
                    <a:p>
                      <a:r>
                        <a:rPr lang="zh-CN" altLang="en-US" dirty="0" smtClean="0"/>
                        <a:t>（</a:t>
                      </a:r>
                      <a:r>
                        <a:rPr lang="en-US" altLang="zh-CN" dirty="0" smtClean="0"/>
                        <a:t>317,    489</a:t>
                      </a:r>
                      <a:r>
                        <a:rPr lang="zh-CN" altLang="en-US" dirty="0" smtClean="0"/>
                        <a:t> ）</a:t>
                      </a:r>
                      <a:endParaRPr lang="zh-CN" altLang="en-US" dirty="0"/>
                    </a:p>
                  </a:txBody>
                  <a:tcPr/>
                </a:tc>
                <a:tc>
                  <a:txBody>
                    <a:bodyPr/>
                    <a:lstStyle/>
                    <a:p>
                      <a:r>
                        <a:rPr lang="zh-CN" altLang="en-US" b="1" dirty="0" smtClean="0"/>
                        <a:t>（</a:t>
                      </a:r>
                      <a:r>
                        <a:rPr lang="en-US" altLang="zh-CN" sz="1800" b="1" dirty="0" smtClean="0">
                          <a:solidFill>
                            <a:srgbClr val="FF0000"/>
                          </a:solidFill>
                        </a:rPr>
                        <a:t>-313</a:t>
                      </a:r>
                      <a:r>
                        <a:rPr lang="en-US" altLang="zh-CN" sz="1800" b="1" dirty="0" smtClean="0"/>
                        <a:t>,    201</a:t>
                      </a:r>
                      <a:r>
                        <a:rPr lang="zh-CN" altLang="en-US" sz="1800" b="1" dirty="0" smtClean="0"/>
                        <a:t>）</a:t>
                      </a:r>
                      <a:endParaRPr lang="zh-CN" altLang="en-US" dirty="0"/>
                    </a:p>
                  </a:txBody>
                  <a:tcPr/>
                </a:tc>
              </a:tr>
              <a:tr h="991316">
                <a:tc>
                  <a:txBody>
                    <a:bodyPr/>
                    <a:lstStyle/>
                    <a:p>
                      <a:r>
                        <a:rPr lang="en-US" altLang="zh-CN" dirty="0" smtClean="0"/>
                        <a:t>30973</a:t>
                      </a:r>
                      <a:endParaRPr lang="zh-CN" altLang="en-US" dirty="0"/>
                    </a:p>
                  </a:txBody>
                  <a:tcPr/>
                </a:tc>
                <a:tc>
                  <a:txBody>
                    <a:bodyPr/>
                    <a:lstStyle/>
                    <a:p>
                      <a:r>
                        <a:rPr lang="en-US" altLang="zh-CN" dirty="0" smtClean="0"/>
                        <a:t>14</a:t>
                      </a:r>
                      <a:r>
                        <a:rPr lang="zh-CN" altLang="en-US" dirty="0" smtClean="0"/>
                        <a:t>年</a:t>
                      </a:r>
                      <a:r>
                        <a:rPr lang="en-US" altLang="zh-CN" dirty="0" smtClean="0"/>
                        <a:t>2</a:t>
                      </a:r>
                      <a:r>
                        <a:rPr lang="zh-CN" altLang="en-US" dirty="0" smtClean="0"/>
                        <a:t>月</a:t>
                      </a:r>
                      <a:endParaRPr lang="zh-CN" altLang="en-US" dirty="0"/>
                    </a:p>
                  </a:txBody>
                  <a:tcPr/>
                </a:tc>
                <a:tc>
                  <a:txBody>
                    <a:bodyPr/>
                    <a:lstStyle/>
                    <a:p>
                      <a:r>
                        <a:rPr lang="zh-CN" altLang="en-US" dirty="0" smtClean="0"/>
                        <a:t>（</a:t>
                      </a:r>
                      <a:r>
                        <a:rPr lang="en-US" altLang="zh-CN" dirty="0" smtClean="0">
                          <a:solidFill>
                            <a:srgbClr val="FF0000"/>
                          </a:solidFill>
                        </a:rPr>
                        <a:t>-790</a:t>
                      </a:r>
                      <a:r>
                        <a:rPr lang="zh-CN" altLang="en-US" dirty="0" smtClean="0">
                          <a:solidFill>
                            <a:srgbClr val="FF0000"/>
                          </a:solidFill>
                        </a:rPr>
                        <a:t>，</a:t>
                      </a:r>
                      <a:r>
                        <a:rPr lang="en-US" altLang="zh-CN" dirty="0" smtClean="0">
                          <a:solidFill>
                            <a:srgbClr val="FF0000"/>
                          </a:solidFill>
                        </a:rPr>
                        <a:t>-512</a:t>
                      </a:r>
                      <a:r>
                        <a:rPr lang="zh-CN" altLang="en-US" dirty="0" smtClean="0"/>
                        <a:t>）</a:t>
                      </a:r>
                      <a:endParaRPr lang="zh-CN" altLang="en-US" dirty="0"/>
                    </a:p>
                  </a:txBody>
                  <a:tcPr/>
                </a:tc>
                <a:tc>
                  <a:txBody>
                    <a:bodyPr/>
                    <a:lstStyle/>
                    <a:p>
                      <a:r>
                        <a:rPr lang="zh-CN" altLang="en-US" dirty="0" smtClean="0"/>
                        <a:t>（</a:t>
                      </a:r>
                      <a:r>
                        <a:rPr lang="en-US" altLang="zh-CN" dirty="0" smtClean="0"/>
                        <a:t>99,    172</a:t>
                      </a:r>
                      <a:r>
                        <a:rPr lang="zh-CN" altLang="en-US" dirty="0" smtClean="0"/>
                        <a:t>  ）</a:t>
                      </a:r>
                      <a:endParaRPr lang="zh-CN" altLang="en-US" dirty="0"/>
                    </a:p>
                  </a:txBody>
                  <a:tcPr/>
                </a:tc>
                <a:tc>
                  <a:txBody>
                    <a:bodyPr/>
                    <a:lstStyle/>
                    <a:p>
                      <a:r>
                        <a:rPr lang="zh-CN" altLang="en-US" b="1" dirty="0" smtClean="0"/>
                        <a:t>（</a:t>
                      </a:r>
                      <a:r>
                        <a:rPr lang="en-US" altLang="zh-CN" sz="1800" b="1" dirty="0" smtClean="0">
                          <a:solidFill>
                            <a:srgbClr val="FF0000"/>
                          </a:solidFill>
                        </a:rPr>
                        <a:t>-691</a:t>
                      </a:r>
                      <a:r>
                        <a:rPr lang="en-US" altLang="zh-CN" sz="1800" b="1" dirty="0" smtClean="0"/>
                        <a:t>,   </a:t>
                      </a:r>
                      <a:r>
                        <a:rPr lang="en-US" altLang="zh-CN" sz="1800" b="1" dirty="0" smtClean="0">
                          <a:solidFill>
                            <a:srgbClr val="FF0000"/>
                          </a:solidFill>
                        </a:rPr>
                        <a:t> -340</a:t>
                      </a:r>
                      <a:r>
                        <a:rPr lang="zh-CN" altLang="en-US" sz="1800" b="1" dirty="0" smtClean="0"/>
                        <a:t>）</a:t>
                      </a:r>
                      <a:endParaRPr lang="zh-CN" altLang="en-US" dirty="0"/>
                    </a:p>
                  </a:txBody>
                  <a:tcPr/>
                </a:tc>
              </a:tr>
              <a:tr h="778891">
                <a:tc>
                  <a:txBody>
                    <a:bodyPr/>
                    <a:lstStyle/>
                    <a:p>
                      <a:r>
                        <a:rPr lang="en-US" altLang="zh-CN" dirty="0" smtClean="0"/>
                        <a:t>30976</a:t>
                      </a:r>
                      <a:endParaRPr lang="zh-CN" altLang="en-US" dirty="0"/>
                    </a:p>
                  </a:txBody>
                  <a:tcPr/>
                </a:tc>
                <a:tc>
                  <a:txBody>
                    <a:bodyPr/>
                    <a:lstStyle/>
                    <a:p>
                      <a:r>
                        <a:rPr lang="en-US" altLang="zh-CN" dirty="0" smtClean="0"/>
                        <a:t>14</a:t>
                      </a:r>
                      <a:r>
                        <a:rPr lang="zh-CN" altLang="en-US" dirty="0" smtClean="0"/>
                        <a:t>年</a:t>
                      </a:r>
                      <a:r>
                        <a:rPr lang="en-US" altLang="zh-CN" dirty="0" smtClean="0"/>
                        <a:t>4</a:t>
                      </a:r>
                      <a:r>
                        <a:rPr lang="zh-CN" altLang="en-US" dirty="0" smtClean="0"/>
                        <a:t>月</a:t>
                      </a:r>
                      <a:endParaRPr lang="zh-CN" altLang="en-US" dirty="0"/>
                    </a:p>
                  </a:txBody>
                  <a:tcPr/>
                </a:tc>
                <a:tc>
                  <a:txBody>
                    <a:bodyPr/>
                    <a:lstStyle/>
                    <a:p>
                      <a:r>
                        <a:rPr lang="zh-CN" altLang="en-US" dirty="0" smtClean="0"/>
                        <a:t>（</a:t>
                      </a:r>
                      <a:r>
                        <a:rPr lang="en-US" altLang="zh-CN" dirty="0" smtClean="0">
                          <a:solidFill>
                            <a:srgbClr val="FF0000"/>
                          </a:solidFill>
                        </a:rPr>
                        <a:t>-677</a:t>
                      </a:r>
                      <a:r>
                        <a:rPr lang="zh-CN" altLang="en-US" dirty="0" smtClean="0">
                          <a:solidFill>
                            <a:srgbClr val="FF0000"/>
                          </a:solidFill>
                        </a:rPr>
                        <a:t>，</a:t>
                      </a:r>
                      <a:r>
                        <a:rPr lang="en-US" altLang="zh-CN" dirty="0" smtClean="0">
                          <a:solidFill>
                            <a:srgbClr val="FF0000"/>
                          </a:solidFill>
                        </a:rPr>
                        <a:t>-354</a:t>
                      </a:r>
                      <a:r>
                        <a:rPr lang="zh-CN" altLang="en-US" dirty="0" smtClean="0"/>
                        <a:t>）</a:t>
                      </a:r>
                      <a:endParaRPr lang="zh-CN" altLang="en-US" dirty="0"/>
                    </a:p>
                  </a:txBody>
                  <a:tcPr/>
                </a:tc>
                <a:tc>
                  <a:txBody>
                    <a:bodyPr/>
                    <a:lstStyle/>
                    <a:p>
                      <a:r>
                        <a:rPr lang="zh-CN" altLang="en-US" dirty="0" smtClean="0"/>
                        <a:t>（</a:t>
                      </a:r>
                      <a:r>
                        <a:rPr lang="en-US" altLang="zh-CN" dirty="0" smtClean="0"/>
                        <a:t>9</a:t>
                      </a:r>
                      <a:r>
                        <a:rPr lang="zh-CN" altLang="en-US" dirty="0" smtClean="0"/>
                        <a:t>，</a:t>
                      </a:r>
                      <a:r>
                        <a:rPr lang="en-US" altLang="zh-CN" dirty="0" smtClean="0"/>
                        <a:t> 104</a:t>
                      </a:r>
                      <a:r>
                        <a:rPr lang="zh-CN" altLang="en-US" dirty="0" smtClean="0"/>
                        <a:t>）</a:t>
                      </a:r>
                      <a:endParaRPr lang="zh-CN" altLang="en-US" dirty="0"/>
                    </a:p>
                  </a:txBody>
                  <a:tcPr/>
                </a:tc>
                <a:tc>
                  <a:txBody>
                    <a:bodyPr/>
                    <a:lstStyle/>
                    <a:p>
                      <a:r>
                        <a:rPr lang="zh-CN" altLang="en-US" b="1" dirty="0" smtClean="0"/>
                        <a:t>（</a:t>
                      </a:r>
                      <a:r>
                        <a:rPr lang="en-US" altLang="zh-CN" sz="1800" b="1" dirty="0" smtClean="0">
                          <a:solidFill>
                            <a:srgbClr val="FF0000"/>
                          </a:solidFill>
                        </a:rPr>
                        <a:t>-668</a:t>
                      </a:r>
                      <a:r>
                        <a:rPr lang="zh-CN" altLang="en-US" sz="1800" b="1" dirty="0" smtClean="0">
                          <a:solidFill>
                            <a:srgbClr val="FF0000"/>
                          </a:solidFill>
                        </a:rPr>
                        <a:t>，</a:t>
                      </a:r>
                      <a:r>
                        <a:rPr lang="en-US" altLang="zh-CN" sz="1800" b="1" dirty="0" smtClean="0">
                          <a:solidFill>
                            <a:srgbClr val="FF0000"/>
                          </a:solidFill>
                        </a:rPr>
                        <a:t>-250</a:t>
                      </a:r>
                      <a:r>
                        <a:rPr lang="zh-CN" altLang="en-US" sz="1800" b="1" dirty="0" smtClean="0"/>
                        <a:t>）</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方案</a:t>
            </a:r>
            <a:r>
              <a:rPr lang="en-US" altLang="zh-CN" dirty="0" smtClean="0"/>
              <a:t>B4</a:t>
            </a:r>
            <a:r>
              <a:rPr lang="zh-CN" altLang="en-US" dirty="0" smtClean="0"/>
              <a:t>船实例</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第一步盈亏区间（</a:t>
            </a:r>
            <a:r>
              <a:rPr lang="en-US" altLang="zh-CN" dirty="0" smtClean="0"/>
              <a:t>-790</a:t>
            </a:r>
            <a:r>
              <a:rPr lang="zh-CN" altLang="en-US" dirty="0" smtClean="0"/>
              <a:t>，</a:t>
            </a:r>
            <a:r>
              <a:rPr lang="en-US" altLang="zh-CN" dirty="0" smtClean="0"/>
              <a:t>-222</a:t>
            </a:r>
            <a:r>
              <a:rPr lang="zh-CN" altLang="en-US" dirty="0" smtClean="0"/>
              <a:t>）波动较大主要是由于美豆和大连油粕期货走势不一致，第二步盈亏区间（</a:t>
            </a:r>
            <a:r>
              <a:rPr lang="en-US" altLang="zh-CN" dirty="0" smtClean="0"/>
              <a:t>-691,304</a:t>
            </a:r>
            <a:r>
              <a:rPr lang="zh-CN" altLang="en-US" dirty="0" smtClean="0"/>
              <a:t>）波动较大主要是由于油粕基差变化较大。</a:t>
            </a:r>
            <a:endParaRPr lang="en-US" altLang="zh-CN" dirty="0" smtClean="0"/>
          </a:p>
          <a:p>
            <a:endParaRPr lang="en-US" altLang="zh-CN" dirty="0" smtClean="0"/>
          </a:p>
          <a:p>
            <a:r>
              <a:rPr lang="zh-CN" altLang="en-US" dirty="0" smtClean="0"/>
              <a:t>对于任何一船大豆在不同的时间点套保结果相差很大，最好和最坏结果通常在</a:t>
            </a:r>
            <a:r>
              <a:rPr lang="en-US" altLang="zh-CN" dirty="0" smtClean="0"/>
              <a:t>500</a:t>
            </a:r>
            <a:r>
              <a:rPr lang="zh-CN" altLang="en-US" dirty="0" smtClean="0"/>
              <a:t>元</a:t>
            </a:r>
            <a:r>
              <a:rPr lang="en-US" altLang="zh-CN" dirty="0" smtClean="0"/>
              <a:t>/</a:t>
            </a:r>
            <a:r>
              <a:rPr lang="zh-CN" altLang="en-US" dirty="0" smtClean="0"/>
              <a:t>吨左右。</a:t>
            </a:r>
            <a:endParaRPr lang="en-US" altLang="zh-CN" dirty="0" smtClean="0"/>
          </a:p>
          <a:p>
            <a:endParaRPr lang="en-US" altLang="zh-CN" dirty="0" smtClean="0"/>
          </a:p>
          <a:p>
            <a:r>
              <a:rPr lang="en-US" altLang="zh-CN" dirty="0" smtClean="0"/>
              <a:t>2013</a:t>
            </a:r>
            <a:r>
              <a:rPr lang="zh-CN" altLang="en-US" dirty="0" smtClean="0"/>
              <a:t>年套保盈亏在</a:t>
            </a:r>
            <a:r>
              <a:rPr lang="en-US" altLang="zh-CN" dirty="0" smtClean="0"/>
              <a:t>-400——300</a:t>
            </a:r>
          </a:p>
          <a:p>
            <a:endParaRPr lang="en-US" altLang="zh-CN" dirty="0" smtClean="0"/>
          </a:p>
          <a:p>
            <a:r>
              <a:rPr lang="en-US" altLang="zh-CN" dirty="0" smtClean="0"/>
              <a:t>2014</a:t>
            </a:r>
            <a:r>
              <a:rPr lang="zh-CN" altLang="en-US" dirty="0" smtClean="0"/>
              <a:t>年套保盈亏在</a:t>
            </a:r>
            <a:r>
              <a:rPr lang="en-US" altLang="zh-CN" dirty="0" smtClean="0"/>
              <a:t>-600—— -300</a:t>
            </a:r>
          </a:p>
          <a:p>
            <a:endParaRPr lang="en-US" altLang="zh-CN" dirty="0" smtClean="0"/>
          </a:p>
          <a:p>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套保方案</a:t>
            </a:r>
            <a:r>
              <a:rPr lang="en-US" altLang="zh-CN" dirty="0" smtClean="0"/>
              <a:t>B</a:t>
            </a:r>
            <a:r>
              <a:rPr lang="zh-CN" altLang="en-US" dirty="0" smtClean="0"/>
              <a:t>分析</a:t>
            </a:r>
            <a:endParaRPr lang="zh-CN" altLang="en-US" dirty="0"/>
          </a:p>
        </p:txBody>
      </p:sp>
      <p:sp>
        <p:nvSpPr>
          <p:cNvPr id="3" name="内容占位符 2"/>
          <p:cNvSpPr>
            <a:spLocks noGrp="1"/>
          </p:cNvSpPr>
          <p:nvPr>
            <p:ph idx="1"/>
          </p:nvPr>
        </p:nvSpPr>
        <p:spPr/>
        <p:txBody>
          <a:bodyPr>
            <a:normAutofit lnSpcReduction="10000"/>
          </a:bodyPr>
          <a:lstStyle/>
          <a:p>
            <a:r>
              <a:rPr lang="zh-CN" altLang="en-US" sz="2000" dirty="0" smtClean="0"/>
              <a:t>套保方案一的适用范围：</a:t>
            </a:r>
            <a:endParaRPr lang="en-US" altLang="zh-CN" sz="2000" dirty="0" smtClean="0"/>
          </a:p>
          <a:p>
            <a:pPr>
              <a:buNone/>
            </a:pPr>
            <a:r>
              <a:rPr lang="en-US" altLang="zh-CN" sz="2000" dirty="0" smtClean="0"/>
              <a:t>    1</a:t>
            </a:r>
            <a:r>
              <a:rPr lang="zh-CN" altLang="en-US" sz="2000" dirty="0" smtClean="0"/>
              <a:t>、压榨利润为正。</a:t>
            </a:r>
            <a:endParaRPr lang="en-US" altLang="zh-CN" sz="2000" dirty="0" smtClean="0"/>
          </a:p>
          <a:p>
            <a:pPr>
              <a:buNone/>
            </a:pPr>
            <a:r>
              <a:rPr lang="en-US" altLang="zh-CN" sz="2000" dirty="0" smtClean="0"/>
              <a:t>    2</a:t>
            </a:r>
            <a:r>
              <a:rPr lang="zh-CN" altLang="en-US" sz="2000" dirty="0" smtClean="0"/>
              <a:t>、油粕基差稳定。</a:t>
            </a:r>
            <a:endParaRPr lang="en-US" altLang="zh-CN" sz="2000" dirty="0" smtClean="0"/>
          </a:p>
          <a:p>
            <a:pPr>
              <a:buNone/>
            </a:pPr>
            <a:r>
              <a:rPr lang="en-US" altLang="zh-CN" sz="2000" dirty="0" smtClean="0"/>
              <a:t>    3</a:t>
            </a:r>
            <a:r>
              <a:rPr lang="zh-CN" altLang="en-US" sz="2000" dirty="0" smtClean="0"/>
              <a:t>、为了规避未来价格下跌所采取的一种锁定利润的方案。</a:t>
            </a:r>
            <a:endParaRPr lang="en-US" altLang="zh-CN" sz="2000" dirty="0" smtClean="0"/>
          </a:p>
          <a:p>
            <a:pPr>
              <a:buNone/>
            </a:pPr>
            <a:endParaRPr lang="en-US" altLang="zh-CN" sz="2000" dirty="0" smtClean="0"/>
          </a:p>
          <a:p>
            <a:pPr>
              <a:buNone/>
            </a:pPr>
            <a:r>
              <a:rPr lang="en-US" altLang="zh-CN" sz="2000" dirty="0" smtClean="0"/>
              <a:t>    </a:t>
            </a:r>
            <a:r>
              <a:rPr lang="zh-CN" altLang="en-US" sz="2000" dirty="0" smtClean="0"/>
              <a:t>实际情况是：</a:t>
            </a:r>
            <a:endParaRPr lang="en-US" altLang="zh-CN" sz="2000" dirty="0" smtClean="0"/>
          </a:p>
          <a:p>
            <a:pPr>
              <a:buNone/>
            </a:pPr>
            <a:r>
              <a:rPr lang="en-US" altLang="zh-CN" sz="2000" dirty="0" smtClean="0"/>
              <a:t>1</a:t>
            </a:r>
            <a:r>
              <a:rPr lang="zh-CN" altLang="en-US" sz="2000" dirty="0" smtClean="0"/>
              <a:t>、压榨利润长期为负。</a:t>
            </a:r>
            <a:endParaRPr lang="en-US" altLang="zh-CN" sz="2000" dirty="0" smtClean="0"/>
          </a:p>
          <a:p>
            <a:pPr>
              <a:buNone/>
            </a:pPr>
            <a:r>
              <a:rPr lang="en-US" altLang="zh-CN" sz="2000" dirty="0" smtClean="0"/>
              <a:t>2</a:t>
            </a:r>
            <a:r>
              <a:rPr lang="zh-CN" altLang="en-US" sz="2000" dirty="0" smtClean="0"/>
              <a:t>、油粕基差变化很大，豆粕</a:t>
            </a:r>
            <a:r>
              <a:rPr lang="en-US" altLang="zh-CN" sz="2000" dirty="0" smtClean="0"/>
              <a:t>100-500</a:t>
            </a:r>
            <a:r>
              <a:rPr lang="zh-CN" altLang="en-US" sz="2000" dirty="0" smtClean="0"/>
              <a:t>之间；豆油在</a:t>
            </a:r>
            <a:r>
              <a:rPr lang="en-US" altLang="zh-CN" sz="2000" dirty="0" smtClean="0"/>
              <a:t>-100-300</a:t>
            </a:r>
            <a:r>
              <a:rPr lang="zh-CN" altLang="en-US" sz="2000" dirty="0" smtClean="0"/>
              <a:t>之间。</a:t>
            </a:r>
            <a:endParaRPr lang="en-US" altLang="zh-CN" sz="2000" dirty="0" smtClean="0"/>
          </a:p>
          <a:p>
            <a:pPr>
              <a:buNone/>
            </a:pPr>
            <a:r>
              <a:rPr lang="en-US" altLang="zh-CN" sz="2000" dirty="0" smtClean="0"/>
              <a:t>3</a:t>
            </a:r>
            <a:r>
              <a:rPr lang="zh-CN" altLang="en-US" sz="2000" dirty="0" smtClean="0"/>
              <a:t>、由于作价时间可以到卸港后一个月，即销售豆粕时在作价，也不存在承当价格下跌的风险。</a:t>
            </a:r>
            <a:endParaRPr lang="en-US" altLang="zh-CN" sz="2000" dirty="0" smtClean="0"/>
          </a:p>
          <a:p>
            <a:pPr>
              <a:buNone/>
            </a:pPr>
            <a:endParaRPr lang="en-US" altLang="zh-CN" sz="2000" dirty="0" smtClean="0"/>
          </a:p>
          <a:p>
            <a:pPr>
              <a:buNone/>
            </a:pPr>
            <a:r>
              <a:rPr lang="zh-CN" altLang="en-US" sz="2000" dirty="0" smtClean="0"/>
              <a:t>         </a:t>
            </a:r>
            <a:r>
              <a:rPr lang="zh-CN" altLang="en-US" sz="2400" b="1" dirty="0" smtClean="0"/>
              <a:t>当加工利润为正，油粕基差相对比较稳定时，可采用套保方案</a:t>
            </a:r>
            <a:r>
              <a:rPr lang="en-US" altLang="zh-CN" sz="2400" b="1" dirty="0" smtClean="0"/>
              <a:t>B</a:t>
            </a:r>
            <a:r>
              <a:rPr lang="zh-CN" altLang="en-US" sz="2400" b="1" dirty="0" smtClean="0"/>
              <a:t>锁定利润防止未来价格下跌。</a:t>
            </a:r>
            <a:endParaRPr lang="en-US" altLang="zh-CN" sz="2000" b="1" dirty="0" smtClean="0"/>
          </a:p>
          <a:p>
            <a:pPr>
              <a:buNone/>
            </a:pPr>
            <a:endParaRPr lang="en-US" altLang="zh-CN" sz="2000" dirty="0" smtClean="0"/>
          </a:p>
          <a:p>
            <a:pPr>
              <a:buNone/>
            </a:pPr>
            <a:endParaRPr lang="en-US" altLang="zh-CN" sz="2000"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sz="4000" dirty="0" smtClean="0"/>
              <a:t>使套保方案</a:t>
            </a:r>
            <a:r>
              <a:rPr lang="en-US" altLang="zh-CN" sz="4000" dirty="0" smtClean="0"/>
              <a:t>B</a:t>
            </a:r>
            <a:r>
              <a:rPr lang="zh-CN" altLang="en-US" sz="4000" dirty="0" smtClean="0"/>
              <a:t>具有可行性两种方法</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lstStyle/>
          <a:p>
            <a:pPr>
              <a:buNone/>
            </a:pPr>
            <a:r>
              <a:rPr lang="zh-CN" altLang="en-US" sz="2800" dirty="0" smtClean="0"/>
              <a:t>   选择适当的套保时间点，使得第一步盈亏</a:t>
            </a:r>
            <a:r>
              <a:rPr lang="en-US" altLang="zh-CN" sz="2800" dirty="0" smtClean="0"/>
              <a:t>K1</a:t>
            </a:r>
            <a:r>
              <a:rPr lang="zh-CN" altLang="en-US" sz="2800" dirty="0" smtClean="0"/>
              <a:t>，第二步盈亏</a:t>
            </a:r>
            <a:r>
              <a:rPr lang="en-US" altLang="zh-CN" sz="2800" dirty="0" smtClean="0"/>
              <a:t>K2</a:t>
            </a:r>
            <a:r>
              <a:rPr lang="zh-CN" altLang="en-US" sz="2800" dirty="0" smtClean="0"/>
              <a:t>均最大</a:t>
            </a:r>
            <a:endParaRPr lang="en-US" altLang="zh-CN" sz="2800" dirty="0" smtClean="0"/>
          </a:p>
          <a:p>
            <a:pPr>
              <a:buNone/>
            </a:pPr>
            <a:endParaRPr lang="en-US" altLang="zh-CN" sz="2800" dirty="0" smtClean="0"/>
          </a:p>
          <a:p>
            <a:pPr>
              <a:buNone/>
            </a:pPr>
            <a:r>
              <a:rPr lang="zh-CN" altLang="en-US" sz="2800" dirty="0" smtClean="0"/>
              <a:t>   在不同的时间操作，即第一步中美豆低点点价，油粕期货高点抛；第二步现货高点卖，油粕期货低点平</a:t>
            </a:r>
            <a:endParaRPr lang="en-US" altLang="zh-CN" sz="2800" dirty="0" smtClean="0"/>
          </a:p>
          <a:p>
            <a:pPr>
              <a:buNone/>
            </a:pPr>
            <a:endParaRPr lang="en-US" altLang="zh-CN" sz="2400" dirty="0" smtClean="0"/>
          </a:p>
          <a:p>
            <a:endParaRPr lang="zh-CN" alt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船案例方案</a:t>
            </a:r>
            <a:r>
              <a:rPr lang="en-US" altLang="zh-CN" dirty="0" smtClean="0"/>
              <a:t>C</a:t>
            </a:r>
            <a:r>
              <a:rPr lang="zh-CN" altLang="en-US" dirty="0" smtClean="0"/>
              <a:t>对比</a:t>
            </a:r>
            <a:endParaRPr lang="zh-CN" altLang="en-US" dirty="0"/>
          </a:p>
        </p:txBody>
      </p:sp>
      <p:sp>
        <p:nvSpPr>
          <p:cNvPr id="3" name="内容占位符 2"/>
          <p:cNvSpPr>
            <a:spLocks noGrp="1"/>
          </p:cNvSpPr>
          <p:nvPr>
            <p:ph idx="1"/>
          </p:nvPr>
        </p:nvSpPr>
        <p:spPr/>
        <p:txBody>
          <a:bodyPr/>
          <a:lstStyle/>
          <a:p>
            <a:endParaRPr lang="zh-CN" altLang="en-US" dirty="0"/>
          </a:p>
        </p:txBody>
      </p:sp>
      <p:graphicFrame>
        <p:nvGraphicFramePr>
          <p:cNvPr id="4" name="内容占位符 3"/>
          <p:cNvGraphicFramePr>
            <a:graphicFrameLocks/>
          </p:cNvGraphicFramePr>
          <p:nvPr/>
        </p:nvGraphicFramePr>
        <p:xfrm>
          <a:off x="1428728" y="1357298"/>
          <a:ext cx="7429553" cy="4572031"/>
        </p:xfrm>
        <a:graphic>
          <a:graphicData uri="http://schemas.openxmlformats.org/drawingml/2006/table">
            <a:tbl>
              <a:tblPr firstRow="1" bandRow="1">
                <a:tableStyleId>{5C22544A-7EE6-4342-B048-85BDC9FD1C3A}</a:tableStyleId>
              </a:tblPr>
              <a:tblGrid>
                <a:gridCol w="2071702"/>
                <a:gridCol w="2571768"/>
                <a:gridCol w="2786083"/>
              </a:tblGrid>
              <a:tr h="1069045">
                <a:tc>
                  <a:txBody>
                    <a:bodyPr/>
                    <a:lstStyle/>
                    <a:p>
                      <a:pPr algn="ctr"/>
                      <a:r>
                        <a:rPr lang="zh-CN" altLang="en-US" dirty="0" smtClean="0">
                          <a:solidFill>
                            <a:schemeClr val="bg1"/>
                          </a:solidFill>
                        </a:rPr>
                        <a:t>合同号</a:t>
                      </a:r>
                      <a:endParaRPr lang="zh-CN" altLang="en-US" dirty="0">
                        <a:solidFill>
                          <a:schemeClr val="bg1"/>
                        </a:solidFill>
                      </a:endParaRPr>
                    </a:p>
                  </a:txBody>
                  <a:tcPr/>
                </a:tc>
                <a:tc>
                  <a:txBody>
                    <a:bodyPr/>
                    <a:lstStyle/>
                    <a:p>
                      <a:pPr algn="ctr"/>
                      <a:r>
                        <a:rPr lang="zh-CN" altLang="en-US" dirty="0" smtClean="0"/>
                        <a:t>船期</a:t>
                      </a:r>
                      <a:endParaRPr lang="zh-CN" altLang="en-US" dirty="0"/>
                    </a:p>
                  </a:txBody>
                  <a:tcPr/>
                </a:tc>
                <a:tc>
                  <a:txBody>
                    <a:bodyPr/>
                    <a:lstStyle/>
                    <a:p>
                      <a:pPr algn="ctr"/>
                      <a:r>
                        <a:rPr lang="zh-CN" altLang="en-US" dirty="0" smtClean="0"/>
                        <a:t>盈亏区间</a:t>
                      </a:r>
                      <a:endParaRPr lang="zh-CN" altLang="en-US" dirty="0"/>
                    </a:p>
                  </a:txBody>
                  <a:tcPr/>
                </a:tc>
              </a:tr>
              <a:tr h="778441">
                <a:tc>
                  <a:txBody>
                    <a:bodyPr/>
                    <a:lstStyle/>
                    <a:p>
                      <a:pPr algn="ctr"/>
                      <a:r>
                        <a:rPr lang="en-US" altLang="zh-CN" dirty="0" smtClean="0"/>
                        <a:t>30546</a:t>
                      </a:r>
                      <a:endParaRPr lang="zh-CN" altLang="en-US" dirty="0"/>
                    </a:p>
                  </a:txBody>
                  <a:tcPr/>
                </a:tc>
                <a:tc>
                  <a:txBody>
                    <a:bodyPr/>
                    <a:lstStyle/>
                    <a:p>
                      <a:pPr algn="ctr"/>
                      <a:r>
                        <a:rPr lang="en-US" altLang="zh-CN" dirty="0" smtClean="0"/>
                        <a:t>13</a:t>
                      </a:r>
                      <a:r>
                        <a:rPr lang="zh-CN" altLang="en-US" dirty="0" smtClean="0"/>
                        <a:t>年</a:t>
                      </a:r>
                      <a:r>
                        <a:rPr lang="en-US" altLang="zh-CN" dirty="0" smtClean="0"/>
                        <a:t>4</a:t>
                      </a:r>
                      <a:r>
                        <a:rPr lang="zh-CN" altLang="en-US" dirty="0" smtClean="0"/>
                        <a:t>月</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en-US" b="1" kern="1200" dirty="0" smtClean="0">
                          <a:solidFill>
                            <a:schemeClr val="dk1"/>
                          </a:solidFill>
                          <a:latin typeface="+mn-lt"/>
                          <a:ea typeface="+mn-ea"/>
                          <a:cs typeface="+mn-cs"/>
                          <a:sym typeface="Wingdings" pitchFamily="2" charset="2"/>
                        </a:rPr>
                        <a:t>（</a:t>
                      </a:r>
                      <a:r>
                        <a:rPr kumimoji="0" lang="en-US" altLang="zh-CN" b="1" kern="1200" dirty="0" smtClean="0">
                          <a:solidFill>
                            <a:srgbClr val="FF0000"/>
                          </a:solidFill>
                          <a:latin typeface="+mn-lt"/>
                          <a:ea typeface="+mn-ea"/>
                          <a:cs typeface="+mn-cs"/>
                          <a:sym typeface="Wingdings" pitchFamily="2" charset="2"/>
                        </a:rPr>
                        <a:t>-331.7</a:t>
                      </a:r>
                      <a:r>
                        <a:rPr kumimoji="0" lang="zh-CN" altLang="en-US" b="1" kern="1200" dirty="0" smtClean="0">
                          <a:solidFill>
                            <a:srgbClr val="FF0000"/>
                          </a:solidFill>
                          <a:latin typeface="+mn-lt"/>
                          <a:ea typeface="+mn-ea"/>
                          <a:cs typeface="+mn-cs"/>
                          <a:sym typeface="Wingdings" pitchFamily="2" charset="2"/>
                        </a:rPr>
                        <a:t>，</a:t>
                      </a:r>
                      <a:r>
                        <a:rPr kumimoji="0" lang="en-US" altLang="zh-CN" b="1" kern="1200" dirty="0" smtClean="0">
                          <a:solidFill>
                            <a:srgbClr val="FF0000"/>
                          </a:solidFill>
                          <a:latin typeface="+mn-lt"/>
                          <a:ea typeface="+mn-ea"/>
                          <a:cs typeface="+mn-cs"/>
                          <a:sym typeface="Wingdings" pitchFamily="2" charset="2"/>
                        </a:rPr>
                        <a:t>-538.3</a:t>
                      </a:r>
                      <a:r>
                        <a:rPr kumimoji="0" lang="zh-CN" altLang="en-US" b="1" kern="1200" dirty="0" smtClean="0">
                          <a:solidFill>
                            <a:schemeClr val="dk1"/>
                          </a:solidFill>
                          <a:latin typeface="+mn-lt"/>
                          <a:ea typeface="+mn-ea"/>
                          <a:cs typeface="+mn-cs"/>
                          <a:sym typeface="Wingdings" pitchFamily="2" charset="2"/>
                        </a:rPr>
                        <a:t>）</a:t>
                      </a:r>
                      <a:endParaRPr kumimoji="0" lang="zh-CN" altLang="en-US" b="1" kern="1200" dirty="0" smtClean="0">
                        <a:solidFill>
                          <a:schemeClr val="dk1"/>
                        </a:solidFill>
                        <a:latin typeface="+mn-lt"/>
                        <a:ea typeface="+mn-ea"/>
                        <a:cs typeface="+mn-cs"/>
                      </a:endParaRPr>
                    </a:p>
                    <a:p>
                      <a:pPr marL="0" algn="ctr" rtl="0" eaLnBrk="1" latinLnBrk="0" hangingPunct="1"/>
                      <a:endParaRPr kumimoji="0" lang="zh-CN" altLang="en-US" b="1" kern="1200" dirty="0">
                        <a:solidFill>
                          <a:schemeClr val="dk1"/>
                        </a:solidFill>
                        <a:latin typeface="+mn-lt"/>
                        <a:ea typeface="+mn-ea"/>
                        <a:cs typeface="+mn-cs"/>
                      </a:endParaRPr>
                    </a:p>
                  </a:txBody>
                  <a:tcPr/>
                </a:tc>
              </a:tr>
              <a:tr h="778441">
                <a:tc>
                  <a:txBody>
                    <a:bodyPr/>
                    <a:lstStyle/>
                    <a:p>
                      <a:pPr algn="ctr"/>
                      <a:r>
                        <a:rPr lang="en-US" altLang="zh-CN" dirty="0" smtClean="0"/>
                        <a:t>30758</a:t>
                      </a:r>
                      <a:endParaRPr lang="zh-CN" altLang="en-US" dirty="0"/>
                    </a:p>
                  </a:txBody>
                  <a:tcPr/>
                </a:tc>
                <a:tc>
                  <a:txBody>
                    <a:bodyPr/>
                    <a:lstStyle/>
                    <a:p>
                      <a:pPr algn="ctr"/>
                      <a:r>
                        <a:rPr lang="en-US" altLang="zh-CN" dirty="0" smtClean="0"/>
                        <a:t>13</a:t>
                      </a:r>
                      <a:r>
                        <a:rPr lang="zh-CN" altLang="en-US" dirty="0" smtClean="0"/>
                        <a:t>年</a:t>
                      </a:r>
                      <a:r>
                        <a:rPr lang="en-US" altLang="zh-CN" dirty="0" smtClean="0"/>
                        <a:t>11</a:t>
                      </a:r>
                      <a:r>
                        <a:rPr lang="zh-CN" altLang="en-US" dirty="0" smtClean="0"/>
                        <a:t>月</a:t>
                      </a:r>
                      <a:endParaRPr lang="zh-CN" altLang="en-US" dirty="0"/>
                    </a:p>
                  </a:txBody>
                  <a:tcPr/>
                </a:tc>
                <a:tc>
                  <a:txBody>
                    <a:bodyPr/>
                    <a:lstStyle/>
                    <a:p>
                      <a:pPr marL="0" algn="ctr" rtl="0" eaLnBrk="1" latinLnBrk="0" hangingPunct="1"/>
                      <a:r>
                        <a:rPr kumimoji="0" lang="zh-CN" altLang="en-US" b="1" kern="1200" dirty="0" smtClean="0">
                          <a:solidFill>
                            <a:schemeClr val="dk1"/>
                          </a:solidFill>
                          <a:latin typeface="+mn-lt"/>
                          <a:ea typeface="+mn-ea"/>
                          <a:cs typeface="+mn-cs"/>
                          <a:sym typeface="Wingdings" pitchFamily="2" charset="2"/>
                        </a:rPr>
                        <a:t>（</a:t>
                      </a:r>
                      <a:r>
                        <a:rPr kumimoji="0" lang="en-US" altLang="zh-CN" b="1" kern="1200" dirty="0" smtClean="0">
                          <a:solidFill>
                            <a:schemeClr val="dk1"/>
                          </a:solidFill>
                          <a:latin typeface="+mn-lt"/>
                          <a:ea typeface="+mn-ea"/>
                          <a:cs typeface="+mn-cs"/>
                          <a:sym typeface="Wingdings" pitchFamily="2" charset="2"/>
                        </a:rPr>
                        <a:t>81</a:t>
                      </a:r>
                      <a:r>
                        <a:rPr kumimoji="0" lang="zh-CN" altLang="en-US" b="1" kern="1200" dirty="0" smtClean="0">
                          <a:solidFill>
                            <a:schemeClr val="dk1"/>
                          </a:solidFill>
                          <a:latin typeface="+mn-lt"/>
                          <a:ea typeface="+mn-ea"/>
                          <a:cs typeface="+mn-cs"/>
                          <a:sym typeface="Wingdings" pitchFamily="2" charset="2"/>
                        </a:rPr>
                        <a:t>，</a:t>
                      </a:r>
                      <a:r>
                        <a:rPr kumimoji="0" lang="en-US" altLang="zh-CN" b="1" kern="1200" dirty="0" smtClean="0">
                          <a:solidFill>
                            <a:srgbClr val="FF0000"/>
                          </a:solidFill>
                          <a:latin typeface="+mn-lt"/>
                          <a:ea typeface="+mn-ea"/>
                          <a:cs typeface="+mn-cs"/>
                          <a:sym typeface="Wingdings" pitchFamily="2" charset="2"/>
                        </a:rPr>
                        <a:t>-195</a:t>
                      </a:r>
                      <a:r>
                        <a:rPr kumimoji="0" lang="zh-CN" altLang="en-US" b="1" kern="1200" dirty="0" smtClean="0">
                          <a:solidFill>
                            <a:schemeClr val="dk1"/>
                          </a:solidFill>
                          <a:latin typeface="+mn-lt"/>
                          <a:ea typeface="+mn-ea"/>
                          <a:cs typeface="+mn-cs"/>
                          <a:sym typeface="Wingdings" pitchFamily="2" charset="2"/>
                        </a:rPr>
                        <a:t>）</a:t>
                      </a:r>
                      <a:endParaRPr kumimoji="0" lang="zh-CN" altLang="en-US" b="1" kern="1200" dirty="0">
                        <a:solidFill>
                          <a:schemeClr val="dk1"/>
                        </a:solidFill>
                        <a:latin typeface="+mn-lt"/>
                        <a:ea typeface="+mn-ea"/>
                        <a:cs typeface="+mn-cs"/>
                      </a:endParaRPr>
                    </a:p>
                  </a:txBody>
                  <a:tcPr/>
                </a:tc>
              </a:tr>
              <a:tr h="1089818">
                <a:tc>
                  <a:txBody>
                    <a:bodyPr/>
                    <a:lstStyle/>
                    <a:p>
                      <a:pPr algn="ctr"/>
                      <a:r>
                        <a:rPr lang="en-US" altLang="zh-CN" dirty="0" smtClean="0"/>
                        <a:t>30973</a:t>
                      </a:r>
                      <a:endParaRPr lang="zh-CN" altLang="en-US" dirty="0"/>
                    </a:p>
                  </a:txBody>
                  <a:tcPr/>
                </a:tc>
                <a:tc>
                  <a:txBody>
                    <a:bodyPr/>
                    <a:lstStyle/>
                    <a:p>
                      <a:pPr algn="ctr"/>
                      <a:r>
                        <a:rPr lang="en-US" altLang="zh-CN" dirty="0" smtClean="0"/>
                        <a:t>14</a:t>
                      </a:r>
                      <a:r>
                        <a:rPr lang="zh-CN" altLang="en-US" dirty="0" smtClean="0"/>
                        <a:t>年</a:t>
                      </a:r>
                      <a:r>
                        <a:rPr lang="en-US" altLang="zh-CN" dirty="0" smtClean="0"/>
                        <a:t>2</a:t>
                      </a:r>
                      <a:r>
                        <a:rPr lang="zh-CN" altLang="en-US" dirty="0" smtClean="0"/>
                        <a:t>月</a:t>
                      </a:r>
                      <a:endParaRPr lang="zh-CN" altLang="en-US" dirty="0"/>
                    </a:p>
                  </a:txBody>
                  <a:tcPr/>
                </a:tc>
                <a:tc>
                  <a:txBody>
                    <a:bodyPr/>
                    <a:lstStyle/>
                    <a:p>
                      <a:pPr marL="0" algn="ctr" rtl="0" eaLnBrk="1" latinLnBrk="0" hangingPunct="1"/>
                      <a:r>
                        <a:rPr kumimoji="0" lang="zh-CN" altLang="en-US" b="1" kern="1200" dirty="0" smtClean="0">
                          <a:solidFill>
                            <a:schemeClr val="dk1"/>
                          </a:solidFill>
                          <a:latin typeface="+mn-lt"/>
                          <a:ea typeface="+mn-ea"/>
                          <a:cs typeface="+mn-cs"/>
                        </a:rPr>
                        <a:t>（</a:t>
                      </a:r>
                      <a:r>
                        <a:rPr kumimoji="0" lang="en-US" altLang="zh-CN" b="1" kern="1200" dirty="0" smtClean="0">
                          <a:solidFill>
                            <a:schemeClr val="dk1"/>
                          </a:solidFill>
                          <a:latin typeface="+mn-lt"/>
                          <a:ea typeface="+mn-ea"/>
                          <a:cs typeface="+mn-cs"/>
                        </a:rPr>
                        <a:t>726.7</a:t>
                      </a:r>
                      <a:r>
                        <a:rPr kumimoji="0" lang="zh-CN" altLang="en-US" b="1" kern="1200" dirty="0" smtClean="0">
                          <a:solidFill>
                            <a:schemeClr val="dk1"/>
                          </a:solidFill>
                          <a:latin typeface="+mn-lt"/>
                          <a:ea typeface="+mn-ea"/>
                          <a:cs typeface="+mn-cs"/>
                        </a:rPr>
                        <a:t>，</a:t>
                      </a:r>
                      <a:r>
                        <a:rPr kumimoji="0" lang="en-US" altLang="zh-CN" b="1" kern="1200" dirty="0" smtClean="0">
                          <a:solidFill>
                            <a:srgbClr val="FF0000"/>
                          </a:solidFill>
                          <a:latin typeface="+mn-lt"/>
                          <a:ea typeface="+mn-ea"/>
                          <a:cs typeface="+mn-cs"/>
                        </a:rPr>
                        <a:t>-622.9</a:t>
                      </a:r>
                      <a:r>
                        <a:rPr kumimoji="0" lang="zh-CN" altLang="en-US" b="1" kern="1200" dirty="0" smtClean="0">
                          <a:solidFill>
                            <a:schemeClr val="dk1"/>
                          </a:solidFill>
                          <a:latin typeface="+mn-lt"/>
                          <a:ea typeface="+mn-ea"/>
                          <a:cs typeface="+mn-cs"/>
                        </a:rPr>
                        <a:t>）</a:t>
                      </a:r>
                      <a:endParaRPr kumimoji="0" lang="zh-CN" altLang="en-US" b="1" kern="1200" dirty="0">
                        <a:solidFill>
                          <a:schemeClr val="dk1"/>
                        </a:solidFill>
                        <a:latin typeface="+mn-lt"/>
                        <a:ea typeface="+mn-ea"/>
                        <a:cs typeface="+mn-cs"/>
                      </a:endParaRPr>
                    </a:p>
                  </a:txBody>
                  <a:tcPr/>
                </a:tc>
              </a:tr>
              <a:tr h="856286">
                <a:tc>
                  <a:txBody>
                    <a:bodyPr/>
                    <a:lstStyle/>
                    <a:p>
                      <a:pPr algn="ctr"/>
                      <a:r>
                        <a:rPr lang="en-US" altLang="zh-CN" dirty="0" smtClean="0"/>
                        <a:t>30976</a:t>
                      </a:r>
                      <a:endParaRPr lang="zh-CN" altLang="en-US" dirty="0"/>
                    </a:p>
                  </a:txBody>
                  <a:tcPr/>
                </a:tc>
                <a:tc>
                  <a:txBody>
                    <a:bodyPr/>
                    <a:lstStyle/>
                    <a:p>
                      <a:pPr algn="ctr"/>
                      <a:r>
                        <a:rPr lang="en-US" altLang="zh-CN" dirty="0" smtClean="0"/>
                        <a:t>14</a:t>
                      </a:r>
                      <a:r>
                        <a:rPr lang="zh-CN" altLang="en-US" dirty="0" smtClean="0"/>
                        <a:t>年</a:t>
                      </a:r>
                      <a:r>
                        <a:rPr lang="en-US" altLang="zh-CN" dirty="0" smtClean="0"/>
                        <a:t>4</a:t>
                      </a:r>
                      <a:r>
                        <a:rPr lang="zh-CN" altLang="en-US" dirty="0" smtClean="0"/>
                        <a:t>月</a:t>
                      </a:r>
                      <a:endParaRPr lang="zh-CN" altLang="en-US" dirty="0"/>
                    </a:p>
                  </a:txBody>
                  <a:tcPr/>
                </a:tc>
                <a:tc>
                  <a:txBody>
                    <a:bodyPr/>
                    <a:lstStyle/>
                    <a:p>
                      <a:pPr algn="ctr"/>
                      <a:r>
                        <a:rPr kumimoji="0" lang="zh-CN" altLang="en-US" b="1" kern="1200" dirty="0" smtClean="0">
                          <a:solidFill>
                            <a:schemeClr val="dk1"/>
                          </a:solidFill>
                          <a:latin typeface="+mn-lt"/>
                          <a:ea typeface="+mn-ea"/>
                          <a:cs typeface="+mn-cs"/>
                        </a:rPr>
                        <a:t>（</a:t>
                      </a:r>
                      <a:r>
                        <a:rPr kumimoji="0" lang="en-US" altLang="zh-CN" b="1" kern="1200" dirty="0" smtClean="0">
                          <a:solidFill>
                            <a:srgbClr val="FF0000"/>
                          </a:solidFill>
                          <a:latin typeface="+mn-lt"/>
                          <a:ea typeface="+mn-ea"/>
                          <a:cs typeface="+mn-cs"/>
                        </a:rPr>
                        <a:t>-141.9</a:t>
                      </a:r>
                      <a:r>
                        <a:rPr kumimoji="0" lang="zh-CN" altLang="en-US" b="1" kern="1200" dirty="0" smtClean="0">
                          <a:solidFill>
                            <a:srgbClr val="FF0000"/>
                          </a:solidFill>
                          <a:latin typeface="+mn-lt"/>
                          <a:ea typeface="+mn-ea"/>
                          <a:cs typeface="+mn-cs"/>
                        </a:rPr>
                        <a:t>，</a:t>
                      </a:r>
                      <a:r>
                        <a:rPr kumimoji="0" lang="en-US" altLang="zh-CN" b="1" kern="1200" dirty="0" smtClean="0">
                          <a:solidFill>
                            <a:srgbClr val="FF0000"/>
                          </a:solidFill>
                          <a:latin typeface="+mn-lt"/>
                          <a:ea typeface="+mn-ea"/>
                          <a:cs typeface="+mn-cs"/>
                        </a:rPr>
                        <a:t>-452.8</a:t>
                      </a:r>
                      <a:r>
                        <a:rPr lang="zh-CN" altLang="en-US" sz="1800" dirty="0" smtClean="0"/>
                        <a:t>）</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方案</a:t>
            </a:r>
            <a:r>
              <a:rPr lang="en-US" altLang="zh-CN" dirty="0" smtClean="0"/>
              <a:t>C  </a:t>
            </a:r>
            <a:r>
              <a:rPr lang="zh-CN" altLang="en-US" dirty="0" smtClean="0"/>
              <a:t>结论</a:t>
            </a:r>
            <a:endParaRPr lang="zh-CN" altLang="en-US" dirty="0"/>
          </a:p>
        </p:txBody>
      </p:sp>
      <p:sp>
        <p:nvSpPr>
          <p:cNvPr id="4" name="内容占位符 3"/>
          <p:cNvSpPr>
            <a:spLocks noGrp="1"/>
          </p:cNvSpPr>
          <p:nvPr>
            <p:ph idx="1"/>
          </p:nvPr>
        </p:nvSpPr>
        <p:spPr/>
        <p:txBody>
          <a:bodyPr/>
          <a:lstStyle/>
          <a:p>
            <a:endParaRPr lang="en-US" altLang="zh-CN" dirty="0" smtClean="0"/>
          </a:p>
          <a:p>
            <a:pPr>
              <a:buNone/>
            </a:pPr>
            <a:r>
              <a:rPr lang="zh-CN" altLang="en-US" dirty="0" smtClean="0"/>
              <a:t>方案亏损较大主要因为去年一路逼仓的上涨行情</a:t>
            </a:r>
            <a:endParaRPr lang="en-US" altLang="zh-CN" dirty="0" smtClean="0"/>
          </a:p>
          <a:p>
            <a:pPr>
              <a:buNone/>
            </a:pPr>
            <a:endParaRPr lang="en-US" altLang="zh-CN" dirty="0" smtClean="0"/>
          </a:p>
          <a:p>
            <a:pPr>
              <a:buNone/>
            </a:pPr>
            <a:r>
              <a:rPr lang="zh-CN" altLang="en-US" dirty="0" smtClean="0"/>
              <a:t>方案可以在利润为正时比较好的锁定利润，同时有一定的操作空间</a:t>
            </a:r>
            <a:endParaRPr lang="en-US" altLang="zh-CN" dirty="0" smtClean="0"/>
          </a:p>
          <a:p>
            <a:pPr>
              <a:buNone/>
            </a:pPr>
            <a:endParaRPr lang="en-US" altLang="zh-CN" dirty="0" smtClean="0"/>
          </a:p>
          <a:p>
            <a:pPr>
              <a:buNone/>
            </a:pPr>
            <a:r>
              <a:rPr lang="zh-CN" altLang="en-US" dirty="0" smtClean="0"/>
              <a:t>方案避免的期货和基差波动带来的风险</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5984" y="2643181"/>
            <a:ext cx="6858016" cy="2243143"/>
          </a:xfrm>
        </p:spPr>
        <p:txBody>
          <a:bodyPr>
            <a:normAutofit/>
          </a:bodyPr>
          <a:lstStyle/>
          <a:p>
            <a:r>
              <a:rPr lang="en-US" altLang="zh-CN" sz="6600" dirty="0" smtClean="0"/>
              <a:t>2 </a:t>
            </a:r>
            <a:r>
              <a:rPr lang="zh-CN" altLang="en-US" sz="6600" dirty="0" smtClean="0"/>
              <a:t>套保的几种方案</a:t>
            </a:r>
            <a:endParaRPr lang="zh-CN" altLang="en-US" sz="6600" dirty="0"/>
          </a:p>
        </p:txBody>
      </p:sp>
      <p:sp>
        <p:nvSpPr>
          <p:cNvPr id="4" name="文本占位符 3"/>
          <p:cNvSpPr>
            <a:spLocks noGrp="1"/>
          </p:cNvSpPr>
          <p:nvPr>
            <p:ph type="body"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三种套保方案盈亏比较</a:t>
            </a:r>
            <a:endParaRPr lang="zh-CN" altLang="en-US" dirty="0"/>
          </a:p>
        </p:txBody>
      </p:sp>
      <p:graphicFrame>
        <p:nvGraphicFramePr>
          <p:cNvPr id="4" name="内容占位符 3"/>
          <p:cNvGraphicFramePr>
            <a:graphicFrameLocks noGrp="1"/>
          </p:cNvGraphicFramePr>
          <p:nvPr>
            <p:ph idx="1"/>
          </p:nvPr>
        </p:nvGraphicFramePr>
        <p:xfrm>
          <a:off x="1043608" y="1412777"/>
          <a:ext cx="7750084" cy="4536503"/>
        </p:xfrm>
        <a:graphic>
          <a:graphicData uri="http://schemas.openxmlformats.org/drawingml/2006/table">
            <a:tbl>
              <a:tblPr firstRow="1" bandRow="1">
                <a:tableStyleId>{5C22544A-7EE6-4342-B048-85BDC9FD1C3A}</a:tableStyleId>
              </a:tblPr>
              <a:tblGrid>
                <a:gridCol w="936104"/>
                <a:gridCol w="1944216"/>
                <a:gridCol w="1872208"/>
                <a:gridCol w="1800200"/>
                <a:gridCol w="1197356"/>
              </a:tblGrid>
              <a:tr h="1053227">
                <a:tc>
                  <a:txBody>
                    <a:bodyPr/>
                    <a:lstStyle/>
                    <a:p>
                      <a:endParaRPr lang="zh-CN" altLang="en-US" dirty="0"/>
                    </a:p>
                  </a:txBody>
                  <a:tcPr>
                    <a:solidFill>
                      <a:schemeClr val="accent4">
                        <a:lumMod val="60000"/>
                        <a:lumOff val="40000"/>
                      </a:schemeClr>
                    </a:solidFill>
                  </a:tcPr>
                </a:tc>
                <a:tc>
                  <a:txBody>
                    <a:bodyPr/>
                    <a:lstStyle/>
                    <a:p>
                      <a:r>
                        <a:rPr lang="zh-CN" altLang="en-US" dirty="0" smtClean="0"/>
                        <a:t>方案</a:t>
                      </a:r>
                      <a:r>
                        <a:rPr lang="en-US" altLang="zh-CN" dirty="0" smtClean="0"/>
                        <a:t>A</a:t>
                      </a:r>
                      <a:endParaRPr lang="zh-CN" altLang="en-US" dirty="0"/>
                    </a:p>
                  </a:txBody>
                  <a:tcPr>
                    <a:solidFill>
                      <a:schemeClr val="accent4">
                        <a:lumMod val="60000"/>
                        <a:lumOff val="40000"/>
                      </a:schemeClr>
                    </a:solidFill>
                  </a:tcPr>
                </a:tc>
                <a:tc>
                  <a:txBody>
                    <a:bodyPr/>
                    <a:lstStyle/>
                    <a:p>
                      <a:r>
                        <a:rPr lang="zh-CN" altLang="en-US" dirty="0" smtClean="0"/>
                        <a:t>方案</a:t>
                      </a:r>
                      <a:r>
                        <a:rPr lang="en-US" altLang="zh-CN" dirty="0" smtClean="0"/>
                        <a:t>B</a:t>
                      </a:r>
                      <a:endParaRPr lang="zh-CN" altLang="en-US" dirty="0"/>
                    </a:p>
                  </a:txBody>
                  <a:tcPr>
                    <a:solidFill>
                      <a:schemeClr val="accent4">
                        <a:lumMod val="60000"/>
                        <a:lumOff val="40000"/>
                      </a:schemeClr>
                    </a:solidFill>
                  </a:tcPr>
                </a:tc>
                <a:tc>
                  <a:txBody>
                    <a:bodyPr/>
                    <a:lstStyle/>
                    <a:p>
                      <a:r>
                        <a:rPr lang="zh-CN" altLang="en-US" dirty="0" smtClean="0"/>
                        <a:t>方案</a:t>
                      </a:r>
                      <a:r>
                        <a:rPr lang="en-US" altLang="zh-CN" dirty="0" smtClean="0"/>
                        <a:t>C</a:t>
                      </a:r>
                      <a:endParaRPr lang="zh-CN" altLang="en-US" dirty="0"/>
                    </a:p>
                  </a:txBody>
                  <a:tcPr>
                    <a:solidFill>
                      <a:schemeClr val="accent4">
                        <a:lumMod val="60000"/>
                        <a:lumOff val="40000"/>
                      </a:schemeClr>
                    </a:solidFill>
                  </a:tcPr>
                </a:tc>
                <a:tc>
                  <a:txBody>
                    <a:bodyPr/>
                    <a:lstStyle/>
                    <a:p>
                      <a:r>
                        <a:rPr lang="zh-CN" altLang="en-US" dirty="0" smtClean="0"/>
                        <a:t>实际</a:t>
                      </a:r>
                      <a:endParaRPr lang="zh-CN" altLang="en-US" dirty="0"/>
                    </a:p>
                  </a:txBody>
                  <a:tcPr>
                    <a:solidFill>
                      <a:schemeClr val="accent4">
                        <a:lumMod val="60000"/>
                        <a:lumOff val="40000"/>
                      </a:schemeClr>
                    </a:solidFill>
                  </a:tcPr>
                </a:tc>
              </a:tr>
              <a:tr h="943387">
                <a:tc>
                  <a:txBody>
                    <a:bodyPr/>
                    <a:lstStyle/>
                    <a:p>
                      <a:r>
                        <a:rPr lang="en-US" altLang="zh-CN" dirty="0" smtClean="0"/>
                        <a:t>30546</a:t>
                      </a:r>
                      <a:endParaRPr lang="zh-CN" altLang="en-US" dirty="0"/>
                    </a:p>
                  </a:txBody>
                  <a:tcPr/>
                </a:tc>
                <a:tc>
                  <a:txBody>
                    <a:bodyPr/>
                    <a:lstStyle/>
                    <a:p>
                      <a:r>
                        <a:rPr lang="zh-CN" altLang="en-US" b="1" dirty="0" smtClean="0"/>
                        <a:t>（</a:t>
                      </a:r>
                      <a:r>
                        <a:rPr lang="en-US" altLang="zh-CN" b="1" dirty="0" smtClean="0">
                          <a:solidFill>
                            <a:srgbClr val="FF0000"/>
                          </a:solidFill>
                        </a:rPr>
                        <a:t>-534</a:t>
                      </a:r>
                      <a:r>
                        <a:rPr lang="en-US" altLang="zh-CN" b="1" dirty="0" smtClean="0"/>
                        <a:t>,  611</a:t>
                      </a:r>
                      <a:r>
                        <a:rPr lang="zh-CN" altLang="en-US" b="1" dirty="0" smtClean="0"/>
                        <a:t>）</a:t>
                      </a:r>
                      <a:endParaRPr lang="zh-CN" altLang="en-US" b="1" dirty="0"/>
                    </a:p>
                  </a:txBody>
                  <a:tcPr/>
                </a:tc>
                <a:tc>
                  <a:txBody>
                    <a:bodyPr/>
                    <a:lstStyle/>
                    <a:p>
                      <a:r>
                        <a:rPr lang="zh-CN" altLang="en-US" b="1" dirty="0" smtClean="0"/>
                        <a:t>（</a:t>
                      </a:r>
                      <a:r>
                        <a:rPr lang="en-US" altLang="zh-CN" sz="1800" b="1" dirty="0" smtClean="0">
                          <a:solidFill>
                            <a:srgbClr val="FF0000"/>
                          </a:solidFill>
                        </a:rPr>
                        <a:t>-429</a:t>
                      </a:r>
                      <a:r>
                        <a:rPr lang="zh-CN" altLang="en-US" sz="1800" b="1" dirty="0" smtClean="0"/>
                        <a:t>，</a:t>
                      </a:r>
                      <a:r>
                        <a:rPr lang="en-US" altLang="zh-CN" sz="1800" b="1" dirty="0" smtClean="0"/>
                        <a:t>304 </a:t>
                      </a:r>
                      <a:r>
                        <a:rPr lang="zh-CN" altLang="en-US" sz="1800" b="1" dirty="0" smtClean="0"/>
                        <a:t>）</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en-US" b="1" kern="1200" dirty="0" smtClean="0">
                          <a:solidFill>
                            <a:schemeClr val="dk1"/>
                          </a:solidFill>
                          <a:latin typeface="+mn-lt"/>
                          <a:ea typeface="+mn-ea"/>
                          <a:cs typeface="+mn-cs"/>
                          <a:sym typeface="Wingdings" pitchFamily="2" charset="2"/>
                        </a:rPr>
                        <a:t>（</a:t>
                      </a:r>
                      <a:r>
                        <a:rPr kumimoji="0" lang="en-US" altLang="zh-CN" b="1" kern="1200" dirty="0" smtClean="0">
                          <a:solidFill>
                            <a:srgbClr val="FF0000"/>
                          </a:solidFill>
                          <a:latin typeface="+mn-lt"/>
                          <a:ea typeface="+mn-ea"/>
                          <a:cs typeface="+mn-cs"/>
                          <a:sym typeface="Wingdings" pitchFamily="2" charset="2"/>
                        </a:rPr>
                        <a:t>-538</a:t>
                      </a:r>
                      <a:r>
                        <a:rPr kumimoji="0" lang="zh-CN" altLang="en-US" b="1" kern="1200" dirty="0" smtClean="0">
                          <a:solidFill>
                            <a:srgbClr val="FF0000"/>
                          </a:solidFill>
                          <a:latin typeface="+mn-lt"/>
                          <a:ea typeface="+mn-ea"/>
                          <a:cs typeface="+mn-cs"/>
                          <a:sym typeface="Wingdings" pitchFamily="2" charset="2"/>
                        </a:rPr>
                        <a:t>，</a:t>
                      </a:r>
                      <a:r>
                        <a:rPr kumimoji="0" lang="en-US" altLang="zh-CN" b="1" kern="1200" dirty="0" smtClean="0">
                          <a:solidFill>
                            <a:srgbClr val="FF0000"/>
                          </a:solidFill>
                          <a:latin typeface="+mn-lt"/>
                          <a:ea typeface="+mn-ea"/>
                          <a:cs typeface="+mn-cs"/>
                          <a:sym typeface="Wingdings" pitchFamily="2" charset="2"/>
                        </a:rPr>
                        <a:t>-331</a:t>
                      </a:r>
                      <a:r>
                        <a:rPr kumimoji="0" lang="zh-CN" altLang="en-US" b="1" kern="1200" dirty="0" smtClean="0">
                          <a:solidFill>
                            <a:schemeClr val="dk1"/>
                          </a:solidFill>
                          <a:latin typeface="+mn-lt"/>
                          <a:ea typeface="+mn-ea"/>
                          <a:cs typeface="+mn-cs"/>
                          <a:sym typeface="Wingdings" pitchFamily="2" charset="2"/>
                        </a:rPr>
                        <a:t>）</a:t>
                      </a:r>
                      <a:endParaRPr kumimoji="0" lang="zh-CN" altLang="en-US" b="1" kern="1200" dirty="0" smtClean="0">
                        <a:solidFill>
                          <a:schemeClr val="dk1"/>
                        </a:solidFill>
                        <a:latin typeface="+mn-lt"/>
                        <a:ea typeface="+mn-ea"/>
                        <a:cs typeface="+mn-cs"/>
                      </a:endParaRPr>
                    </a:p>
                  </a:txBody>
                  <a:tcPr/>
                </a:tc>
                <a:tc>
                  <a:txBody>
                    <a:bodyPr/>
                    <a:lstStyle/>
                    <a:p>
                      <a:r>
                        <a:rPr lang="en-US" altLang="zh-CN" b="1" dirty="0" smtClean="0">
                          <a:solidFill>
                            <a:srgbClr val="FF0000"/>
                          </a:solidFill>
                        </a:rPr>
                        <a:t>-233</a:t>
                      </a:r>
                      <a:endParaRPr lang="zh-CN" altLang="en-US" b="1" dirty="0">
                        <a:solidFill>
                          <a:srgbClr val="FF0000"/>
                        </a:solidFill>
                      </a:endParaRPr>
                    </a:p>
                  </a:txBody>
                  <a:tcPr/>
                </a:tc>
              </a:tr>
              <a:tr h="798251">
                <a:tc>
                  <a:txBody>
                    <a:bodyPr/>
                    <a:lstStyle/>
                    <a:p>
                      <a:r>
                        <a:rPr lang="en-US" altLang="zh-CN" dirty="0" smtClean="0"/>
                        <a:t>30758</a:t>
                      </a:r>
                      <a:endParaRPr lang="zh-CN" altLang="en-US" dirty="0"/>
                    </a:p>
                  </a:txBody>
                  <a:tcPr/>
                </a:tc>
                <a:tc>
                  <a:txBody>
                    <a:bodyPr/>
                    <a:lstStyle/>
                    <a:p>
                      <a:r>
                        <a:rPr lang="zh-CN" altLang="en-US" b="1" dirty="0" smtClean="0"/>
                        <a:t>（</a:t>
                      </a:r>
                      <a:r>
                        <a:rPr lang="en-US" altLang="zh-CN" b="1" dirty="0" smtClean="0">
                          <a:solidFill>
                            <a:srgbClr val="FF0000"/>
                          </a:solidFill>
                        </a:rPr>
                        <a:t>-237</a:t>
                      </a:r>
                      <a:r>
                        <a:rPr lang="en-US" altLang="zh-CN" b="1" dirty="0" smtClean="0"/>
                        <a:t>,  303</a:t>
                      </a:r>
                      <a:r>
                        <a:rPr lang="zh-CN" altLang="en-US" b="1" dirty="0" smtClean="0"/>
                        <a:t>）</a:t>
                      </a:r>
                      <a:endParaRPr lang="zh-CN" altLang="en-US" b="1" dirty="0"/>
                    </a:p>
                  </a:txBody>
                  <a:tcPr/>
                </a:tc>
                <a:tc>
                  <a:txBody>
                    <a:bodyPr/>
                    <a:lstStyle/>
                    <a:p>
                      <a:r>
                        <a:rPr lang="zh-CN" altLang="en-US" b="1" dirty="0" smtClean="0"/>
                        <a:t>（</a:t>
                      </a:r>
                      <a:r>
                        <a:rPr lang="en-US" altLang="zh-CN" sz="1800" b="1" dirty="0" smtClean="0">
                          <a:solidFill>
                            <a:srgbClr val="FF0000"/>
                          </a:solidFill>
                        </a:rPr>
                        <a:t>-313</a:t>
                      </a:r>
                      <a:r>
                        <a:rPr lang="en-US" altLang="zh-CN" sz="1800" b="1" dirty="0" smtClean="0"/>
                        <a:t>,    201</a:t>
                      </a:r>
                      <a:r>
                        <a:rPr lang="zh-CN" altLang="en-US" sz="1800" b="1" dirty="0" smtClean="0"/>
                        <a:t>）</a:t>
                      </a:r>
                      <a:endParaRPr lang="zh-CN" altLang="en-US" dirty="0"/>
                    </a:p>
                  </a:txBody>
                  <a:tcPr/>
                </a:tc>
                <a:tc>
                  <a:txBody>
                    <a:bodyPr/>
                    <a:lstStyle/>
                    <a:p>
                      <a:pPr marL="0" algn="ctr" rtl="0" eaLnBrk="1" latinLnBrk="0" hangingPunct="1"/>
                      <a:r>
                        <a:rPr kumimoji="0" lang="zh-CN" altLang="en-US" b="1" kern="1200" dirty="0" smtClean="0">
                          <a:solidFill>
                            <a:schemeClr val="dk1"/>
                          </a:solidFill>
                          <a:latin typeface="+mn-lt"/>
                          <a:ea typeface="+mn-ea"/>
                          <a:cs typeface="+mn-cs"/>
                          <a:sym typeface="Wingdings" pitchFamily="2" charset="2"/>
                        </a:rPr>
                        <a:t>（</a:t>
                      </a:r>
                      <a:r>
                        <a:rPr kumimoji="0" lang="en-US" altLang="zh-CN" b="1" kern="1200" dirty="0" smtClean="0">
                          <a:solidFill>
                            <a:srgbClr val="FF0000"/>
                          </a:solidFill>
                          <a:latin typeface="+mn-lt"/>
                          <a:ea typeface="+mn-ea"/>
                          <a:cs typeface="+mn-cs"/>
                          <a:sym typeface="Wingdings" pitchFamily="2" charset="2"/>
                        </a:rPr>
                        <a:t>-195</a:t>
                      </a:r>
                      <a:r>
                        <a:rPr kumimoji="0" lang="zh-CN" altLang="en-US" b="1" kern="1200" dirty="0" smtClean="0">
                          <a:solidFill>
                            <a:schemeClr val="dk1"/>
                          </a:solidFill>
                          <a:latin typeface="+mn-lt"/>
                          <a:ea typeface="+mn-ea"/>
                          <a:cs typeface="+mn-cs"/>
                          <a:sym typeface="Wingdings" pitchFamily="2" charset="2"/>
                        </a:rPr>
                        <a:t>，</a:t>
                      </a:r>
                      <a:r>
                        <a:rPr kumimoji="0" lang="en-US" altLang="zh-CN" b="1" kern="1200" dirty="0" smtClean="0">
                          <a:solidFill>
                            <a:schemeClr val="dk1"/>
                          </a:solidFill>
                          <a:latin typeface="+mn-lt"/>
                          <a:ea typeface="+mn-ea"/>
                          <a:cs typeface="+mn-cs"/>
                          <a:sym typeface="Wingdings" pitchFamily="2" charset="2"/>
                        </a:rPr>
                        <a:t>81</a:t>
                      </a:r>
                      <a:r>
                        <a:rPr kumimoji="0" lang="zh-CN" altLang="en-US" b="1" kern="1200" dirty="0" smtClean="0">
                          <a:solidFill>
                            <a:schemeClr val="dk1"/>
                          </a:solidFill>
                          <a:latin typeface="+mn-lt"/>
                          <a:ea typeface="+mn-ea"/>
                          <a:cs typeface="+mn-cs"/>
                          <a:sym typeface="Wingdings" pitchFamily="2" charset="2"/>
                        </a:rPr>
                        <a:t>）</a:t>
                      </a:r>
                      <a:endParaRPr kumimoji="0" lang="zh-CN" altLang="en-US" b="1" kern="1200" dirty="0">
                        <a:solidFill>
                          <a:schemeClr val="dk1"/>
                        </a:solidFill>
                        <a:latin typeface="+mn-lt"/>
                        <a:ea typeface="+mn-ea"/>
                        <a:cs typeface="+mn-cs"/>
                      </a:endParaRPr>
                    </a:p>
                  </a:txBody>
                  <a:tcPr/>
                </a:tc>
                <a:tc>
                  <a:txBody>
                    <a:bodyPr/>
                    <a:lstStyle/>
                    <a:p>
                      <a:r>
                        <a:rPr lang="en-US" altLang="zh-CN" b="1" dirty="0" smtClean="0">
                          <a:solidFill>
                            <a:srgbClr val="FF0000"/>
                          </a:solidFill>
                        </a:rPr>
                        <a:t>-148</a:t>
                      </a:r>
                      <a:endParaRPr lang="zh-CN" altLang="en-US" b="1" dirty="0">
                        <a:solidFill>
                          <a:srgbClr val="FF0000"/>
                        </a:solidFill>
                      </a:endParaRPr>
                    </a:p>
                  </a:txBody>
                  <a:tcPr/>
                </a:tc>
              </a:tr>
              <a:tr h="943387">
                <a:tc>
                  <a:txBody>
                    <a:bodyPr/>
                    <a:lstStyle/>
                    <a:p>
                      <a:r>
                        <a:rPr lang="en-US" altLang="zh-CN" dirty="0" smtClean="0"/>
                        <a:t>30973</a:t>
                      </a:r>
                      <a:endParaRPr lang="zh-CN" altLang="en-US" dirty="0"/>
                    </a:p>
                  </a:txBody>
                  <a:tcPr/>
                </a:tc>
                <a:tc>
                  <a:txBody>
                    <a:bodyPr/>
                    <a:lstStyle/>
                    <a:p>
                      <a:r>
                        <a:rPr lang="zh-CN" altLang="en-US" b="1" dirty="0" smtClean="0"/>
                        <a:t>（</a:t>
                      </a:r>
                      <a:r>
                        <a:rPr lang="en-US" altLang="zh-CN" b="1" dirty="0" smtClean="0">
                          <a:solidFill>
                            <a:srgbClr val="FF0000"/>
                          </a:solidFill>
                        </a:rPr>
                        <a:t>-1053</a:t>
                      </a:r>
                      <a:r>
                        <a:rPr lang="zh-CN" altLang="en-US" b="1" dirty="0" smtClean="0"/>
                        <a:t>， </a:t>
                      </a:r>
                      <a:r>
                        <a:rPr lang="en-US" altLang="zh-CN" b="1" dirty="0" smtClean="0">
                          <a:solidFill>
                            <a:srgbClr val="FF0000"/>
                          </a:solidFill>
                        </a:rPr>
                        <a:t>-25</a:t>
                      </a:r>
                      <a:r>
                        <a:rPr lang="zh-CN" altLang="en-US" b="1" dirty="0" smtClean="0"/>
                        <a:t>）</a:t>
                      </a:r>
                      <a:endParaRPr lang="zh-CN" altLang="en-US" b="1" dirty="0"/>
                    </a:p>
                  </a:txBody>
                  <a:tcPr/>
                </a:tc>
                <a:tc>
                  <a:txBody>
                    <a:bodyPr/>
                    <a:lstStyle/>
                    <a:p>
                      <a:r>
                        <a:rPr lang="zh-CN" altLang="en-US" b="1" dirty="0" smtClean="0"/>
                        <a:t>（</a:t>
                      </a:r>
                      <a:r>
                        <a:rPr lang="en-US" altLang="zh-CN" sz="1800" b="1" dirty="0" smtClean="0">
                          <a:solidFill>
                            <a:srgbClr val="FF0000"/>
                          </a:solidFill>
                        </a:rPr>
                        <a:t>-691</a:t>
                      </a:r>
                      <a:r>
                        <a:rPr lang="en-US" altLang="zh-CN" sz="1800" b="1" dirty="0" smtClean="0"/>
                        <a:t>,   </a:t>
                      </a:r>
                      <a:r>
                        <a:rPr lang="en-US" altLang="zh-CN" sz="1800" b="1" dirty="0" smtClean="0">
                          <a:solidFill>
                            <a:srgbClr val="FF0000"/>
                          </a:solidFill>
                        </a:rPr>
                        <a:t> -340</a:t>
                      </a:r>
                      <a:r>
                        <a:rPr lang="zh-CN" altLang="en-US" sz="1800" b="1" dirty="0" smtClean="0"/>
                        <a:t>）</a:t>
                      </a:r>
                      <a:endParaRPr lang="zh-CN" altLang="en-US" dirty="0"/>
                    </a:p>
                  </a:txBody>
                  <a:tcPr/>
                </a:tc>
                <a:tc>
                  <a:txBody>
                    <a:bodyPr/>
                    <a:lstStyle/>
                    <a:p>
                      <a:pPr marL="0" algn="ctr" rtl="0" eaLnBrk="1" latinLnBrk="0" hangingPunct="1"/>
                      <a:r>
                        <a:rPr kumimoji="0" lang="zh-CN" altLang="en-US" b="1" kern="1200" dirty="0" smtClean="0">
                          <a:solidFill>
                            <a:schemeClr val="dk1"/>
                          </a:solidFill>
                          <a:latin typeface="+mn-lt"/>
                          <a:ea typeface="+mn-ea"/>
                          <a:cs typeface="+mn-cs"/>
                        </a:rPr>
                        <a:t>（</a:t>
                      </a:r>
                      <a:r>
                        <a:rPr kumimoji="0" lang="en-US" altLang="zh-CN" b="1" kern="1200" dirty="0" smtClean="0">
                          <a:solidFill>
                            <a:srgbClr val="FF0000"/>
                          </a:solidFill>
                          <a:latin typeface="+mn-lt"/>
                          <a:ea typeface="+mn-ea"/>
                          <a:cs typeface="+mn-cs"/>
                        </a:rPr>
                        <a:t>-726</a:t>
                      </a:r>
                      <a:r>
                        <a:rPr kumimoji="0" lang="zh-CN" altLang="en-US" b="1" kern="1200" dirty="0" smtClean="0">
                          <a:solidFill>
                            <a:srgbClr val="FF0000"/>
                          </a:solidFill>
                          <a:latin typeface="+mn-lt"/>
                          <a:ea typeface="+mn-ea"/>
                          <a:cs typeface="+mn-cs"/>
                        </a:rPr>
                        <a:t>，</a:t>
                      </a:r>
                      <a:r>
                        <a:rPr kumimoji="0" lang="en-US" altLang="zh-CN" b="1" kern="1200" dirty="0" smtClean="0">
                          <a:solidFill>
                            <a:srgbClr val="FF0000"/>
                          </a:solidFill>
                          <a:latin typeface="+mn-lt"/>
                          <a:ea typeface="+mn-ea"/>
                          <a:cs typeface="+mn-cs"/>
                        </a:rPr>
                        <a:t>-622</a:t>
                      </a:r>
                      <a:r>
                        <a:rPr kumimoji="0" lang="zh-CN" altLang="en-US" b="1" kern="1200" dirty="0" smtClean="0">
                          <a:solidFill>
                            <a:schemeClr val="dk1"/>
                          </a:solidFill>
                          <a:latin typeface="+mn-lt"/>
                          <a:ea typeface="+mn-ea"/>
                          <a:cs typeface="+mn-cs"/>
                        </a:rPr>
                        <a:t>）</a:t>
                      </a:r>
                      <a:endParaRPr kumimoji="0" lang="zh-CN" altLang="en-US" b="1" kern="1200" dirty="0">
                        <a:solidFill>
                          <a:schemeClr val="dk1"/>
                        </a:solidFill>
                        <a:latin typeface="+mn-lt"/>
                        <a:ea typeface="+mn-ea"/>
                        <a:cs typeface="+mn-cs"/>
                      </a:endParaRPr>
                    </a:p>
                  </a:txBody>
                  <a:tcPr/>
                </a:tc>
                <a:tc>
                  <a:txBody>
                    <a:bodyPr/>
                    <a:lstStyle/>
                    <a:p>
                      <a:r>
                        <a:rPr lang="en-US" altLang="zh-CN" b="1" dirty="0" smtClean="0">
                          <a:solidFill>
                            <a:srgbClr val="FF0000"/>
                          </a:solidFill>
                        </a:rPr>
                        <a:t>-599</a:t>
                      </a:r>
                      <a:endParaRPr lang="zh-CN" altLang="en-US" b="1" dirty="0">
                        <a:solidFill>
                          <a:srgbClr val="FF0000"/>
                        </a:solidFill>
                      </a:endParaRPr>
                    </a:p>
                  </a:txBody>
                  <a:tcPr/>
                </a:tc>
              </a:tr>
              <a:tr h="798251">
                <a:tc>
                  <a:txBody>
                    <a:bodyPr/>
                    <a:lstStyle/>
                    <a:p>
                      <a:r>
                        <a:rPr lang="en-US" altLang="zh-CN" dirty="0" smtClean="0"/>
                        <a:t>30976</a:t>
                      </a:r>
                      <a:endParaRPr lang="zh-CN" altLang="en-US" dirty="0"/>
                    </a:p>
                  </a:txBody>
                  <a:tcPr/>
                </a:tc>
                <a:tc>
                  <a:txBody>
                    <a:bodyPr/>
                    <a:lstStyle/>
                    <a:p>
                      <a:r>
                        <a:rPr lang="zh-CN" altLang="en-US" b="1" dirty="0" smtClean="0"/>
                        <a:t>（</a:t>
                      </a:r>
                      <a:r>
                        <a:rPr lang="en-US" altLang="zh-CN" b="1" dirty="0" smtClean="0">
                          <a:solidFill>
                            <a:srgbClr val="FF0000"/>
                          </a:solidFill>
                        </a:rPr>
                        <a:t>-1191</a:t>
                      </a:r>
                      <a:r>
                        <a:rPr lang="en-US" altLang="zh-CN" b="1" dirty="0" smtClean="0"/>
                        <a:t>,  546</a:t>
                      </a:r>
                      <a:r>
                        <a:rPr lang="zh-CN" altLang="en-US" b="1" dirty="0" smtClean="0"/>
                        <a:t>）</a:t>
                      </a:r>
                      <a:endParaRPr lang="zh-CN" altLang="en-US" b="1" dirty="0"/>
                    </a:p>
                  </a:txBody>
                  <a:tcPr/>
                </a:tc>
                <a:tc>
                  <a:txBody>
                    <a:bodyPr/>
                    <a:lstStyle/>
                    <a:p>
                      <a:r>
                        <a:rPr lang="zh-CN" altLang="en-US" b="1" dirty="0" smtClean="0"/>
                        <a:t>（</a:t>
                      </a:r>
                      <a:r>
                        <a:rPr lang="en-US" altLang="zh-CN" sz="1800" b="1" dirty="0" smtClean="0">
                          <a:solidFill>
                            <a:srgbClr val="FF0000"/>
                          </a:solidFill>
                        </a:rPr>
                        <a:t>-668</a:t>
                      </a:r>
                      <a:r>
                        <a:rPr lang="zh-CN" altLang="en-US" sz="1800" b="1" dirty="0" smtClean="0">
                          <a:solidFill>
                            <a:srgbClr val="FF0000"/>
                          </a:solidFill>
                        </a:rPr>
                        <a:t>，</a:t>
                      </a:r>
                      <a:r>
                        <a:rPr lang="en-US" altLang="zh-CN" sz="1800" b="1" dirty="0" smtClean="0">
                          <a:solidFill>
                            <a:srgbClr val="FF0000"/>
                          </a:solidFill>
                        </a:rPr>
                        <a:t>-250</a:t>
                      </a:r>
                      <a:r>
                        <a:rPr lang="zh-CN" altLang="en-US" sz="1800" b="1" dirty="0" smtClean="0"/>
                        <a:t>）</a:t>
                      </a:r>
                      <a:endParaRPr lang="zh-CN" altLang="en-US" dirty="0"/>
                    </a:p>
                  </a:txBody>
                  <a:tcPr/>
                </a:tc>
                <a:tc>
                  <a:txBody>
                    <a:bodyPr/>
                    <a:lstStyle/>
                    <a:p>
                      <a:pPr algn="ctr"/>
                      <a:r>
                        <a:rPr kumimoji="0" lang="zh-CN" altLang="en-US" b="1" kern="1200" dirty="0" smtClean="0">
                          <a:solidFill>
                            <a:schemeClr val="dk1"/>
                          </a:solidFill>
                          <a:latin typeface="+mn-lt"/>
                          <a:ea typeface="+mn-ea"/>
                          <a:cs typeface="+mn-cs"/>
                        </a:rPr>
                        <a:t>（</a:t>
                      </a:r>
                      <a:r>
                        <a:rPr kumimoji="0" lang="en-US" altLang="zh-CN" b="1" kern="1200" dirty="0" smtClean="0">
                          <a:solidFill>
                            <a:srgbClr val="FF0000"/>
                          </a:solidFill>
                          <a:latin typeface="+mn-lt"/>
                          <a:ea typeface="+mn-ea"/>
                          <a:cs typeface="+mn-cs"/>
                        </a:rPr>
                        <a:t>-452</a:t>
                      </a:r>
                      <a:r>
                        <a:rPr kumimoji="0" lang="zh-CN" altLang="en-US" b="1" kern="1200" dirty="0" smtClean="0">
                          <a:solidFill>
                            <a:srgbClr val="FF0000"/>
                          </a:solidFill>
                          <a:latin typeface="+mn-lt"/>
                          <a:ea typeface="+mn-ea"/>
                          <a:cs typeface="+mn-cs"/>
                        </a:rPr>
                        <a:t>，</a:t>
                      </a:r>
                      <a:r>
                        <a:rPr kumimoji="0" lang="en-US" altLang="zh-CN" b="1" kern="1200" dirty="0" smtClean="0">
                          <a:solidFill>
                            <a:srgbClr val="FF0000"/>
                          </a:solidFill>
                          <a:latin typeface="+mn-lt"/>
                          <a:ea typeface="+mn-ea"/>
                          <a:cs typeface="+mn-cs"/>
                        </a:rPr>
                        <a:t>-141</a:t>
                      </a:r>
                      <a:r>
                        <a:rPr lang="zh-CN" altLang="en-US" sz="1800" dirty="0" smtClean="0"/>
                        <a:t>）</a:t>
                      </a:r>
                      <a:endParaRPr lang="zh-CN" altLang="en-US" dirty="0"/>
                    </a:p>
                  </a:txBody>
                  <a:tcPr/>
                </a:tc>
                <a:tc>
                  <a:txBody>
                    <a:bodyPr/>
                    <a:lstStyle/>
                    <a:p>
                      <a:r>
                        <a:rPr lang="en-US" altLang="zh-CN" b="1" dirty="0" smtClean="0">
                          <a:solidFill>
                            <a:srgbClr val="FF0000"/>
                          </a:solidFill>
                        </a:rPr>
                        <a:t>-621</a:t>
                      </a:r>
                      <a:endParaRPr lang="zh-CN" altLang="en-US" b="1" dirty="0">
                        <a:solidFill>
                          <a:srgbClr val="FF0000"/>
                        </a:solidFill>
                      </a:endParaRPr>
                    </a:p>
                  </a:txBody>
                  <a:tcPr/>
                </a:tc>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214546" y="2428868"/>
            <a:ext cx="6929454" cy="2457457"/>
          </a:xfrm>
        </p:spPr>
        <p:txBody>
          <a:bodyPr>
            <a:normAutofit/>
          </a:bodyPr>
          <a:lstStyle/>
          <a:p>
            <a:r>
              <a:rPr lang="en-US" altLang="zh-CN" sz="4400" dirty="0" smtClean="0"/>
              <a:t>5 </a:t>
            </a:r>
            <a:r>
              <a:rPr lang="zh-CN" altLang="en-US" sz="4400" dirty="0" smtClean="0"/>
              <a:t>油粕现货与期货有机结合</a:t>
            </a:r>
            <a:endParaRPr lang="zh-CN" altLang="en-US" sz="4400" dirty="0"/>
          </a:p>
        </p:txBody>
      </p:sp>
      <p:sp>
        <p:nvSpPr>
          <p:cNvPr id="5" name="文本占位符 4"/>
          <p:cNvSpPr>
            <a:spLocks noGrp="1"/>
          </p:cNvSpPr>
          <p:nvPr>
            <p:ph type="body"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大连期货豆油和豆粕的比价关系</a:t>
            </a:r>
            <a:endParaRPr lang="en-US" dirty="0"/>
          </a:p>
        </p:txBody>
      </p:sp>
      <p:sp>
        <p:nvSpPr>
          <p:cNvPr id="3" name="Content Placeholder 2"/>
          <p:cNvSpPr>
            <a:spLocks noGrp="1"/>
          </p:cNvSpPr>
          <p:nvPr>
            <p:ph idx="1"/>
          </p:nvPr>
        </p:nvSpPr>
        <p:spPr>
          <a:xfrm>
            <a:off x="1435608" y="1643050"/>
            <a:ext cx="7498080" cy="4605350"/>
          </a:xfrm>
        </p:spPr>
        <p:txBody>
          <a:bodyPr/>
          <a:lstStyle/>
          <a:p>
            <a:r>
              <a:rPr lang="zh-CN" altLang="en-US" sz="2800" dirty="0" smtClean="0"/>
              <a:t>豆油和豆粕的比价关系有一定的规律</a:t>
            </a:r>
            <a:endParaRPr lang="en-US" altLang="zh-CN" sz="2800" dirty="0" smtClean="0"/>
          </a:p>
          <a:p>
            <a:r>
              <a:rPr lang="zh-CN" altLang="en-US" sz="2800" dirty="0" smtClean="0"/>
              <a:t>套保可以考虑调整豆油和豆粕的仓位，也可以考虑只做一个合约（比如，前一段时间，可以只卖出豆油）。</a:t>
            </a:r>
            <a:endParaRPr lang="en-US" altLang="zh-CN" sz="2800" dirty="0" smtClean="0"/>
          </a:p>
          <a:p>
            <a:r>
              <a:rPr lang="zh-CN" altLang="en-US" sz="2800" dirty="0" smtClean="0"/>
              <a:t>因此，豆油和豆粕的仓位不一定要按照</a:t>
            </a:r>
            <a:r>
              <a:rPr lang="en-US" altLang="zh-CN" sz="2800" dirty="0" smtClean="0"/>
              <a:t>18</a:t>
            </a:r>
            <a:r>
              <a:rPr lang="zh-CN" altLang="en-US" sz="2800" dirty="0" smtClean="0"/>
              <a:t>：</a:t>
            </a:r>
            <a:r>
              <a:rPr lang="en-US" altLang="zh-CN" sz="2800" dirty="0" smtClean="0"/>
              <a:t>78</a:t>
            </a:r>
            <a:r>
              <a:rPr lang="zh-CN" altLang="en-US" sz="2800" dirty="0" smtClean="0"/>
              <a:t>的比例</a:t>
            </a:r>
            <a:endParaRPr lang="en-US" altLang="zh-CN" sz="2800" dirty="0" smtClean="0"/>
          </a:p>
          <a:p>
            <a:endParaRPr lang="en-US" dirty="0"/>
          </a:p>
        </p:txBody>
      </p:sp>
    </p:spTree>
    <p:extLst>
      <p:ext uri="{BB962C8B-B14F-4D97-AF65-F5344CB8AC3E}">
        <p14:creationId xmlns:p14="http://schemas.microsoft.com/office/powerpoint/2010/main" val="295838542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5852" y="142852"/>
            <a:ext cx="7498080" cy="1143000"/>
          </a:xfrm>
        </p:spPr>
        <p:txBody>
          <a:bodyPr>
            <a:normAutofit/>
          </a:bodyPr>
          <a:lstStyle/>
          <a:p>
            <a:r>
              <a:rPr lang="zh-CN" altLang="en-US" dirty="0" smtClean="0"/>
              <a:t>大连油粕期货与美豆期货走势</a:t>
            </a:r>
            <a:endParaRPr lang="zh-CN" altLang="en-US" dirty="0"/>
          </a:p>
        </p:txBody>
      </p:sp>
      <p:graphicFrame>
        <p:nvGraphicFramePr>
          <p:cNvPr id="9" name="内容占位符 8"/>
          <p:cNvGraphicFramePr>
            <a:graphicFrameLocks noGrp="1"/>
          </p:cNvGraphicFramePr>
          <p:nvPr>
            <p:ph sz="half" idx="1"/>
          </p:nvPr>
        </p:nvGraphicFramePr>
        <p:xfrm>
          <a:off x="1435100" y="1524000"/>
          <a:ext cx="7566056" cy="4664075"/>
        </p:xfrm>
        <a:graphic>
          <a:graphicData uri="http://schemas.openxmlformats.org/drawingml/2006/chart">
            <c:chart xmlns:c="http://schemas.openxmlformats.org/drawingml/2006/chart" xmlns:r="http://schemas.openxmlformats.org/officeDocument/2006/relationships" r:id="rId2"/>
          </a:graphicData>
        </a:graphic>
      </p:graphicFrame>
      <p:sp>
        <p:nvSpPr>
          <p:cNvPr id="5" name="内容占位符 4"/>
          <p:cNvSpPr>
            <a:spLocks noGrp="1"/>
          </p:cNvSpPr>
          <p:nvPr>
            <p:ph sz="half" idx="2"/>
          </p:nvPr>
        </p:nvSpPr>
        <p:spPr/>
        <p:txBody>
          <a:bodyPr/>
          <a:lstStyle/>
          <a:p>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428728" y="214290"/>
            <a:ext cx="7498080" cy="1143000"/>
          </a:xfrm>
        </p:spPr>
        <p:txBody>
          <a:bodyPr/>
          <a:lstStyle/>
          <a:p>
            <a:r>
              <a:rPr lang="zh-CN" altLang="en-US" dirty="0" smtClean="0"/>
              <a:t>大连豆油、豆粕期货合约走势</a:t>
            </a:r>
            <a:endParaRPr lang="zh-CN" altLang="en-US" dirty="0"/>
          </a:p>
        </p:txBody>
      </p:sp>
      <p:graphicFrame>
        <p:nvGraphicFramePr>
          <p:cNvPr id="9" name="内容占位符 5"/>
          <p:cNvGraphicFramePr>
            <a:graphicFrameLocks noGrp="1"/>
          </p:cNvGraphicFramePr>
          <p:nvPr>
            <p:ph sz="half" idx="1"/>
          </p:nvPr>
        </p:nvGraphicFramePr>
        <p:xfrm>
          <a:off x="1428728" y="1428736"/>
          <a:ext cx="7358114" cy="4691082"/>
        </p:xfrm>
        <a:graphic>
          <a:graphicData uri="http://schemas.openxmlformats.org/drawingml/2006/chart">
            <c:chart xmlns:c="http://schemas.openxmlformats.org/drawingml/2006/chart" xmlns:r="http://schemas.openxmlformats.org/officeDocument/2006/relationships" r:id="rId2"/>
          </a:graphicData>
        </a:graphic>
      </p:graphicFrame>
      <p:sp>
        <p:nvSpPr>
          <p:cNvPr id="4" name="内容占位符 3"/>
          <p:cNvSpPr>
            <a:spLocks noGrp="1"/>
          </p:cNvSpPr>
          <p:nvPr>
            <p:ph sz="half" idx="2"/>
          </p:nvPr>
        </p:nvSpPr>
        <p:spPr>
          <a:xfrm>
            <a:off x="1928794" y="6215082"/>
            <a:ext cx="5786478" cy="500042"/>
          </a:xfrm>
        </p:spPr>
        <p:txBody>
          <a:bodyPr>
            <a:normAutofit fontScale="85000" lnSpcReduction="10000"/>
          </a:bodyPr>
          <a:lstStyle/>
          <a:p>
            <a:r>
              <a:rPr lang="zh-CN" altLang="en-US" dirty="0" smtClean="0"/>
              <a:t>油、粕期货走势有时相反，有时同步</a:t>
            </a:r>
            <a:endParaRPr lang="zh-CN" alt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大连盘期货油粕比</a:t>
            </a:r>
            <a:endParaRPr lang="zh-CN" altLang="en-US" dirty="0"/>
          </a:p>
        </p:txBody>
      </p:sp>
      <p:graphicFrame>
        <p:nvGraphicFramePr>
          <p:cNvPr id="4" name="内容占位符 3"/>
          <p:cNvGraphicFramePr>
            <a:graphicFrameLocks noGrp="1"/>
          </p:cNvGraphicFramePr>
          <p:nvPr>
            <p:ph idx="1"/>
          </p:nvPr>
        </p:nvGraphicFramePr>
        <p:xfrm>
          <a:off x="1357290" y="1214422"/>
          <a:ext cx="749935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油粕价格下跌的情况下利用期货进行去库存化销售</a:t>
            </a:r>
            <a:endParaRPr lang="en-US" dirty="0"/>
          </a:p>
        </p:txBody>
      </p:sp>
      <p:sp>
        <p:nvSpPr>
          <p:cNvPr id="3" name="Content Placeholder 2"/>
          <p:cNvSpPr>
            <a:spLocks noGrp="1"/>
          </p:cNvSpPr>
          <p:nvPr>
            <p:ph idx="1"/>
          </p:nvPr>
        </p:nvSpPr>
        <p:spPr/>
        <p:txBody>
          <a:bodyPr/>
          <a:lstStyle/>
          <a:p>
            <a:r>
              <a:rPr lang="zh-CN" altLang="en-US" dirty="0" smtClean="0"/>
              <a:t>豆油和豆粕价格下跌，终端产品销售困难，可以把低价促销和期货套保结合起来操作：</a:t>
            </a:r>
            <a:endParaRPr lang="en-US" altLang="zh-CN" dirty="0" smtClean="0"/>
          </a:p>
          <a:p>
            <a:pPr lvl="1"/>
            <a:r>
              <a:rPr lang="zh-CN" altLang="en-US" dirty="0" smtClean="0"/>
              <a:t>第一步，顺价，甚至低于市场价格销售，快速回笼资金</a:t>
            </a:r>
            <a:endParaRPr lang="en-US" altLang="zh-CN" dirty="0" smtClean="0"/>
          </a:p>
          <a:p>
            <a:pPr lvl="1"/>
            <a:r>
              <a:rPr lang="zh-CN" altLang="en-US" dirty="0" smtClean="0"/>
              <a:t>第二部，利用回笼资金，在大连期货卖出相应合约。</a:t>
            </a:r>
            <a:endParaRPr lang="en-US" altLang="zh-CN" dirty="0" smtClean="0"/>
          </a:p>
          <a:p>
            <a:pPr lvl="1"/>
            <a:r>
              <a:rPr lang="zh-CN" altLang="en-US" dirty="0" smtClean="0"/>
              <a:t>第三部，价格进一步下跌，大连期货低价平仓获利，弥补前期低价销售造成的亏损。</a:t>
            </a:r>
            <a:endParaRPr lang="en-US" dirty="0"/>
          </a:p>
        </p:txBody>
      </p:sp>
    </p:spTree>
    <p:extLst>
      <p:ext uri="{BB962C8B-B14F-4D97-AF65-F5344CB8AC3E}">
        <p14:creationId xmlns:p14="http://schemas.microsoft.com/office/powerpoint/2010/main" val="227191886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有弹性的采购与套保体系</a:t>
            </a:r>
            <a:endParaRPr lang="en-US" dirty="0"/>
          </a:p>
        </p:txBody>
      </p:sp>
      <p:sp>
        <p:nvSpPr>
          <p:cNvPr id="3" name="Content Placeholder 2"/>
          <p:cNvSpPr>
            <a:spLocks noGrp="1"/>
          </p:cNvSpPr>
          <p:nvPr>
            <p:ph idx="1"/>
          </p:nvPr>
        </p:nvSpPr>
        <p:spPr/>
        <p:txBody>
          <a:bodyPr/>
          <a:lstStyle/>
          <a:p>
            <a:r>
              <a:rPr lang="zh-CN" altLang="en-US" dirty="0" smtClean="0"/>
              <a:t>芝加哥期货</a:t>
            </a:r>
            <a:r>
              <a:rPr lang="en-US" altLang="zh-CN" dirty="0" smtClean="0"/>
              <a:t>+</a:t>
            </a:r>
            <a:r>
              <a:rPr lang="zh-CN" altLang="en-US" dirty="0" smtClean="0"/>
              <a:t>大连期货的极差变化</a:t>
            </a:r>
            <a:endParaRPr lang="en-US" altLang="zh-CN" dirty="0" smtClean="0"/>
          </a:p>
          <a:p>
            <a:pPr lvl="1"/>
            <a:r>
              <a:rPr lang="zh-CN" altLang="en-US" dirty="0" smtClean="0"/>
              <a:t>如果有套利空间，可以适当增加套保比例</a:t>
            </a:r>
            <a:endParaRPr lang="en-US" altLang="zh-CN" dirty="0" smtClean="0"/>
          </a:p>
          <a:p>
            <a:pPr lvl="1"/>
            <a:r>
              <a:rPr lang="zh-CN" altLang="en-US" dirty="0" smtClean="0"/>
              <a:t>如果套保利润是负的，应该考虑其他方案</a:t>
            </a:r>
            <a:endParaRPr lang="en-US" altLang="zh-CN" dirty="0" smtClean="0"/>
          </a:p>
          <a:p>
            <a:pPr lvl="2"/>
            <a:r>
              <a:rPr lang="zh-CN" altLang="en-US" dirty="0" smtClean="0"/>
              <a:t>如果价格在底部先买入芝加哥，之后买入大连期货。</a:t>
            </a:r>
            <a:endParaRPr lang="en-US" altLang="zh-CN" dirty="0" smtClean="0"/>
          </a:p>
          <a:p>
            <a:pPr lvl="2"/>
            <a:r>
              <a:rPr lang="zh-CN" altLang="en-US" dirty="0" smtClean="0"/>
              <a:t>如果价格在高位，先卖出大连期货，后买入芝加哥期货</a:t>
            </a:r>
            <a:endParaRPr lang="en-US" altLang="zh-CN" dirty="0" smtClean="0"/>
          </a:p>
          <a:p>
            <a:pPr lvl="2"/>
            <a:endParaRPr lang="en-US" dirty="0"/>
          </a:p>
        </p:txBody>
      </p:sp>
    </p:spTree>
    <p:extLst>
      <p:ext uri="{BB962C8B-B14F-4D97-AF65-F5344CB8AC3E}">
        <p14:creationId xmlns:p14="http://schemas.microsoft.com/office/powerpoint/2010/main" val="151668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几种套保方案</a:t>
            </a:r>
            <a:endParaRPr lang="zh-CN" altLang="en-US" dirty="0"/>
          </a:p>
        </p:txBody>
      </p:sp>
      <p:sp>
        <p:nvSpPr>
          <p:cNvPr id="6" name="内容占位符 5"/>
          <p:cNvSpPr>
            <a:spLocks noGrp="1"/>
          </p:cNvSpPr>
          <p:nvPr>
            <p:ph idx="1"/>
          </p:nvPr>
        </p:nvSpPr>
        <p:spPr>
          <a:xfrm>
            <a:off x="1142976" y="1928802"/>
            <a:ext cx="7790712" cy="4319598"/>
          </a:xfrm>
        </p:spPr>
        <p:txBody>
          <a:bodyPr/>
          <a:lstStyle/>
          <a:p>
            <a:pPr marL="596646" indent="-514350">
              <a:buFont typeface="+mj-lt"/>
              <a:buAutoNum type="alphaUcPeriod"/>
            </a:pPr>
            <a:r>
              <a:rPr lang="zh-CN" altLang="en-US" dirty="0" smtClean="0"/>
              <a:t>美豆对美豆期货套保</a:t>
            </a:r>
            <a:endParaRPr lang="en-US" altLang="zh-CN" dirty="0" smtClean="0"/>
          </a:p>
          <a:p>
            <a:pPr marL="596646" indent="-514350">
              <a:buFont typeface="+mj-lt"/>
              <a:buAutoNum type="alphaUcPeriod"/>
            </a:pPr>
            <a:endParaRPr lang="en-US" altLang="zh-CN" dirty="0" smtClean="0"/>
          </a:p>
          <a:p>
            <a:pPr marL="596646" indent="-514350">
              <a:buFont typeface="+mj-lt"/>
              <a:buAutoNum type="alphaUcPeriod"/>
            </a:pPr>
            <a:r>
              <a:rPr lang="zh-CN" altLang="en-US" dirty="0" smtClean="0"/>
              <a:t>美盘与大连盘套保</a:t>
            </a:r>
            <a:endParaRPr lang="en-US" altLang="zh-CN" dirty="0" smtClean="0"/>
          </a:p>
          <a:p>
            <a:pPr marL="596646" indent="-514350">
              <a:buFont typeface="+mj-lt"/>
              <a:buAutoNum type="alphaUcPeriod"/>
            </a:pPr>
            <a:endParaRPr lang="en-US" altLang="zh-CN" dirty="0" smtClean="0"/>
          </a:p>
          <a:p>
            <a:pPr marL="596646" indent="-514350">
              <a:buFont typeface="+mj-lt"/>
              <a:buAutoNum type="alphaUcPeriod"/>
            </a:pPr>
            <a:r>
              <a:rPr lang="zh-CN" altLang="en-US" dirty="0" smtClean="0"/>
              <a:t>现货与现货间套保</a:t>
            </a:r>
            <a:endParaRPr lang="en-US" altLang="zh-C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797816446"/>
              </p:ext>
            </p:extLst>
          </p:nvPr>
        </p:nvGraphicFramePr>
        <p:xfrm>
          <a:off x="1435100" y="1447800"/>
          <a:ext cx="7499349" cy="4267200"/>
        </p:xfrm>
        <a:graphic>
          <a:graphicData uri="http://schemas.openxmlformats.org/drawingml/2006/table">
            <a:tbl>
              <a:tblPr firstRow="1" bandRow="1">
                <a:tableStyleId>{5C22544A-7EE6-4342-B048-85BDC9FD1C3A}</a:tableStyleId>
              </a:tblPr>
              <a:tblGrid>
                <a:gridCol w="2499783"/>
                <a:gridCol w="1789245"/>
                <a:gridCol w="3210321"/>
              </a:tblGrid>
              <a:tr h="370840">
                <a:tc>
                  <a:txBody>
                    <a:bodyPr/>
                    <a:lstStyle/>
                    <a:p>
                      <a:pPr algn="l" fontAlgn="ctr"/>
                      <a:r>
                        <a:rPr lang="zh-CN" altLang="en-US" sz="2800" b="0" i="0" u="none" strike="noStrike" dirty="0">
                          <a:solidFill>
                            <a:srgbClr val="000000"/>
                          </a:solidFill>
                          <a:latin typeface="宋体"/>
                        </a:rPr>
                        <a:t>　</a:t>
                      </a:r>
                    </a:p>
                  </a:txBody>
                  <a:tcPr marL="0" marR="0" marT="0" marB="0" anchor="ctr"/>
                </a:tc>
                <a:tc>
                  <a:txBody>
                    <a:bodyPr/>
                    <a:lstStyle/>
                    <a:p>
                      <a:pPr algn="r" fontAlgn="ctr"/>
                      <a:r>
                        <a:rPr lang="zh-CN" altLang="en-US" sz="2800" b="0" i="0" u="none" strike="noStrike" dirty="0">
                          <a:solidFill>
                            <a:srgbClr val="000000"/>
                          </a:solidFill>
                          <a:latin typeface="宋体"/>
                        </a:rPr>
                        <a:t>参数</a:t>
                      </a:r>
                    </a:p>
                  </a:txBody>
                  <a:tcPr marL="0" marR="0" marT="0" marB="0" anchor="ctr"/>
                </a:tc>
                <a:tc>
                  <a:txBody>
                    <a:bodyPr/>
                    <a:lstStyle/>
                    <a:p>
                      <a:pPr algn="r" fontAlgn="ctr"/>
                      <a:r>
                        <a:rPr lang="zh-CN" altLang="en-US" sz="2800" b="0" i="0" u="none" strike="noStrike" dirty="0">
                          <a:solidFill>
                            <a:srgbClr val="000000"/>
                          </a:solidFill>
                          <a:latin typeface="宋体"/>
                        </a:rPr>
                        <a:t>元</a:t>
                      </a:r>
                      <a:r>
                        <a:rPr lang="en-US" altLang="zh-CN" sz="2800" b="0" i="0" u="none" strike="noStrike" dirty="0">
                          <a:solidFill>
                            <a:srgbClr val="000000"/>
                          </a:solidFill>
                          <a:latin typeface="宋体"/>
                        </a:rPr>
                        <a:t>/</a:t>
                      </a:r>
                      <a:r>
                        <a:rPr lang="zh-CN" altLang="en-US" sz="2800" b="0" i="0" u="none" strike="noStrike" dirty="0">
                          <a:solidFill>
                            <a:srgbClr val="000000"/>
                          </a:solidFill>
                          <a:latin typeface="宋体"/>
                        </a:rPr>
                        <a:t>吨</a:t>
                      </a:r>
                    </a:p>
                  </a:txBody>
                  <a:tcPr marL="0" marR="0" marT="0" marB="0" anchor="ctr"/>
                </a:tc>
              </a:tr>
              <a:tr h="370840">
                <a:tc>
                  <a:txBody>
                    <a:bodyPr/>
                    <a:lstStyle/>
                    <a:p>
                      <a:pPr algn="l" fontAlgn="ctr"/>
                      <a:r>
                        <a:rPr lang="zh-CN" altLang="en-US" sz="2800" b="0" i="0" u="none" strike="noStrike" dirty="0">
                          <a:solidFill>
                            <a:srgbClr val="000000"/>
                          </a:solidFill>
                          <a:latin typeface="宋体"/>
                        </a:rPr>
                        <a:t>期货价格</a:t>
                      </a:r>
                    </a:p>
                  </a:txBody>
                  <a:tcPr marL="0" marR="0" marT="0" marB="0" anchor="ctr"/>
                </a:tc>
                <a:tc>
                  <a:txBody>
                    <a:bodyPr/>
                    <a:lstStyle/>
                    <a:p>
                      <a:pPr algn="r" fontAlgn="ctr"/>
                      <a:endParaRPr lang="en-US" altLang="zh-CN" sz="2800" b="0" i="0" u="none" strike="noStrike" dirty="0">
                        <a:solidFill>
                          <a:srgbClr val="FF0000"/>
                        </a:solidFill>
                        <a:latin typeface="宋体"/>
                      </a:endParaRPr>
                    </a:p>
                  </a:txBody>
                  <a:tcPr marL="0" marR="0" marT="0" marB="0" anchor="ctr"/>
                </a:tc>
                <a:tc>
                  <a:txBody>
                    <a:bodyPr/>
                    <a:lstStyle/>
                    <a:p>
                      <a:pPr algn="l" fontAlgn="ctr"/>
                      <a:r>
                        <a:rPr lang="zh-CN" altLang="en-US" sz="2800" b="0" i="0" u="none" strike="noStrike" dirty="0">
                          <a:solidFill>
                            <a:srgbClr val="000000"/>
                          </a:solidFill>
                          <a:latin typeface="宋体"/>
                        </a:rPr>
                        <a:t>　</a:t>
                      </a:r>
                    </a:p>
                  </a:txBody>
                  <a:tcPr marL="0" marR="0" marT="0" marB="0" anchor="ctr"/>
                </a:tc>
              </a:tr>
              <a:tr h="370840">
                <a:tc>
                  <a:txBody>
                    <a:bodyPr/>
                    <a:lstStyle/>
                    <a:p>
                      <a:pPr algn="l" fontAlgn="ctr"/>
                      <a:r>
                        <a:rPr lang="zh-CN" altLang="en-US" sz="2800" b="0" i="0" u="none" strike="noStrike">
                          <a:solidFill>
                            <a:srgbClr val="000000"/>
                          </a:solidFill>
                          <a:latin typeface="宋体"/>
                        </a:rPr>
                        <a:t>贴水价格</a:t>
                      </a:r>
                    </a:p>
                  </a:txBody>
                  <a:tcPr marL="0" marR="0" marT="0" marB="0" anchor="ctr"/>
                </a:tc>
                <a:tc>
                  <a:txBody>
                    <a:bodyPr/>
                    <a:lstStyle/>
                    <a:p>
                      <a:pPr algn="r" fontAlgn="ctr"/>
                      <a:endParaRPr lang="en-US" altLang="zh-CN" sz="2800" b="0" i="0" u="none" strike="noStrike" dirty="0">
                        <a:solidFill>
                          <a:srgbClr val="FF0000"/>
                        </a:solidFill>
                        <a:latin typeface="宋体"/>
                      </a:endParaRPr>
                    </a:p>
                  </a:txBody>
                  <a:tcPr marL="0" marR="0" marT="0" marB="0" anchor="ctr"/>
                </a:tc>
                <a:tc>
                  <a:txBody>
                    <a:bodyPr/>
                    <a:lstStyle/>
                    <a:p>
                      <a:pPr algn="r" fontAlgn="ctr"/>
                      <a:endParaRPr lang="en-US" altLang="zh-CN" sz="2800" b="0" i="0" u="none" strike="noStrike" dirty="0">
                        <a:solidFill>
                          <a:srgbClr val="000000"/>
                        </a:solidFill>
                        <a:latin typeface="宋体"/>
                      </a:endParaRPr>
                    </a:p>
                  </a:txBody>
                  <a:tcPr marL="0" marR="0" marT="0" marB="0" anchor="ctr"/>
                </a:tc>
              </a:tr>
              <a:tr h="370840">
                <a:tc>
                  <a:txBody>
                    <a:bodyPr/>
                    <a:lstStyle/>
                    <a:p>
                      <a:pPr algn="l" fontAlgn="ctr"/>
                      <a:r>
                        <a:rPr lang="zh-CN" altLang="en-US" sz="2800" b="0" i="0" u="none" strike="noStrike" dirty="0" smtClean="0">
                          <a:solidFill>
                            <a:srgbClr val="000000"/>
                          </a:solidFill>
                          <a:latin typeface="宋体"/>
                        </a:rPr>
                        <a:t>出粕率</a:t>
                      </a:r>
                      <a:endParaRPr lang="zh-CN" altLang="en-US" sz="2800" b="0" i="0" u="none" strike="noStrike" dirty="0">
                        <a:solidFill>
                          <a:srgbClr val="000000"/>
                        </a:solidFill>
                        <a:latin typeface="宋体"/>
                      </a:endParaRPr>
                    </a:p>
                  </a:txBody>
                  <a:tcPr marL="0" marR="0" marT="0" marB="0" anchor="ctr"/>
                </a:tc>
                <a:tc>
                  <a:txBody>
                    <a:bodyPr/>
                    <a:lstStyle/>
                    <a:p>
                      <a:pPr algn="r" fontAlgn="ctr"/>
                      <a:r>
                        <a:rPr lang="en-US" altLang="zh-CN" sz="2800" b="0" i="0" u="none" strike="noStrike" dirty="0" smtClean="0">
                          <a:solidFill>
                            <a:srgbClr val="000000"/>
                          </a:solidFill>
                          <a:latin typeface="宋体"/>
                        </a:rPr>
                        <a:t>80</a:t>
                      </a:r>
                      <a:r>
                        <a:rPr lang="zh-CN" altLang="en-US" sz="2800" b="0" i="0" u="none" strike="noStrike" dirty="0" smtClean="0">
                          <a:solidFill>
                            <a:srgbClr val="000000"/>
                          </a:solidFill>
                          <a:latin typeface="宋体"/>
                        </a:rPr>
                        <a:t>％</a:t>
                      </a:r>
                      <a:endParaRPr lang="en-US" altLang="zh-CN" sz="2800" b="0" i="0" u="none" strike="noStrike" dirty="0">
                        <a:solidFill>
                          <a:srgbClr val="FF0000"/>
                        </a:solidFill>
                        <a:latin typeface="宋体"/>
                      </a:endParaRPr>
                    </a:p>
                  </a:txBody>
                  <a:tcPr marL="0" marR="0" marT="0" marB="0" anchor="ctr"/>
                </a:tc>
                <a:tc>
                  <a:txBody>
                    <a:bodyPr/>
                    <a:lstStyle/>
                    <a:p>
                      <a:pPr algn="r" fontAlgn="ctr"/>
                      <a:r>
                        <a:rPr lang="zh-CN" altLang="en-US" sz="2800" b="0" i="0" u="none" strike="noStrike" dirty="0" smtClean="0">
                          <a:solidFill>
                            <a:srgbClr val="000000"/>
                          </a:solidFill>
                          <a:latin typeface="宋体"/>
                        </a:rPr>
                        <a:t>或</a:t>
                      </a:r>
                      <a:r>
                        <a:rPr lang="en-US" altLang="zh-CN" sz="2800" b="0" i="0" u="none" strike="noStrike" dirty="0" smtClean="0">
                          <a:solidFill>
                            <a:srgbClr val="000000"/>
                          </a:solidFill>
                          <a:latin typeface="宋体"/>
                        </a:rPr>
                        <a:t>79</a:t>
                      </a:r>
                      <a:r>
                        <a:rPr lang="zh-CN" altLang="en-US" sz="2800" b="0" i="0" u="none" strike="noStrike" dirty="0" smtClean="0">
                          <a:solidFill>
                            <a:srgbClr val="000000"/>
                          </a:solidFill>
                          <a:latin typeface="宋体"/>
                        </a:rPr>
                        <a:t>％</a:t>
                      </a:r>
                      <a:endParaRPr lang="en-US" altLang="zh-CN" sz="2800" b="0" i="0" u="none" strike="noStrike" dirty="0">
                        <a:solidFill>
                          <a:srgbClr val="000000"/>
                        </a:solidFill>
                        <a:latin typeface="宋体"/>
                      </a:endParaRPr>
                    </a:p>
                  </a:txBody>
                  <a:tcPr marL="0" marR="0" marT="0" marB="0" anchor="ctr"/>
                </a:tc>
              </a:tr>
              <a:tr h="370840">
                <a:tc>
                  <a:txBody>
                    <a:bodyPr/>
                    <a:lstStyle/>
                    <a:p>
                      <a:pPr algn="l" fontAlgn="ctr"/>
                      <a:r>
                        <a:rPr lang="zh-CN" altLang="en-US" sz="2800" b="0" i="0" u="none" strike="noStrike" dirty="0" smtClean="0">
                          <a:solidFill>
                            <a:srgbClr val="000000"/>
                          </a:solidFill>
                          <a:latin typeface="宋体"/>
                        </a:rPr>
                        <a:t>出油率</a:t>
                      </a:r>
                      <a:endParaRPr lang="zh-CN" altLang="en-US" sz="2800" b="0" i="0" u="none" strike="noStrike" dirty="0">
                        <a:solidFill>
                          <a:srgbClr val="000000"/>
                        </a:solidFill>
                        <a:latin typeface="宋体"/>
                      </a:endParaRPr>
                    </a:p>
                  </a:txBody>
                  <a:tcPr marL="0" marR="0" marT="0" marB="0" anchor="ctr"/>
                </a:tc>
                <a:tc>
                  <a:txBody>
                    <a:bodyPr/>
                    <a:lstStyle/>
                    <a:p>
                      <a:pPr marL="0" marR="0" indent="0" algn="r" defTabSz="914400" rtl="0" eaLnBrk="1" fontAlgn="ctr" latinLnBrk="0" hangingPunct="1">
                        <a:lnSpc>
                          <a:spcPct val="100000"/>
                        </a:lnSpc>
                        <a:spcBef>
                          <a:spcPts val="0"/>
                        </a:spcBef>
                        <a:spcAft>
                          <a:spcPts val="0"/>
                        </a:spcAft>
                        <a:buClrTx/>
                        <a:buSzTx/>
                        <a:buFontTx/>
                        <a:buNone/>
                        <a:tabLst/>
                        <a:defRPr/>
                      </a:pPr>
                      <a:r>
                        <a:rPr lang="en-US" altLang="zh-CN" sz="2800" b="0" i="0" u="none" strike="noStrike" dirty="0" smtClean="0">
                          <a:solidFill>
                            <a:srgbClr val="000000"/>
                          </a:solidFill>
                          <a:latin typeface="宋体"/>
                        </a:rPr>
                        <a:t>18</a:t>
                      </a:r>
                      <a:r>
                        <a:rPr lang="zh-CN" altLang="en-US" sz="2800" b="0" i="0" u="none" strike="noStrike" dirty="0" smtClean="0">
                          <a:solidFill>
                            <a:srgbClr val="000000"/>
                          </a:solidFill>
                          <a:latin typeface="宋体"/>
                        </a:rPr>
                        <a:t>％</a:t>
                      </a:r>
                      <a:endParaRPr lang="en-US" altLang="zh-CN" sz="2800" b="0" i="0" u="none" strike="noStrike" dirty="0" smtClean="0">
                        <a:solidFill>
                          <a:srgbClr val="000000"/>
                        </a:solidFill>
                        <a:latin typeface="宋体"/>
                      </a:endParaRPr>
                    </a:p>
                  </a:txBody>
                  <a:tcPr marL="0" marR="0" marT="0" marB="0" anchor="ctr"/>
                </a:tc>
                <a:tc>
                  <a:txBody>
                    <a:bodyPr/>
                    <a:lstStyle/>
                    <a:p>
                      <a:pPr algn="r" fontAlgn="ctr"/>
                      <a:endParaRPr lang="en-US" altLang="zh-CN" sz="2800" b="0" i="0" u="none" strike="noStrike" dirty="0">
                        <a:solidFill>
                          <a:srgbClr val="000000"/>
                        </a:solidFill>
                        <a:latin typeface="宋体"/>
                      </a:endParaRPr>
                    </a:p>
                  </a:txBody>
                  <a:tcPr marL="0" marR="0" marT="0" marB="0" anchor="ctr"/>
                </a:tc>
              </a:tr>
              <a:tr h="415288">
                <a:tc>
                  <a:txBody>
                    <a:bodyPr/>
                    <a:lstStyle/>
                    <a:p>
                      <a:pPr algn="l" fontAlgn="ctr"/>
                      <a:r>
                        <a:rPr lang="zh-CN" altLang="en-US" sz="2800" b="0" i="0" u="none" strike="noStrike">
                          <a:solidFill>
                            <a:srgbClr val="000000"/>
                          </a:solidFill>
                          <a:latin typeface="宋体"/>
                        </a:rPr>
                        <a:t>汇率</a:t>
                      </a:r>
                    </a:p>
                  </a:txBody>
                  <a:tcPr marL="0" marR="0" marT="0" marB="0" anchor="ctr"/>
                </a:tc>
                <a:tc>
                  <a:txBody>
                    <a:bodyPr/>
                    <a:lstStyle/>
                    <a:p>
                      <a:pPr algn="r" fontAlgn="ctr"/>
                      <a:r>
                        <a:rPr lang="en-US" altLang="zh-CN" sz="2800" b="0" i="0" u="none" strike="noStrike">
                          <a:solidFill>
                            <a:srgbClr val="000000"/>
                          </a:solidFill>
                          <a:latin typeface="宋体"/>
                        </a:rPr>
                        <a:t>6.2</a:t>
                      </a:r>
                    </a:p>
                  </a:txBody>
                  <a:tcPr marL="0" marR="0" marT="0" marB="0" anchor="ctr"/>
                </a:tc>
                <a:tc>
                  <a:txBody>
                    <a:bodyPr/>
                    <a:lstStyle/>
                    <a:p>
                      <a:pPr algn="l" fontAlgn="ctr"/>
                      <a:r>
                        <a:rPr lang="zh-CN" altLang="en-US" sz="2800" b="0" i="0" u="none" strike="noStrike" dirty="0">
                          <a:solidFill>
                            <a:srgbClr val="000000"/>
                          </a:solidFill>
                          <a:latin typeface="宋体"/>
                        </a:rPr>
                        <a:t>　</a:t>
                      </a:r>
                      <a:r>
                        <a:rPr lang="zh-CN" altLang="en-US" sz="2400" b="0" i="0" u="none" strike="noStrike" dirty="0" smtClean="0">
                          <a:solidFill>
                            <a:srgbClr val="000000"/>
                          </a:solidFill>
                          <a:latin typeface="宋体"/>
                        </a:rPr>
                        <a:t>美元</a:t>
                      </a:r>
                      <a:r>
                        <a:rPr lang="en-US" altLang="zh-CN" sz="2400" b="0" i="0" u="none" strike="noStrike" dirty="0" smtClean="0">
                          <a:solidFill>
                            <a:srgbClr val="000000"/>
                          </a:solidFill>
                          <a:latin typeface="宋体"/>
                        </a:rPr>
                        <a:t>/</a:t>
                      </a:r>
                      <a:r>
                        <a:rPr lang="zh-CN" altLang="en-US" sz="2400" b="0" i="0" u="none" strike="noStrike" dirty="0" smtClean="0">
                          <a:solidFill>
                            <a:srgbClr val="000000"/>
                          </a:solidFill>
                          <a:latin typeface="宋体"/>
                        </a:rPr>
                        <a:t>人名币</a:t>
                      </a:r>
                      <a:endParaRPr lang="zh-CN" altLang="en-US" sz="2800" b="0" i="0" u="none" strike="noStrike" dirty="0">
                        <a:solidFill>
                          <a:srgbClr val="000000"/>
                        </a:solidFill>
                        <a:latin typeface="宋体"/>
                      </a:endParaRPr>
                    </a:p>
                  </a:txBody>
                  <a:tcPr marL="0" marR="0" marT="0" marB="0" anchor="ctr"/>
                </a:tc>
              </a:tr>
              <a:tr h="370840">
                <a:tc>
                  <a:txBody>
                    <a:bodyPr/>
                    <a:lstStyle/>
                    <a:p>
                      <a:pPr algn="l" fontAlgn="ctr"/>
                      <a:r>
                        <a:rPr lang="zh-CN" altLang="en-US" sz="2800" b="0" i="0" u="none" strike="noStrike">
                          <a:solidFill>
                            <a:srgbClr val="000000"/>
                          </a:solidFill>
                          <a:latin typeface="宋体"/>
                        </a:rPr>
                        <a:t>关税增值税</a:t>
                      </a:r>
                    </a:p>
                  </a:txBody>
                  <a:tcPr marL="0" marR="0" marT="0" marB="0" anchor="ctr"/>
                </a:tc>
                <a:tc>
                  <a:txBody>
                    <a:bodyPr/>
                    <a:lstStyle/>
                    <a:p>
                      <a:pPr algn="r" fontAlgn="ctr"/>
                      <a:r>
                        <a:rPr lang="en-US" altLang="zh-CN" sz="2800" b="0" i="0" u="none" strike="noStrike">
                          <a:solidFill>
                            <a:srgbClr val="000000"/>
                          </a:solidFill>
                          <a:latin typeface="宋体"/>
                        </a:rPr>
                        <a:t>0.1639</a:t>
                      </a:r>
                    </a:p>
                  </a:txBody>
                  <a:tcPr marL="0" marR="0" marT="0" marB="0" anchor="ctr"/>
                </a:tc>
                <a:tc>
                  <a:txBody>
                    <a:bodyPr/>
                    <a:lstStyle/>
                    <a:p>
                      <a:pPr algn="r" fontAlgn="ctr"/>
                      <a:r>
                        <a:rPr lang="zh-CN" altLang="en-US" sz="2400" b="0" i="0" u="none" strike="noStrike" dirty="0" smtClean="0">
                          <a:solidFill>
                            <a:srgbClr val="000000"/>
                          </a:solidFill>
                          <a:latin typeface="宋体"/>
                        </a:rPr>
                        <a:t>关税</a:t>
                      </a:r>
                      <a:r>
                        <a:rPr lang="en-US" altLang="zh-CN" sz="2400" b="0" i="0" u="none" strike="noStrike" dirty="0" smtClean="0">
                          <a:solidFill>
                            <a:srgbClr val="000000"/>
                          </a:solidFill>
                          <a:latin typeface="宋体"/>
                        </a:rPr>
                        <a:t>3</a:t>
                      </a:r>
                      <a:r>
                        <a:rPr lang="zh-CN" altLang="en-US" sz="2400" b="0" i="0" u="none" strike="noStrike" dirty="0" smtClean="0">
                          <a:solidFill>
                            <a:srgbClr val="000000"/>
                          </a:solidFill>
                          <a:latin typeface="宋体"/>
                        </a:rPr>
                        <a:t>％，增值税</a:t>
                      </a:r>
                      <a:r>
                        <a:rPr lang="en-US" altLang="zh-CN" sz="2400" b="0" i="0" u="none" strike="noStrike" dirty="0" smtClean="0">
                          <a:solidFill>
                            <a:srgbClr val="000000"/>
                          </a:solidFill>
                          <a:latin typeface="宋体"/>
                        </a:rPr>
                        <a:t>13</a:t>
                      </a:r>
                      <a:r>
                        <a:rPr lang="zh-CN" altLang="en-US" sz="2400" b="0" i="0" u="none" strike="noStrike" dirty="0" smtClean="0">
                          <a:solidFill>
                            <a:srgbClr val="000000"/>
                          </a:solidFill>
                          <a:latin typeface="宋体"/>
                        </a:rPr>
                        <a:t>％</a:t>
                      </a:r>
                      <a:endParaRPr lang="en-US" altLang="zh-CN" sz="2400" b="0" i="0" u="none" strike="noStrike" dirty="0">
                        <a:solidFill>
                          <a:srgbClr val="000000"/>
                        </a:solidFill>
                        <a:latin typeface="宋体"/>
                      </a:endParaRPr>
                    </a:p>
                  </a:txBody>
                  <a:tcPr marL="0" marR="0" marT="0" marB="0" anchor="ctr"/>
                </a:tc>
              </a:tr>
              <a:tr h="370840">
                <a:tc>
                  <a:txBody>
                    <a:bodyPr/>
                    <a:lstStyle/>
                    <a:p>
                      <a:pPr algn="l" fontAlgn="ctr"/>
                      <a:r>
                        <a:rPr lang="zh-CN" altLang="en-US" sz="2800" b="0" i="0" u="none" strike="noStrike" dirty="0">
                          <a:solidFill>
                            <a:srgbClr val="000000"/>
                          </a:solidFill>
                          <a:latin typeface="宋体"/>
                        </a:rPr>
                        <a:t>港杂费</a:t>
                      </a:r>
                    </a:p>
                  </a:txBody>
                  <a:tcPr marL="0" marR="0" marT="0" marB="0" anchor="ctr"/>
                </a:tc>
                <a:tc>
                  <a:txBody>
                    <a:bodyPr/>
                    <a:lstStyle/>
                    <a:p>
                      <a:pPr algn="l" fontAlgn="ctr"/>
                      <a:r>
                        <a:rPr lang="zh-CN" altLang="en-US" sz="2800" b="0" i="0" u="none" strike="noStrike">
                          <a:solidFill>
                            <a:srgbClr val="000000"/>
                          </a:solidFill>
                          <a:latin typeface="宋体"/>
                        </a:rPr>
                        <a:t>　</a:t>
                      </a:r>
                    </a:p>
                  </a:txBody>
                  <a:tcPr marL="0" marR="0" marT="0" marB="0" anchor="ctr"/>
                </a:tc>
                <a:tc>
                  <a:txBody>
                    <a:bodyPr/>
                    <a:lstStyle/>
                    <a:p>
                      <a:pPr algn="r" fontAlgn="ctr"/>
                      <a:r>
                        <a:rPr lang="en-US" altLang="zh-CN" sz="2800" b="0" i="0" u="none" strike="noStrike">
                          <a:solidFill>
                            <a:srgbClr val="000000"/>
                          </a:solidFill>
                          <a:latin typeface="宋体"/>
                        </a:rPr>
                        <a:t>40</a:t>
                      </a:r>
                    </a:p>
                  </a:txBody>
                  <a:tcPr marL="0" marR="0" marT="0" marB="0" anchor="ctr"/>
                </a:tc>
              </a:tr>
              <a:tr h="370840">
                <a:tc>
                  <a:txBody>
                    <a:bodyPr/>
                    <a:lstStyle/>
                    <a:p>
                      <a:pPr algn="l" fontAlgn="ctr"/>
                      <a:r>
                        <a:rPr lang="zh-CN" altLang="en-US" sz="2800" b="0" i="0" u="none" strike="noStrike">
                          <a:solidFill>
                            <a:srgbClr val="000000"/>
                          </a:solidFill>
                          <a:latin typeface="宋体"/>
                        </a:rPr>
                        <a:t>内陆运费</a:t>
                      </a:r>
                    </a:p>
                  </a:txBody>
                  <a:tcPr marL="0" marR="0" marT="0" marB="0" anchor="ctr"/>
                </a:tc>
                <a:tc>
                  <a:txBody>
                    <a:bodyPr/>
                    <a:lstStyle/>
                    <a:p>
                      <a:pPr algn="l" fontAlgn="ctr"/>
                      <a:r>
                        <a:rPr lang="zh-CN" altLang="en-US" sz="2800" b="0" i="0" u="none" strike="noStrike">
                          <a:solidFill>
                            <a:srgbClr val="000000"/>
                          </a:solidFill>
                          <a:latin typeface="宋体"/>
                        </a:rPr>
                        <a:t>　</a:t>
                      </a:r>
                    </a:p>
                  </a:txBody>
                  <a:tcPr marL="0" marR="0" marT="0" marB="0" anchor="ctr"/>
                </a:tc>
                <a:tc>
                  <a:txBody>
                    <a:bodyPr/>
                    <a:lstStyle/>
                    <a:p>
                      <a:pPr algn="r" fontAlgn="ctr"/>
                      <a:r>
                        <a:rPr lang="en-US" altLang="zh-CN" sz="2800" b="0" i="0" u="none" strike="noStrike" dirty="0">
                          <a:solidFill>
                            <a:srgbClr val="000000"/>
                          </a:solidFill>
                          <a:latin typeface="宋体"/>
                        </a:rPr>
                        <a:t>40</a:t>
                      </a:r>
                    </a:p>
                  </a:txBody>
                  <a:tcPr marL="0" marR="0" marT="0" marB="0" anchor="ctr"/>
                </a:tc>
              </a:tr>
              <a:tr h="370840">
                <a:tc>
                  <a:txBody>
                    <a:bodyPr/>
                    <a:lstStyle/>
                    <a:p>
                      <a:pPr algn="l" fontAlgn="ctr"/>
                      <a:r>
                        <a:rPr lang="zh-CN" altLang="en-US" sz="2800" b="0" i="0" u="none" strike="noStrike">
                          <a:solidFill>
                            <a:srgbClr val="000000"/>
                          </a:solidFill>
                          <a:latin typeface="宋体"/>
                        </a:rPr>
                        <a:t>加工</a:t>
                      </a:r>
                      <a:r>
                        <a:rPr lang="en-US" altLang="zh-CN" sz="2800" b="0" i="0" u="none" strike="noStrike">
                          <a:solidFill>
                            <a:srgbClr val="000000"/>
                          </a:solidFill>
                          <a:latin typeface="宋体"/>
                        </a:rPr>
                        <a:t>+</a:t>
                      </a:r>
                      <a:r>
                        <a:rPr lang="zh-CN" altLang="en-US" sz="2800" b="0" i="0" u="none" strike="noStrike">
                          <a:solidFill>
                            <a:srgbClr val="000000"/>
                          </a:solidFill>
                          <a:latin typeface="宋体"/>
                        </a:rPr>
                        <a:t>运营成本</a:t>
                      </a:r>
                    </a:p>
                  </a:txBody>
                  <a:tcPr marL="0" marR="0" marT="0" marB="0" anchor="ctr"/>
                </a:tc>
                <a:tc>
                  <a:txBody>
                    <a:bodyPr/>
                    <a:lstStyle/>
                    <a:p>
                      <a:pPr algn="l" fontAlgn="ctr"/>
                      <a:r>
                        <a:rPr lang="zh-CN" altLang="en-US" sz="2800" b="0" i="0" u="none" strike="noStrike">
                          <a:solidFill>
                            <a:srgbClr val="000000"/>
                          </a:solidFill>
                          <a:latin typeface="宋体"/>
                        </a:rPr>
                        <a:t>　</a:t>
                      </a:r>
                    </a:p>
                  </a:txBody>
                  <a:tcPr marL="0" marR="0" marT="0" marB="0" anchor="ctr"/>
                </a:tc>
                <a:tc>
                  <a:txBody>
                    <a:bodyPr/>
                    <a:lstStyle/>
                    <a:p>
                      <a:pPr algn="r" fontAlgn="ctr"/>
                      <a:r>
                        <a:rPr lang="en-US" altLang="zh-CN" sz="2800" b="0" i="0" u="none" strike="noStrike" dirty="0" smtClean="0">
                          <a:solidFill>
                            <a:srgbClr val="000000"/>
                          </a:solidFill>
                          <a:latin typeface="宋体"/>
                        </a:rPr>
                        <a:t>140</a:t>
                      </a:r>
                      <a:endParaRPr lang="en-US" altLang="zh-CN" sz="2800" b="0" i="0" u="none" strike="noStrike" dirty="0">
                        <a:solidFill>
                          <a:srgbClr val="000000"/>
                        </a:solidFill>
                        <a:latin typeface="宋体"/>
                      </a:endParaRPr>
                    </a:p>
                  </a:txBody>
                  <a:tcPr marL="0" marR="0" marT="0" marB="0" anchor="ctr"/>
                </a:tc>
              </a:tr>
            </a:tbl>
          </a:graphicData>
        </a:graphic>
      </p:graphicFrame>
    </p:spTree>
    <p:extLst>
      <p:ext uri="{BB962C8B-B14F-4D97-AF65-F5344CB8AC3E}">
        <p14:creationId xmlns:p14="http://schemas.microsoft.com/office/powerpoint/2010/main" val="2717997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3136</TotalTime>
  <Words>4165</Words>
  <Application>Microsoft Office PowerPoint</Application>
  <PresentationFormat>全屏显示(4:3)</PresentationFormat>
  <Paragraphs>1699</Paragraphs>
  <Slides>77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77</vt:i4>
      </vt:variant>
    </vt:vector>
  </HeadingPairs>
  <TitlesOfParts>
    <vt:vector size="85" baseType="lpstr">
      <vt:lpstr>华文中宋</vt:lpstr>
      <vt:lpstr>宋体</vt:lpstr>
      <vt:lpstr>Calibri</vt:lpstr>
      <vt:lpstr>Gill Sans MT</vt:lpstr>
      <vt:lpstr>Verdana</vt:lpstr>
      <vt:lpstr>Wingdings</vt:lpstr>
      <vt:lpstr>Wingdings 2</vt:lpstr>
      <vt:lpstr>夏至</vt:lpstr>
      <vt:lpstr>期现货操作方案建议</vt:lpstr>
      <vt:lpstr>1  背景</vt:lpstr>
      <vt:lpstr>大豆套保的困难</vt:lpstr>
      <vt:lpstr>价格区间判断</vt:lpstr>
      <vt:lpstr>建立区间的概念</vt:lpstr>
      <vt:lpstr>仓位分配与调整</vt:lpstr>
      <vt:lpstr>2 套保的几种方案</vt:lpstr>
      <vt:lpstr>几种套保方案</vt:lpstr>
      <vt:lpstr>参数</vt:lpstr>
      <vt:lpstr>A   美豆对美豆期货套保</vt:lpstr>
      <vt:lpstr>方案A  出发点</vt:lpstr>
      <vt:lpstr>方案A   盈亏探讨</vt:lpstr>
      <vt:lpstr>方案A   美豆涨跌的盈亏平衡</vt:lpstr>
      <vt:lpstr>油粕期货与美豆走势简图</vt:lpstr>
      <vt:lpstr>方案A  小结</vt:lpstr>
      <vt:lpstr>B   美豆与大连盘油粕期货套保</vt:lpstr>
      <vt:lpstr>方案B本质</vt:lpstr>
      <vt:lpstr>方案B的风险</vt:lpstr>
      <vt:lpstr>2013年1月-2014年8月豆油豆粕现货价格走势</vt:lpstr>
      <vt:lpstr>2013年1月-2014年8月油粕现货基差走势</vt:lpstr>
      <vt:lpstr>油粕现货与油粕基差走势对比</vt:lpstr>
      <vt:lpstr>PowerPoint 演示文稿</vt:lpstr>
      <vt:lpstr>实例验证方案B的可行性</vt:lpstr>
      <vt:lpstr>C  现货与现货套保</vt:lpstr>
      <vt:lpstr>C方案的可行性：油粕现货与美豆主力之间的利润</vt:lpstr>
      <vt:lpstr>秦皇岛地区压榨利润</vt:lpstr>
      <vt:lpstr> 3   操作案例</vt:lpstr>
      <vt:lpstr>操作案例计算所用参数与数字</vt:lpstr>
      <vt:lpstr>30758合同</vt:lpstr>
      <vt:lpstr>30758  方案A各项平均数据</vt:lpstr>
      <vt:lpstr>30758案例数据实例</vt:lpstr>
      <vt:lpstr>30758方案A价格走势</vt:lpstr>
      <vt:lpstr>30758套保方案B</vt:lpstr>
      <vt:lpstr>30758方案B盈亏图示</vt:lpstr>
      <vt:lpstr>30758套保方案B盈亏区间</vt:lpstr>
      <vt:lpstr>30758  方案C</vt:lpstr>
      <vt:lpstr>30758方案C盈亏示意图</vt:lpstr>
      <vt:lpstr>30973合同</vt:lpstr>
      <vt:lpstr>30973  方案A各项平均数据</vt:lpstr>
      <vt:lpstr>30973方案A价格走势</vt:lpstr>
      <vt:lpstr>PowerPoint 演示文稿</vt:lpstr>
      <vt:lpstr>30973套保方案B</vt:lpstr>
      <vt:lpstr>30973方案B盈亏图示</vt:lpstr>
      <vt:lpstr>30973套保方案B盈亏区间</vt:lpstr>
      <vt:lpstr>30973方案C盈亏示意图</vt:lpstr>
      <vt:lpstr>30546合同</vt:lpstr>
      <vt:lpstr>30546  方案A各项平均数据</vt:lpstr>
      <vt:lpstr>30546方案A价格走势</vt:lpstr>
      <vt:lpstr>30546套保方案B</vt:lpstr>
      <vt:lpstr>30546方案B盈亏图示</vt:lpstr>
      <vt:lpstr>30546套保方案B盈亏区间</vt:lpstr>
      <vt:lpstr>30546  方案C盈亏示意图</vt:lpstr>
      <vt:lpstr>30976合同</vt:lpstr>
      <vt:lpstr>30976 方案A各项平均数据</vt:lpstr>
      <vt:lpstr>30976方案A价格走势</vt:lpstr>
      <vt:lpstr>PowerPoint 演示文稿</vt:lpstr>
      <vt:lpstr>30976套保方案B</vt:lpstr>
      <vt:lpstr>30976方案B盈亏图示</vt:lpstr>
      <vt:lpstr>30976套保方案B盈亏区间</vt:lpstr>
      <vt:lpstr>30976 方案C盈亏示意图</vt:lpstr>
      <vt:lpstr>4   套保方案初步结论</vt:lpstr>
      <vt:lpstr>4船方案A对比</vt:lpstr>
      <vt:lpstr>方案A之实例启示</vt:lpstr>
      <vt:lpstr>4船大豆方案B对比</vt:lpstr>
      <vt:lpstr>方案B4船实例</vt:lpstr>
      <vt:lpstr>套保方案B分析</vt:lpstr>
      <vt:lpstr>使套保方案B具有可行性两种方法 </vt:lpstr>
      <vt:lpstr>4船案例方案C对比</vt:lpstr>
      <vt:lpstr>方案C  结论</vt:lpstr>
      <vt:lpstr>三种套保方案盈亏比较</vt:lpstr>
      <vt:lpstr>5 油粕现货与期货有机结合</vt:lpstr>
      <vt:lpstr>大连期货豆油和豆粕的比价关系</vt:lpstr>
      <vt:lpstr>大连油粕期货与美豆期货走势</vt:lpstr>
      <vt:lpstr>大连豆油、豆粕期货合约走势</vt:lpstr>
      <vt:lpstr>大连盘期货油粕比</vt:lpstr>
      <vt:lpstr>油粕价格下跌的情况下利用期货进行去库存化销售</vt:lpstr>
      <vt:lpstr>有弹性的采购与套保体系</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期货操作方案建议</dc:title>
  <cp:lastModifiedBy>admin</cp:lastModifiedBy>
  <cp:revision>536</cp:revision>
  <dcterms:modified xsi:type="dcterms:W3CDTF">2015-07-12T02:10:52Z</dcterms:modified>
</cp:coreProperties>
</file>