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4" r:id="rId5"/>
    <p:sldId id="266" r:id="rId6"/>
    <p:sldId id="265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Daniela Rojas Muñoz" initials="LDRM" lastIdx="1" clrIdx="0">
    <p:extLst>
      <p:ext uri="{19B8F6BF-5375-455C-9EA6-DF929625EA0E}">
        <p15:presenceInfo xmlns:p15="http://schemas.microsoft.com/office/powerpoint/2012/main" userId="2e2974b8004e2a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545" autoAdjust="0"/>
  </p:normalViewPr>
  <p:slideViewPr>
    <p:cSldViewPr>
      <p:cViewPr>
        <p:scale>
          <a:sx n="85" d="100"/>
          <a:sy n="85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D1D59-EA5C-4D5E-A777-73AC96484E6C}" type="datetimeFigureOut">
              <a:rPr lang="es-CO" smtClean="0"/>
              <a:pPr/>
              <a:t>6/05/2022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993B-E088-44A6-960C-8CF49B56B41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13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A993B-E088-44A6-960C-8CF49B56B417}" type="slidenum">
              <a:rPr lang="es-CO" smtClean="0"/>
              <a:pPr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26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2D06-B448-44F3-92E6-797FAE4BBB80}" type="datetimeFigureOut">
              <a:rPr lang="es-ES" smtClean="0"/>
              <a:pPr/>
              <a:t>06/05/2022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09C0-46A8-4D2F-ADA5-8DE418F291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7804" y="2204864"/>
            <a:ext cx="77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4. EVALUACIÓN DE PROYECTOS- EIS</a:t>
            </a:r>
            <a:br>
              <a:rPr lang="es-CO" sz="2800" dirty="0"/>
            </a:br>
            <a:endParaRPr lang="es-CO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79712" y="4077072"/>
            <a:ext cx="568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WILMER RODOLFO CASTRO LADINO</a:t>
            </a:r>
          </a:p>
          <a:p>
            <a:pPr algn="ctr"/>
            <a:r>
              <a:rPr lang="es-CO" sz="2800" dirty="0"/>
              <a:t>JUAN PABLO CONTRERAS OSPINA</a:t>
            </a:r>
          </a:p>
          <a:p>
            <a:pPr algn="ctr"/>
            <a:r>
              <a:rPr lang="es-CO" sz="2800" dirty="0"/>
              <a:t>JULIO CESAR QUIROGA CAMACHO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22114"/>
          </a:xfrm>
        </p:spPr>
        <p:txBody>
          <a:bodyPr>
            <a:normAutofit/>
          </a:bodyPr>
          <a:lstStyle/>
          <a:p>
            <a:r>
              <a:rPr lang="en-US" b="1" cap="all" dirty="0"/>
              <a:t>PROBLEMATICA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7644" y="1412776"/>
            <a:ext cx="8229600" cy="4680520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El programa de Especialización en ingeniería de sistemas de la Universidad de los  Llanos exige a sus estudiante la presentación de un proyecto final como parte del  requisito académico del programa, una vez un proyecto es entregado el programa lo  asigna a un docente especialista en el tema tratado para que este realice su  evaluación y devuelva una evaluación que incluye si el proyecto es aprobado o no, y  una retroalimentación (observaciones al proyecto), para realizar dicha evaluación el  docente cuenta con un periodo de tiempo. 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>
              <a:solidFill>
                <a:srgbClr val="695D46"/>
              </a:solidFill>
              <a:latin typeface="Open Sans" panose="020B0606030504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Actualmente se presenta que los docentes se demoran más tiempo del asignado con  la evaluación, causando retrasos en los procesos internos e inconvenientes para los  estudiantes. El comité de programa ha discutido la necesidad con una herramienta simple que  permita asignar a los docentes los trabajos, de tal forma que allí puedan ver el  documento asignado y agregar su retroalimentación.</a:t>
            </a:r>
            <a:br>
              <a:rPr lang="es-MX" sz="1400" dirty="0"/>
            </a:b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2099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35088" y="464597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/>
              <a:t>HERRAMIENTAS</a:t>
            </a:r>
            <a:endParaRPr lang="es-CO" sz="4000" b="1" cap="al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B0039B-5AAE-5C3B-E767-5A578B65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916832"/>
            <a:ext cx="3550518" cy="9125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67F6AA-2C15-BD25-2EEE-57D662555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334206"/>
            <a:ext cx="3134606" cy="1052601"/>
          </a:xfrm>
          <a:prstGeom prst="rect">
            <a:avLst/>
          </a:prstGeom>
        </p:spPr>
      </p:pic>
      <p:pic>
        <p:nvPicPr>
          <p:cNvPr id="2050" name="Picture 2" descr="Java Icon Png #245848 - Free Icons Library">
            <a:extLst>
              <a:ext uri="{FF2B5EF4-FFF2-40B4-BE49-F238E27FC236}">
                <a16:creationId xmlns:a16="http://schemas.microsoft.com/office/drawing/2014/main" id="{6E1A4B0A-EC25-6937-D491-02482647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90243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87789D-8465-4DDE-0D00-E085B9266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63" y="4152622"/>
            <a:ext cx="1510397" cy="15103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84A2E8-49E7-95E7-D956-51DE96B43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123" y="2973442"/>
            <a:ext cx="1647627" cy="16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9804593-C392-B238-A5FA-D417098698B1}"/>
              </a:ext>
            </a:extLst>
          </p:cNvPr>
          <p:cNvSpPr txBox="1"/>
          <p:nvPr/>
        </p:nvSpPr>
        <p:spPr>
          <a:xfrm>
            <a:off x="1235088" y="464597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/>
              <a:t>PLANEACIÓN SPRING</a:t>
            </a:r>
            <a:endParaRPr lang="es-CO" sz="4000" b="1" cap="al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3C45C9-F7F8-E9BA-E14B-8D2BEF231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8" t="23400" r="27951" b="51400"/>
          <a:stretch/>
        </p:blipFill>
        <p:spPr>
          <a:xfrm>
            <a:off x="539552" y="2276872"/>
            <a:ext cx="806489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9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9804593-C392-B238-A5FA-D417098698B1}"/>
              </a:ext>
            </a:extLst>
          </p:cNvPr>
          <p:cNvSpPr txBox="1"/>
          <p:nvPr/>
        </p:nvSpPr>
        <p:spPr>
          <a:xfrm>
            <a:off x="1235088" y="464597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 err="1"/>
              <a:t>Historias</a:t>
            </a:r>
            <a:r>
              <a:rPr lang="en-US" sz="4000" b="1" cap="all" dirty="0"/>
              <a:t> de </a:t>
            </a:r>
            <a:r>
              <a:rPr lang="en-US" sz="4000" b="1" cap="all" dirty="0" err="1"/>
              <a:t>usuario</a:t>
            </a:r>
            <a:endParaRPr lang="es-CO" sz="4000" b="1" cap="al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1E8324E-DAE9-0A4D-BA6F-89EB4D0AB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2" t="29000" r="8264" b="30400"/>
          <a:stretch/>
        </p:blipFill>
        <p:spPr>
          <a:xfrm>
            <a:off x="139484" y="2000745"/>
            <a:ext cx="8865031" cy="2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9804593-C392-B238-A5FA-D417098698B1}"/>
              </a:ext>
            </a:extLst>
          </p:cNvPr>
          <p:cNvSpPr txBox="1"/>
          <p:nvPr/>
        </p:nvSpPr>
        <p:spPr>
          <a:xfrm>
            <a:off x="1259632" y="439185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/>
              <a:t>PLANEACIÓN SPRING</a:t>
            </a:r>
            <a:endParaRPr lang="es-CO" sz="4000" b="1" cap="al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C256F0-79B3-40A2-5F96-E57056A4C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" t="15627" r="49211" b="13860"/>
          <a:stretch/>
        </p:blipFill>
        <p:spPr>
          <a:xfrm>
            <a:off x="1907704" y="1142879"/>
            <a:ext cx="5688632" cy="49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9804593-C392-B238-A5FA-D417098698B1}"/>
              </a:ext>
            </a:extLst>
          </p:cNvPr>
          <p:cNvSpPr txBox="1"/>
          <p:nvPr/>
        </p:nvSpPr>
        <p:spPr>
          <a:xfrm>
            <a:off x="1235088" y="464597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 err="1"/>
              <a:t>Diseño</a:t>
            </a:r>
            <a:r>
              <a:rPr lang="en-US" sz="4000" b="1" cap="all" dirty="0"/>
              <a:t> base de </a:t>
            </a:r>
            <a:r>
              <a:rPr lang="en-US" sz="4000" b="1" cap="all" dirty="0" err="1"/>
              <a:t>datos</a:t>
            </a:r>
            <a:endParaRPr lang="es-CO" sz="4000" b="1" cap="al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533B4D-95A7-565A-2239-714B33577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62" t="19700" r="34942" b="19805"/>
          <a:stretch/>
        </p:blipFill>
        <p:spPr>
          <a:xfrm>
            <a:off x="2675248" y="1139716"/>
            <a:ext cx="3744416" cy="49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6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189</Words>
  <Application>Microsoft Office PowerPoint</Application>
  <PresentationFormat>Presentación en pantalla (4:3)</PresentationFormat>
  <Paragraphs>14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Tema de Office</vt:lpstr>
      <vt:lpstr>Presentación de PowerPoint</vt:lpstr>
      <vt:lpstr>PROBLEMATICA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DISEÑO_GRAFICO</dc:creator>
  <cp:lastModifiedBy>Pablo</cp:lastModifiedBy>
  <cp:revision>301</cp:revision>
  <dcterms:created xsi:type="dcterms:W3CDTF">2016-03-03T15:42:49Z</dcterms:created>
  <dcterms:modified xsi:type="dcterms:W3CDTF">2022-05-07T00:37:44Z</dcterms:modified>
</cp:coreProperties>
</file>