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980-4667-A7D8-20F0D1C04F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0-4667-A7D8-20F0D1C04F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0-4667-A7D8-20F0D1C04F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39-402A-835B-D2A114D68690}"/>
              </c:ext>
            </c:extLst>
          </c:dPt>
          <c:cat>
            <c:strRef>
              <c:f>Sheet1!$A$2:$A$5</c:f>
              <c:strCache>
                <c:ptCount val="3"/>
                <c:pt idx="0">
                  <c:v>analysis phase</c:v>
                </c:pt>
                <c:pt idx="1">
                  <c:v>Design phase and coding</c:v>
                </c:pt>
                <c:pt idx="2">
                  <c:v>implementation and testing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15000</c:v>
                </c:pt>
                <c:pt idx="1">
                  <c:v>200000</c:v>
                </c:pt>
                <c:pt idx="2">
                  <c:v>93000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0-4667-A7D8-20F0D1C04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1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C43F-2131-43DE-A0D2-0B31DD69579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2D8C-A088-4D21-A91F-1E24E5B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59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2678-A314-C2A5-FBFD-F4ED8391C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AND IMPLEMENTATION OF BOOKING TECHNICIANS FOR COMPUTER MAINTENANCE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3903-349B-CCAE-0FFE-7A0A8CDB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9600" dirty="0"/>
          </a:p>
          <a:p>
            <a:r>
              <a:rPr lang="en-US" sz="9600" dirty="0"/>
              <a:t>(</a:t>
            </a:r>
            <a:r>
              <a:rPr lang="en-US" sz="9600" dirty="0">
                <a:latin typeface="Arial Black" panose="020B0A04020102020204" pitchFamily="34" charset="0"/>
              </a:rPr>
              <a:t>CASE STUDY OF COMPUTER WAYS LIMITED )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8000" dirty="0">
                <a:latin typeface="Arial Narrow" panose="020B0606020202030204" pitchFamily="34" charset="0"/>
              </a:rPr>
              <a:t>Presented by </a:t>
            </a:r>
            <a:r>
              <a:rPr lang="en-US" sz="8000" dirty="0">
                <a:latin typeface="Arial Black" panose="020B0A04020102020204" pitchFamily="34" charset="0"/>
              </a:rPr>
              <a:t>: </a:t>
            </a:r>
            <a:r>
              <a:rPr lang="en-US" sz="8000" dirty="0">
                <a:latin typeface="+mj-lt"/>
              </a:rPr>
              <a:t>GLORY WANJIRU KARORI</a:t>
            </a:r>
          </a:p>
          <a:p>
            <a:r>
              <a:rPr lang="en-US" sz="8000" dirty="0">
                <a:latin typeface="+mj-lt"/>
              </a:rPr>
              <a:t>ADM: 12237</a:t>
            </a:r>
          </a:p>
          <a:p>
            <a:endParaRPr lang="en-US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95A1-DF7E-68CD-BAE8-73748A0F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C7F9-799C-6821-BEE9-22774CA8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targeted to maintain a constant schedule by setting a reminder on the scheduled date for maintenance and to monitor the activities  related with servicing and maintenance of machines between the clients and the servicing company.</a:t>
            </a:r>
          </a:p>
        </p:txBody>
      </p:sp>
    </p:spTree>
    <p:extLst>
      <p:ext uri="{BB962C8B-B14F-4D97-AF65-F5344CB8AC3E}">
        <p14:creationId xmlns:p14="http://schemas.microsoft.com/office/powerpoint/2010/main" val="5010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F5C0-A491-5B5D-AC40-23A3056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AFD8-2EA5-07D9-D3AE-6C1B161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/>
              <a:t>he </a:t>
            </a:r>
            <a:r>
              <a:rPr lang="en-US" dirty="0"/>
              <a:t>booking of technicians for computer maintenance system will be based on creating a platform  for the clients and the technicians whereby they wont have to meet in person to have a mutual agreement on the maintenance schedule as the system will allow a client to create their own profile by giving details of their location ,name , number of machines needing maintenance and the contact details.</a:t>
            </a:r>
          </a:p>
        </p:txBody>
      </p:sp>
    </p:spTree>
    <p:extLst>
      <p:ext uri="{BB962C8B-B14F-4D97-AF65-F5344CB8AC3E}">
        <p14:creationId xmlns:p14="http://schemas.microsoft.com/office/powerpoint/2010/main" val="42266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8A38-B6BE-A03E-264B-B84C360D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2BCF-F085-EE8F-0C0F-CEAAC819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  for the clients by reducing their movement  from their settlements to the servicing company</a:t>
            </a:r>
          </a:p>
          <a:p>
            <a:r>
              <a:rPr lang="en-US" dirty="0"/>
              <a:t>To eliminate the need of paper based documentation by enabling automated processing.</a:t>
            </a:r>
          </a:p>
          <a:p>
            <a:r>
              <a:rPr lang="en-US" dirty="0"/>
              <a:t>To be up to date with the scheduled dates for maintenance by use of reminders.</a:t>
            </a:r>
          </a:p>
        </p:txBody>
      </p:sp>
    </p:spTree>
    <p:extLst>
      <p:ext uri="{BB962C8B-B14F-4D97-AF65-F5344CB8AC3E}">
        <p14:creationId xmlns:p14="http://schemas.microsoft.com/office/powerpoint/2010/main" val="16614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7C9C-23D1-C8C4-43A3-ECB37DBD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9ABA-4891-0192-5C33-05FB812A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appropriate assessment ,implementation and monitoring of activities related with servicing and maintaining of machines between client companies and the company providing the services.</a:t>
            </a:r>
          </a:p>
        </p:txBody>
      </p:sp>
    </p:spTree>
    <p:extLst>
      <p:ext uri="{BB962C8B-B14F-4D97-AF65-F5344CB8AC3E}">
        <p14:creationId xmlns:p14="http://schemas.microsoft.com/office/powerpoint/2010/main" val="37993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D3B8-5B92-FAEA-E636-321D2469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D02-FBFD-429C-B7D5-572AD8E5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bring ease to the client companies looking for technicians  for computer  maintenance. </a:t>
            </a:r>
          </a:p>
          <a:p>
            <a:r>
              <a:rPr lang="en-US" dirty="0"/>
              <a:t>It will build trust between technicians and the clients Professionally.</a:t>
            </a:r>
          </a:p>
          <a:p>
            <a:r>
              <a:rPr lang="en-US" dirty="0"/>
              <a:t>It gives clients confidence of getting professional technicians. </a:t>
            </a:r>
          </a:p>
        </p:txBody>
      </p:sp>
    </p:spTree>
    <p:extLst>
      <p:ext uri="{BB962C8B-B14F-4D97-AF65-F5344CB8AC3E}">
        <p14:creationId xmlns:p14="http://schemas.microsoft.com/office/powerpoint/2010/main" val="14538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03FC-89AC-A6D9-2D80-7D0B525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B6C5-24CB-69A3-59A9-58E4F45C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whole project will take approximately 6 months with three phases: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analysis phase – which will take one month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Design phase or coding – it will take 4 months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Implementation and testing – it will take 1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821-F585-FC9D-EB70-0F9C8C49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9622-012E-7E2C-8391-C869AF40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budget to be used during the project period is as follows :</a:t>
            </a:r>
          </a:p>
          <a:p>
            <a:pPr marL="0" indent="0">
              <a:buNone/>
            </a:pPr>
            <a:r>
              <a:rPr lang="en-US" sz="1800" dirty="0"/>
              <a:t>  Analysis phase _15000 ksh</a:t>
            </a:r>
          </a:p>
          <a:p>
            <a:pPr marL="0" indent="0">
              <a:buNone/>
            </a:pPr>
            <a:r>
              <a:rPr lang="en-US" sz="1800" dirty="0"/>
              <a:t>  Design phase and coding _ 200000 ksh</a:t>
            </a:r>
          </a:p>
          <a:p>
            <a:pPr marL="0" indent="0">
              <a:buNone/>
            </a:pPr>
            <a:r>
              <a:rPr lang="en-US" sz="1800" dirty="0"/>
              <a:t>  implementation and testing_ 93000 ksh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A936E9-EB74-7905-ECDB-69F30E896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667522"/>
              </p:ext>
            </p:extLst>
          </p:nvPr>
        </p:nvGraphicFramePr>
        <p:xfrm>
          <a:off x="2633441" y="3728962"/>
          <a:ext cx="6073237" cy="296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99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688F-2FBF-077E-2530-6C1A16C9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A78D-6699-BBD1-22EF-64C3E4DB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maintain a constant  schedule for preventive maintenance since it will be sending a reminder to various clients when maintenance date is due ,this will happen via text message , email or both.</a:t>
            </a:r>
          </a:p>
          <a:p>
            <a:r>
              <a:rPr lang="en-US" dirty="0"/>
              <a:t>To eliminate the need of paper based documentation by enabling automated processing.</a:t>
            </a:r>
          </a:p>
          <a:p>
            <a:r>
              <a:rPr lang="en-US" dirty="0"/>
              <a:t>To save time for the clients by reducing movement from their settlements to the servicing company.</a:t>
            </a:r>
          </a:p>
          <a:p>
            <a:r>
              <a:rPr lang="en-US" dirty="0"/>
              <a:t>To keep track and updates of the organizations inventory for reference.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816E-7FE1-347C-6E7F-866682D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9BDA-7D75-446F-4B06-919988C7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processes to be used in developing the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Analysis _ the process of defining what the system will accomplish through collection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_the process of determining how the system will accomplish its purpose.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tools used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flowchart _ this is a graphical representation of a computer program in relation to its sequence of functions to get a solution of a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 flow diagram _ it shows the graphical  flow of data through a process or in a system.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7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509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Narrow</vt:lpstr>
      <vt:lpstr>Century Gothic</vt:lpstr>
      <vt:lpstr>Times New Roman</vt:lpstr>
      <vt:lpstr>Wingdings</vt:lpstr>
      <vt:lpstr>Vapor Trail</vt:lpstr>
      <vt:lpstr>DESIGN AND IMPLEMENTATION OF BOOKING TECHNICIANS FOR COMPUTER MAINTENANCE SYSTEM</vt:lpstr>
      <vt:lpstr>Background information:</vt:lpstr>
      <vt:lpstr>Problem statement:</vt:lpstr>
      <vt:lpstr>Proposed solution:</vt:lpstr>
      <vt:lpstr>SCOPE :</vt:lpstr>
      <vt:lpstr>TIME:</vt:lpstr>
      <vt:lpstr>COST:</vt:lpstr>
      <vt:lpstr>OBJECTIVES:</vt:lpstr>
      <vt:lpstr>FRAME WORK:</vt:lpstr>
      <vt:lpstr>JUSTIFICATION: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glory</dc:creator>
  <cp:lastModifiedBy>Liz</cp:lastModifiedBy>
  <cp:revision>18</cp:revision>
  <dcterms:created xsi:type="dcterms:W3CDTF">2022-06-20T07:41:57Z</dcterms:created>
  <dcterms:modified xsi:type="dcterms:W3CDTF">2022-06-20T22:47:36Z</dcterms:modified>
</cp:coreProperties>
</file>