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65043"/>
          </a:xfrm>
        </p:spPr>
        <p:txBody>
          <a:bodyPr>
            <a:noAutofit/>
          </a:bodyPr>
          <a:lstStyle/>
          <a:p>
            <a:r>
              <a:rPr lang="ru-RU" dirty="0" smtClean="0"/>
              <a:t>Сайт для компании </a:t>
            </a:r>
            <a:r>
              <a:rPr lang="ru-RU" sz="4000" dirty="0" smtClean="0"/>
              <a:t>«Кисловодск-строй»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085475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 smtClean="0"/>
              <a:t>Автор: Моисеев Евгений</a:t>
            </a:r>
          </a:p>
          <a:p>
            <a:r>
              <a:rPr lang="en-US" sz="2400" cap="none" dirty="0" smtClean="0"/>
              <a:t>Git</a:t>
            </a:r>
            <a:r>
              <a:rPr lang="en-US" sz="2400" cap="none" dirty="0"/>
              <a:t>H</a:t>
            </a:r>
            <a:r>
              <a:rPr lang="en-US" sz="2400" cap="none" dirty="0" smtClean="0"/>
              <a:t>ub: </a:t>
            </a:r>
            <a:r>
              <a:rPr lang="ru-RU" sz="2400" cap="none" dirty="0" smtClean="0"/>
              <a:t> </a:t>
            </a:r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github.com/jecsonM/MDKmyWORKasAstudent.git</a:t>
            </a:r>
            <a:endParaRPr lang="ru-RU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Предметная область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</a:t>
            </a:r>
          </a:p>
          <a:p>
            <a:r>
              <a:rPr lang="ru-RU" sz="2400" dirty="0" smtClean="0"/>
              <a:t>Бюджет</a:t>
            </a:r>
          </a:p>
          <a:p>
            <a:r>
              <a:rPr lang="ru-RU" sz="2400" dirty="0" smtClean="0"/>
              <a:t>Требования</a:t>
            </a:r>
          </a:p>
          <a:p>
            <a:r>
              <a:rPr lang="ru-RU" sz="2400" smtClean="0"/>
              <a:t>Условия проекта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10</TotalTime>
  <Words>31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Corbel</vt:lpstr>
      <vt:lpstr>Gill Sans MT</vt:lpstr>
      <vt:lpstr>Wingdings 2</vt:lpstr>
      <vt:lpstr>Дивиденд</vt:lpstr>
      <vt:lpstr>Сайт для компании «Кисловодск-строй»</vt:lpstr>
      <vt:lpstr>Предметная область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2</cp:revision>
  <dcterms:created xsi:type="dcterms:W3CDTF">2024-06-17T10:39:22Z</dcterms:created>
  <dcterms:modified xsi:type="dcterms:W3CDTF">2024-06-17T10:50:18Z</dcterms:modified>
</cp:coreProperties>
</file>