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65043"/>
          </a:xfrm>
        </p:spPr>
        <p:txBody>
          <a:bodyPr>
            <a:noAutofit/>
          </a:bodyPr>
          <a:lstStyle/>
          <a:p>
            <a:r>
              <a:rPr lang="ru-RU" dirty="0" smtClean="0"/>
              <a:t>Сайт для компании </a:t>
            </a:r>
            <a:r>
              <a:rPr lang="ru-RU" sz="4000" dirty="0" smtClean="0"/>
              <a:t>«Кисловодск-строй»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085475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 smtClean="0"/>
              <a:t>Автор: Моисеев Евгений</a:t>
            </a:r>
          </a:p>
          <a:p>
            <a:r>
              <a:rPr lang="en-US" sz="2400" cap="none" dirty="0" smtClean="0"/>
              <a:t>Git</a:t>
            </a:r>
            <a:r>
              <a:rPr lang="en-US" sz="2400" cap="none" dirty="0"/>
              <a:t>H</a:t>
            </a:r>
            <a:r>
              <a:rPr lang="en-US" sz="2400" cap="none" dirty="0" smtClean="0"/>
              <a:t>ub: </a:t>
            </a:r>
            <a:r>
              <a:rPr lang="ru-RU" sz="2400" cap="none" dirty="0" smtClean="0"/>
              <a:t> </a:t>
            </a:r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github.com/jecsonM/MDKmyWORKasAstudent.git</a:t>
            </a:r>
            <a:endParaRPr lang="ru-RU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Предметная область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</a:t>
            </a:r>
          </a:p>
          <a:p>
            <a:r>
              <a:rPr lang="ru-RU" sz="2400" dirty="0" smtClean="0"/>
              <a:t>Бюджет</a:t>
            </a:r>
          </a:p>
          <a:p>
            <a:r>
              <a:rPr lang="ru-RU" sz="2400" dirty="0" smtClean="0"/>
              <a:t>Требования</a:t>
            </a:r>
          </a:p>
          <a:p>
            <a:r>
              <a:rPr lang="ru-RU" sz="2400" dirty="0" smtClean="0"/>
              <a:t>Условия проекта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Классическая с </a:t>
            </a:r>
            <a:r>
              <a:rPr lang="ru-RU" sz="4400" dirty="0" err="1" smtClean="0"/>
              <a:t>прототипированием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503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сайта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20" y="1871737"/>
            <a:ext cx="7732756" cy="48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92371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Принципы, использованные при проектировании интерфейса: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структуризации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простоты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повторного </a:t>
            </a:r>
            <a:r>
              <a:rPr lang="ru-RU" sz="2400" dirty="0" smtClean="0"/>
              <a:t>использования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видимости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73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04007"/>
            <a:ext cx="11334276" cy="605805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733098" y="6083755"/>
            <a:ext cx="3159535" cy="62208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Корзины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068076" y="6083755"/>
            <a:ext cx="3159535" cy="62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Каталога</a:t>
            </a:r>
            <a:endParaRPr lang="ru-RU" sz="2400" u="sng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629423"/>
            <a:ext cx="5404401" cy="5600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80" y="596681"/>
            <a:ext cx="4752808" cy="56329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03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12396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81192" y="4907994"/>
            <a:ext cx="3159535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(верх)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702545"/>
            <a:ext cx="6720332" cy="411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0" y="702545"/>
            <a:ext cx="4070358" cy="5740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5301798" y="5607722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(низ)</a:t>
            </a:r>
            <a:endParaRPr lang="ru-RU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57263713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108</TotalTime>
  <Words>83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Corbel</vt:lpstr>
      <vt:lpstr>Gill Sans MT</vt:lpstr>
      <vt:lpstr>Wingdings 2</vt:lpstr>
      <vt:lpstr>Дивиденд</vt:lpstr>
      <vt:lpstr>Сайт для компании «Кисловодск-строй»</vt:lpstr>
      <vt:lpstr>Предметная область</vt:lpstr>
      <vt:lpstr>Модель Жизненного цикла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12</cp:revision>
  <dcterms:created xsi:type="dcterms:W3CDTF">2024-06-17T10:39:22Z</dcterms:created>
  <dcterms:modified xsi:type="dcterms:W3CDTF">2024-06-18T13:54:27Z</dcterms:modified>
</cp:coreProperties>
</file>