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1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8T21:43:01.67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 dirty="0"/>
              <a:t>GitHub: </a:t>
            </a:r>
            <a:r>
              <a:rPr lang="ru-RU" sz="2400" cap="none" dirty="0"/>
              <a:t> </a:t>
            </a:r>
            <a:r>
              <a:rPr lang="en-US" sz="2400" cap="none" dirty="0">
                <a:hlinkClick r:id="rId2"/>
              </a:rPr>
              <a:t>https://github.com/jecsonM/MDKmyWORKasAstudent.git</a:t>
            </a:r>
            <a:endParaRPr lang="ru-RU" sz="2400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>
                <a:solidFill>
                  <a:schemeClr val="bg1"/>
                </a:solidFill>
              </a:rPr>
              <a:t>Министерство науки и высшего образования Российской Федерации</a:t>
            </a:r>
            <a:endParaRPr lang="ru-RU" sz="2200" dirty="0">
              <a:solidFill>
                <a:schemeClr val="bg1"/>
              </a:solidFill>
            </a:endParaRP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высшего образования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«Санкт-Петербургский политехнический университет Петра Великого»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(ФГАОУ ВО «</a:t>
            </a:r>
            <a:r>
              <a:rPr lang="ru-RU" sz="2200" dirty="0" err="1">
                <a:solidFill>
                  <a:schemeClr val="bg1"/>
                </a:solidFill>
              </a:rPr>
              <a:t>СПбПУ</a:t>
            </a:r>
            <a:r>
              <a:rPr lang="ru-RU" sz="2200" dirty="0">
                <a:solidFill>
                  <a:schemeClr val="bg1"/>
                </a:solidFill>
              </a:rPr>
              <a:t>»)</a:t>
            </a:r>
          </a:p>
          <a:p>
            <a:pPr algn="ctr"/>
            <a:r>
              <a:rPr lang="ru-RU" sz="2200" b="1" dirty="0">
                <a:solidFill>
                  <a:schemeClr val="bg1"/>
                </a:solidFill>
              </a:rPr>
              <a:t>Институт среднего профессионального образования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Ключевые оценочные элементы?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257634"/>
              </p:ext>
            </p:extLst>
          </p:nvPr>
        </p:nvGraphicFramePr>
        <p:xfrm>
          <a:off x="6375503" y="2265536"/>
          <a:ext cx="5377472" cy="2348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448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2689024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Действие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600" dirty="0" smtClean="0">
                          <a:effectLst/>
                        </a:rPr>
                        <a:t>: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600" dirty="0" smtClean="0">
                          <a:effectLst/>
                        </a:rPr>
                        <a:t>Действие1,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6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6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600" dirty="0" smtClean="0">
                          <a:effectLst/>
                        </a:rPr>
                        <a:t>Последний блок действий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75502" y="2003926"/>
            <a:ext cx="537747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044999" y="4613831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Форма </a:t>
            </a:r>
            <a:r>
              <a:rPr lang="ru-RU" sz="2400" u="sng" dirty="0" smtClean="0"/>
              <a:t>Тест-Кейса</a:t>
            </a:r>
            <a:endParaRPr lang="ru-RU" sz="2400" u="sng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2192371"/>
            <a:ext cx="5500695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проводили Тестирование 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</a:t>
            </a:r>
            <a:r>
              <a:rPr lang="en-US" sz="2400" cap="none">
                <a:hlinkClick r:id="rId2"/>
              </a:rPr>
              <a:t>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2,5 месяца</a:t>
            </a:r>
            <a:endParaRPr lang="ru-RU" sz="2400" dirty="0" smtClean="0"/>
          </a:p>
          <a:p>
            <a:r>
              <a:rPr lang="ru-RU" sz="2400" dirty="0" smtClean="0"/>
              <a:t>Бюджет – 2,125 млн. рублей</a:t>
            </a:r>
            <a:endParaRPr lang="ru-RU" sz="2400" dirty="0" smtClean="0"/>
          </a:p>
          <a:p>
            <a:r>
              <a:rPr lang="ru-RU" sz="2400" dirty="0" smtClean="0"/>
              <a:t>Требования</a:t>
            </a:r>
          </a:p>
          <a:p>
            <a:r>
              <a:rPr lang="ru-RU" sz="2400" dirty="0" smtClean="0"/>
              <a:t>Условия проекта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20" y="1871737"/>
            <a:ext cx="7732756" cy="48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</a:t>
            </a:r>
            <a:r>
              <a:rPr lang="ru-RU" sz="2400" dirty="0" smtClean="0"/>
              <a:t>использования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видимости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  <a:endParaRPr lang="ru-RU" sz="2400" u="sng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  <a:endParaRPr lang="ru-RU" sz="2400" u="sng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612396"/>
            <a:ext cx="4806149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3159535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5"/>
            <a:ext cx="4070358" cy="5740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5301798" y="5607722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80" y="1971413"/>
            <a:ext cx="6744748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Запуск </a:t>
            </a:r>
            <a:r>
              <a:rPr lang="ru-RU" sz="2600" dirty="0" smtClean="0"/>
              <a:t>программы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Поиск материала по </a:t>
            </a:r>
            <a:r>
              <a:rPr lang="ru-RU" sz="2600" dirty="0" smtClean="0"/>
              <a:t>фильтру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корзины </a:t>
            </a:r>
            <a:r>
              <a:rPr lang="ru-RU" sz="2600" dirty="0" smtClean="0"/>
              <a:t>товаров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истории заказов </a:t>
            </a:r>
            <a:r>
              <a:rPr lang="ru-RU" sz="2600" dirty="0" smtClean="0"/>
              <a:t>Кошелёк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расчёта примерной стоимости </a:t>
            </a:r>
            <a:r>
              <a:rPr lang="ru-RU" sz="2600" dirty="0" smtClean="0"/>
              <a:t>застройки, </a:t>
            </a:r>
            <a:r>
              <a:rPr lang="ru-RU" sz="2600" dirty="0"/>
              <a:t>в зависимости от введённых </a:t>
            </a:r>
            <a:r>
              <a:rPr lang="ru-RU" sz="2600" dirty="0" smtClean="0"/>
              <a:t>параметров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Завершение </a:t>
            </a:r>
            <a:r>
              <a:rPr lang="ru-RU" sz="2600" dirty="0" smtClean="0"/>
              <a:t>программы</a:t>
            </a:r>
            <a:endParaRPr lang="ru-RU" sz="2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46751" y="1971413"/>
            <a:ext cx="4915950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некорректного адреса доставки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51246" y="621619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210</TotalTime>
  <Words>301</Words>
  <Application>Microsoft Office PowerPoint</Application>
  <PresentationFormat>Широкоэкранный</PresentationFormat>
  <Paragraphs>97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Тестирование</vt:lpstr>
      <vt:lpstr>Тестирование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24</cp:revision>
  <dcterms:created xsi:type="dcterms:W3CDTF">2024-06-17T10:39:22Z</dcterms:created>
  <dcterms:modified xsi:type="dcterms:W3CDTF">2024-06-18T19:27:37Z</dcterms:modified>
</cp:coreProperties>
</file>