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ommonmark/CommonMar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Requirement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jed-frey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Quisque volutpat condimentum velit. Class aptent taciti sociosqu ad litora torquent per conubia nostra, per inceptos himenaeos. Nam nec ante. Sed lacinia, urna non tincidunt mattis, tortor neque adipiscing diam, a cursus ipsum ante quis turpis. Nulla facilisi. Ut fringilla. Suspendisse potenti. Nunc feugiat mi a tellus consequat imperdiet. Vestibulum sapien. Proin quam.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Requirements Philosophy</a:t>
            </a:r>
          </a:p>
          <a:p>
            <a:pPr lvl="0" marL="0" indent="0">
              <a:buNone/>
            </a:pPr>
            <a:r>
              <a:rPr/>
              <a:t>Lorem ipsum dolor sit amet, consectetur adipiscing elit. Integer nec odio.</a:t>
            </a:r>
          </a:p>
          <a:p>
            <a:pPr lvl="1"/>
            <a:r>
              <a:rPr/>
              <a:t>Small is beautiful.</a:t>
            </a:r>
          </a:p>
          <a:p>
            <a:pPr lvl="1"/>
            <a:r>
              <a:rPr/>
              <a:t>Make each program do one thing well.</a:t>
            </a:r>
          </a:p>
          <a:p>
            <a:pPr lvl="1"/>
            <a:r>
              <a:rPr/>
              <a:t>Build a prototype as soon as possible.</a:t>
            </a:r>
          </a:p>
          <a:p>
            <a:pPr lvl="1"/>
            <a:r>
              <a:rPr/>
              <a:t>Choose portability over efficiency.</a:t>
            </a:r>
          </a:p>
          <a:p>
            <a:pPr lvl="1"/>
            <a:r>
              <a:rPr/>
              <a:t>Store data in flat text files.</a:t>
            </a:r>
          </a:p>
          <a:p>
            <a:pPr lvl="1"/>
            <a:r>
              <a:rPr/>
              <a:t>Use software leverage to your advantage.</a:t>
            </a:r>
          </a:p>
          <a:p>
            <a:pPr lvl="1"/>
            <a:r>
              <a:rPr/>
              <a:t>Use shell scripts to increase leverage and portability.</a:t>
            </a:r>
          </a:p>
          <a:p>
            <a:pPr lvl="1"/>
            <a:r>
              <a:rPr/>
              <a:t>Avoid captive user interfaces.</a:t>
            </a:r>
          </a:p>
          <a:p>
            <a:pPr lvl="1"/>
            <a:r>
              <a:rPr/>
              <a:t>Make every program a filter.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 Requirements</a:t>
            </a:r>
          </a:p>
          <a:p>
            <a:pPr lvl="0" marL="0" indent="0">
              <a:buNone/>
            </a:pPr>
            <a:r>
              <a:rPr/>
              <a:t>Curabitur sodales ligula in libero. Sed dignissim lacinia nunc.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in </a:t>
            </a:r>
            <a:r>
              <a:rPr sz="1800">
                <a:latin typeface="Courier"/>
              </a:rPr>
              <a:t>README.md</a:t>
            </a:r>
            <a:r>
              <a:rPr/>
              <a:t>, Section </a:t>
            </a:r>
            <a:r>
              <a:rPr sz="1800">
                <a:latin typeface="Courier"/>
              </a:rPr>
              <a:t>Requirements</a:t>
            </a:r>
            <a:r>
              <a:rPr/>
              <a:t> or in a standalone markdown file named </a:t>
            </a:r>
            <a:r>
              <a:rPr sz="1800">
                <a:latin typeface="Courier"/>
              </a:rPr>
              <a:t>REQUIREMENTS.md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</a:t>
            </a:r>
            <a:r>
              <a:rPr>
                <a:hlinkClick r:id="rId2"/>
              </a:rPr>
              <a:t>CommonMark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have static analysis checks.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use </a:t>
            </a:r>
            <a:r>
              <a:rPr sz="1800">
                <a:latin typeface="Courier"/>
              </a:rPr>
              <a:t>LF</a:t>
            </a:r>
            <a:r>
              <a:rPr/>
              <a:t> (</a:t>
            </a:r>
            <a:r>
              <a:rPr sz="1800">
                <a:latin typeface="Courier"/>
              </a:rPr>
              <a:t>\n</a:t>
            </a:r>
            <a:r>
              <a:rPr/>
              <a:t>) line endings.</a:t>
            </a:r>
          </a:p>
          <a:p>
            <a:pPr lvl="1">
              <a:buAutoNum type="arabicPeriod"/>
            </a:pPr>
            <a:r>
              <a:rPr/>
              <a:t>Requirements file </a:t>
            </a:r>
            <a:r>
              <a:rPr b="1"/>
              <a:t>shall</a:t>
            </a:r>
            <a:r>
              <a:rPr/>
              <a:t> be UTF-8 encoded.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active voice.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Configuration Management Requirements</a:t>
            </a:r>
          </a:p>
          <a:p>
            <a:pPr lvl="0" marL="0" indent="0">
              <a:buNone/>
            </a:pPr>
            <a:r>
              <a:rPr/>
              <a:t>Nulla metus metus, ullamcorper vel, tincidunt sed, euismod in, nibh.</a:t>
            </a:r>
          </a:p>
          <a:p>
            <a:pPr lvl="1">
              <a:buAutoNum type="arabicPeriod"/>
            </a:pPr>
            <a:r>
              <a:rPr/>
              <a:t>Configuration management </a:t>
            </a:r>
            <a:r>
              <a:rPr b="1"/>
              <a:t>shall</a:t>
            </a:r>
            <a:r>
              <a:rPr/>
              <a:t> use source control (Git, SVN, CVS ClearCase) to manage configurations.</a:t>
            </a:r>
          </a:p>
          <a:p>
            <a:pPr lvl="1">
              <a:buAutoNum type="arabicPeriod"/>
            </a:pPr>
            <a:r>
              <a:rPr/>
              <a:t>Configuration management access control </a:t>
            </a:r>
            <a:r>
              <a:rPr b="1"/>
              <a:t>shall</a:t>
            </a:r>
            <a:r>
              <a:rPr/>
              <a:t> use the existing source control software access control features (Windows Active Directory, LDAP)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Requirements</dc:title>
  <dc:creator>jed-frey</dc:creator>
  <cp:keywords/>
  <dcterms:created xsi:type="dcterms:W3CDTF">2018-03-29T04:54:48Z</dcterms:created>
  <dcterms:modified xsi:type="dcterms:W3CDTF">2018-03-29T04:54:48Z</dcterms:modified>
</cp:coreProperties>
</file>