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7" r:id="rId4"/>
    <p:sldId id="275" r:id="rId5"/>
    <p:sldId id="278" r:id="rId6"/>
    <p:sldId id="276" r:id="rId7"/>
    <p:sldId id="265" r:id="rId8"/>
    <p:sldId id="266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59" r:id="rId17"/>
    <p:sldId id="262" r:id="rId18"/>
    <p:sldId id="274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280" autoAdjust="0"/>
  </p:normalViewPr>
  <p:slideViewPr>
    <p:cSldViewPr snapToGrid="0" showGuides="1">
      <p:cViewPr>
        <p:scale>
          <a:sx n="50" d="100"/>
          <a:sy n="50" d="100"/>
        </p:scale>
        <p:origin x="1332" y="3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0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0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2947482" cy="74590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gency FB" panose="020B0503020202020204" pitchFamily="34" charset="0"/>
              </a:defRPr>
            </a:lvl1pPr>
            <a:lvl2pPr>
              <a:defRPr sz="2400">
                <a:latin typeface="Agency FB" panose="020B0503020202020204" pitchFamily="34" charset="0"/>
              </a:defRPr>
            </a:lvl2pPr>
            <a:lvl3pPr>
              <a:defRPr sz="2000">
                <a:latin typeface="Agency FB" panose="020B0503020202020204" pitchFamily="34" charset="0"/>
              </a:defRPr>
            </a:lvl3pPr>
            <a:lvl4pPr>
              <a:defRPr sz="1800">
                <a:latin typeface="Agency FB" panose="020B0503020202020204" pitchFamily="34" charset="0"/>
              </a:defRPr>
            </a:lvl4pPr>
            <a:lvl5pPr>
              <a:defRPr sz="1800">
                <a:latin typeface="Agency FB" panose="020B05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 anchor="t">
            <a:normAutofit/>
          </a:bodyPr>
          <a:lstStyle>
            <a:lvl1pPr marL="342900" indent="-342900" algn="l">
              <a:buClr>
                <a:schemeClr val="bg1"/>
              </a:buClr>
              <a:buSzPct val="135000"/>
              <a:buFont typeface="Agency FB" panose="020B0503020202020204" pitchFamily="34" charset="0"/>
              <a:buChar char="◊"/>
              <a:defRPr sz="24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71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2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2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0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8/26/2016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7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The Skinny bold" pitchFamily="50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Philippine bus number location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gency FB" panose="020B0503020202020204" pitchFamily="34" charset="0"/>
              </a:rPr>
              <a:t>By Jedidiah Caychingco</a:t>
            </a:r>
          </a:p>
        </p:txBody>
      </p:sp>
    </p:spTree>
    <p:extLst>
      <p:ext uri="{BB962C8B-B14F-4D97-AF65-F5344CB8AC3E}">
        <p14:creationId xmlns:p14="http://schemas.microsoft.com/office/powerpoint/2010/main" val="373823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2031587"/>
            <a:ext cx="7126328" cy="27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/>
          <a:lstStyle/>
          <a:p>
            <a:r>
              <a:rPr lang="en-GB" b="1" dirty="0"/>
              <a:t>Filled edges</a:t>
            </a:r>
          </a:p>
          <a:p>
            <a:r>
              <a:rPr lang="en-GB" dirty="0"/>
              <a:t>Get edges via vertical Sobel operator</a:t>
            </a:r>
          </a:p>
          <a:p>
            <a:r>
              <a:rPr lang="en-GB" dirty="0"/>
              <a:t>Dilates the edges</a:t>
            </a:r>
          </a:p>
        </p:txBody>
      </p:sp>
    </p:spTree>
    <p:extLst>
      <p:ext uri="{BB962C8B-B14F-4D97-AF65-F5344CB8AC3E}">
        <p14:creationId xmlns:p14="http://schemas.microsoft.com/office/powerpoint/2010/main" val="308674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2031587"/>
            <a:ext cx="7126328" cy="27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/>
          <a:lstStyle/>
          <a:p>
            <a:r>
              <a:rPr lang="en-GB" b="1" dirty="0"/>
              <a:t>Candidate Regions</a:t>
            </a:r>
          </a:p>
          <a:p>
            <a:r>
              <a:rPr lang="en-GB" dirty="0"/>
              <a:t>Fill the edges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50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2031587"/>
            <a:ext cx="7126328" cy="27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/>
          <a:lstStyle/>
          <a:p>
            <a:r>
              <a:rPr lang="en-GB" b="1" dirty="0"/>
              <a:t>Dimension-filled candidate regions</a:t>
            </a:r>
          </a:p>
          <a:p>
            <a:r>
              <a:rPr lang="en-GB" dirty="0"/>
              <a:t>Valid regions: W/H = [1.5, 2.5]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0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2031587"/>
            <a:ext cx="7126328" cy="27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Seven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/>
          <a:lstStyle/>
          <a:p>
            <a:r>
              <a:rPr lang="en-GB" b="1" dirty="0"/>
              <a:t>Multiplied image</a:t>
            </a:r>
          </a:p>
          <a:p>
            <a:r>
              <a:rPr lang="en-GB" dirty="0"/>
              <a:t>Multiply the previous image with the greyscale image</a:t>
            </a:r>
          </a:p>
        </p:txBody>
      </p:sp>
    </p:spTree>
    <p:extLst>
      <p:ext uri="{BB962C8B-B14F-4D97-AF65-F5344CB8AC3E}">
        <p14:creationId xmlns:p14="http://schemas.microsoft.com/office/powerpoint/2010/main" val="264498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1791643"/>
            <a:ext cx="7126328" cy="3257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/>
          <a:lstStyle/>
          <a:p>
            <a:r>
              <a:rPr lang="en-GB" b="1" dirty="0"/>
              <a:t>Segment count filtered candidate region</a:t>
            </a:r>
          </a:p>
          <a:p>
            <a:r>
              <a:rPr lang="en-GB" dirty="0"/>
              <a:t>Valid regions have a segment count of [3, 9]</a:t>
            </a:r>
          </a:p>
        </p:txBody>
      </p:sp>
    </p:spTree>
    <p:extLst>
      <p:ext uri="{BB962C8B-B14F-4D97-AF65-F5344CB8AC3E}">
        <p14:creationId xmlns:p14="http://schemas.microsoft.com/office/powerpoint/2010/main" val="378585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1184807"/>
            <a:ext cx="7126328" cy="4471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/>
          <a:lstStyle/>
          <a:p>
            <a:r>
              <a:rPr lang="en-GB" b="1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87924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3 out of 15 were correctly identified</a:t>
            </a:r>
          </a:p>
          <a:p>
            <a:r>
              <a:rPr lang="en-GB" dirty="0"/>
              <a:t>20%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995" y="424787"/>
            <a:ext cx="8100204" cy="3118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20" y="3791657"/>
            <a:ext cx="4414953" cy="20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9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943088" cy="3255264"/>
          </a:xfrm>
        </p:spPr>
        <p:txBody>
          <a:bodyPr/>
          <a:lstStyle/>
          <a:p>
            <a:r>
              <a:rPr lang="en-GB" dirty="0"/>
              <a:t>Conclusion and recommendations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25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0" y="2115403"/>
            <a:ext cx="3448051" cy="3869345"/>
          </a:xfrm>
        </p:spPr>
        <p:txBody>
          <a:bodyPr/>
          <a:lstStyle/>
          <a:p>
            <a:r>
              <a:rPr lang="en-GB" dirty="0"/>
              <a:t>The low accuracy is caused by</a:t>
            </a:r>
          </a:p>
          <a:p>
            <a:r>
              <a:rPr lang="en-GB" dirty="0"/>
              <a:t>The bus number being removed in pre processing</a:t>
            </a:r>
          </a:p>
          <a:p>
            <a:r>
              <a:rPr lang="en-GB" dirty="0"/>
              <a:t>Areas in the bus like, its placard being tagged instead</a:t>
            </a:r>
          </a:p>
          <a:p>
            <a:r>
              <a:rPr lang="en-GB" dirty="0"/>
              <a:t>Multiple end results</a:t>
            </a:r>
          </a:p>
          <a:p>
            <a:endParaRPr lang="en-GB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748145"/>
            <a:ext cx="7126328" cy="53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7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introduction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722284"/>
            <a:ext cx="7126328" cy="2294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8"/>
            <a:ext cx="3127590" cy="745906"/>
          </a:xfrm>
        </p:spPr>
        <p:txBody>
          <a:bodyPr>
            <a:normAutofit/>
          </a:bodyPr>
          <a:lstStyle/>
          <a:p>
            <a:r>
              <a:rPr lang="en-GB" dirty="0"/>
              <a:t>Recommendations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3"/>
          </p:nvPr>
        </p:nvSpPr>
        <p:spPr>
          <a:xfrm>
            <a:off x="0" y="2115403"/>
            <a:ext cx="3380509" cy="3869345"/>
          </a:xfrm>
        </p:spPr>
        <p:txBody>
          <a:bodyPr/>
          <a:lstStyle/>
          <a:p>
            <a:r>
              <a:rPr lang="en-GB" dirty="0"/>
              <a:t>A larger sample size</a:t>
            </a:r>
          </a:p>
          <a:p>
            <a:r>
              <a:rPr lang="en-GB" dirty="0"/>
              <a:t>Have the images be taken from the same angle</a:t>
            </a:r>
          </a:p>
          <a:p>
            <a:r>
              <a:rPr lang="en-GB" dirty="0"/>
              <a:t>Make a way of removing text-filled areas such as the bus name and placard. 	</a:t>
            </a:r>
          </a:p>
          <a:p>
            <a:endParaRPr lang="en-GB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20" y="3429000"/>
            <a:ext cx="4414953" cy="27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8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number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Unique</a:t>
            </a:r>
          </a:p>
          <a:p>
            <a:endParaRPr lang="en-GB" dirty="0"/>
          </a:p>
          <a:p>
            <a:r>
              <a:rPr lang="en-GB" dirty="0"/>
              <a:t>Used for</a:t>
            </a:r>
          </a:p>
          <a:p>
            <a:r>
              <a:rPr lang="en-GB" dirty="0"/>
              <a:t>Law enforcement</a:t>
            </a:r>
          </a:p>
          <a:p>
            <a:r>
              <a:rPr lang="en-GB" dirty="0"/>
              <a:t>Traffic management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78" y="984258"/>
            <a:ext cx="6499639" cy="48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3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set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4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15 Jag liner buses</a:t>
            </a:r>
          </a:p>
          <a:p>
            <a:r>
              <a:rPr lang="en-GB" dirty="0"/>
              <a:t>The bus is at the centre</a:t>
            </a:r>
          </a:p>
          <a:p>
            <a:r>
              <a:rPr lang="en-GB" dirty="0"/>
              <a:t>Well illuminated</a:t>
            </a:r>
          </a:p>
          <a:p>
            <a:r>
              <a:rPr lang="en-GB" dirty="0"/>
              <a:t>The bus number is visible</a:t>
            </a:r>
          </a:p>
          <a:p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751" y="1101630"/>
            <a:ext cx="6496692" cy="46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984258"/>
            <a:ext cx="7126328" cy="4872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b="1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283502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984258"/>
            <a:ext cx="7126328" cy="48725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b="1" dirty="0"/>
              <a:t>Greyscale</a:t>
            </a:r>
          </a:p>
          <a:p>
            <a:r>
              <a:rPr lang="en-GB" dirty="0"/>
              <a:t>0.2989*R + 0.587*G + 0.114*B</a:t>
            </a:r>
          </a:p>
        </p:txBody>
      </p:sp>
    </p:spTree>
    <p:extLst>
      <p:ext uri="{BB962C8B-B14F-4D97-AF65-F5344CB8AC3E}">
        <p14:creationId xmlns:p14="http://schemas.microsoft.com/office/powerpoint/2010/main" val="978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33" y="2035169"/>
            <a:ext cx="7126328" cy="2770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3"/>
          </p:nvPr>
        </p:nvSpPr>
        <p:spPr>
          <a:xfrm>
            <a:off x="252919" y="2115403"/>
            <a:ext cx="2947482" cy="3869345"/>
          </a:xfrm>
        </p:spPr>
        <p:txBody>
          <a:bodyPr/>
          <a:lstStyle/>
          <a:p>
            <a:r>
              <a:rPr lang="en-GB" b="1" dirty="0"/>
              <a:t>Area of interest</a:t>
            </a:r>
          </a:p>
          <a:p>
            <a:r>
              <a:rPr lang="en-GB" dirty="0"/>
              <a:t>Get borders of the bus</a:t>
            </a:r>
          </a:p>
          <a:p>
            <a:r>
              <a:rPr lang="en-GB" dirty="0"/>
              <a:t>Remove the top half</a:t>
            </a:r>
          </a:p>
        </p:txBody>
      </p:sp>
    </p:spTree>
    <p:extLst>
      <p:ext uri="{BB962C8B-B14F-4D97-AF65-F5344CB8AC3E}">
        <p14:creationId xmlns:p14="http://schemas.microsoft.com/office/powerpoint/2010/main" val="3588153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207</TotalTime>
  <Words>198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Agency FB</vt:lpstr>
      <vt:lpstr>Corbel</vt:lpstr>
      <vt:lpstr>The Skinny bold</vt:lpstr>
      <vt:lpstr>Wingdings 2</vt:lpstr>
      <vt:lpstr>Frame</vt:lpstr>
      <vt:lpstr>Philippine bus number location identification</vt:lpstr>
      <vt:lpstr>introduction</vt:lpstr>
      <vt:lpstr>Bus number</vt:lpstr>
      <vt:lpstr>Data set</vt:lpstr>
      <vt:lpstr>Data set</vt:lpstr>
      <vt:lpstr>Methodology</vt:lpstr>
      <vt:lpstr>One</vt:lpstr>
      <vt:lpstr>TWO</vt:lpstr>
      <vt:lpstr>THREE</vt:lpstr>
      <vt:lpstr>Four</vt:lpstr>
      <vt:lpstr>Five</vt:lpstr>
      <vt:lpstr>Six</vt:lpstr>
      <vt:lpstr>Seven</vt:lpstr>
      <vt:lpstr>Eight</vt:lpstr>
      <vt:lpstr>Nine</vt:lpstr>
      <vt:lpstr>Results</vt:lpstr>
      <vt:lpstr>Results</vt:lpstr>
      <vt:lpstr>Conclusion and recommendations</vt:lpstr>
      <vt:lpstr>Conclusions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Sammy Caychingco</dc:creator>
  <cp:lastModifiedBy>Sammy Caychingco</cp:lastModifiedBy>
  <cp:revision>58</cp:revision>
  <dcterms:created xsi:type="dcterms:W3CDTF">2016-07-22T12:13:48Z</dcterms:created>
  <dcterms:modified xsi:type="dcterms:W3CDTF">2016-08-26T04:29:30Z</dcterms:modified>
</cp:coreProperties>
</file>