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CAEA-ABD9-4F92-9D48-C5EC6E605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ECCB9-EBF6-4162-8C2B-5C5BDB865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7864-B2DA-48CB-9AE7-A6DA79EA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6908-7C5B-4570-AC5F-16AF373C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251C7-7809-47DC-9276-8E6E4B8C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6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D66-94A1-4683-9842-57EF8F02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FD98B-32F3-4488-B4D8-5EBA063B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01DF-3508-470D-B4EA-CC8848EA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994D6-E6D1-4492-81E8-2D6680B3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A064-58BC-491C-B7BA-209D679C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1A7CC-38E9-47C3-BC55-76B0917D3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9F0BE-3F58-45C7-8B65-3739D430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DD538-1DB7-4239-A780-60047260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8ECEC-904D-4F79-B542-14748A7F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727E-3198-47B0-A471-7ABB735C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F5E0-A7F5-441C-A6DA-656F2DDB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C971-D62E-48D4-BAA0-AEB639DB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B918-D63D-4589-A616-C760A284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D1230-5E6A-412E-9780-46CE4F3B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3E0A-D3BD-4CAE-943D-1DD4994B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9BF2-1245-4261-8056-FA7CB458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8A671-8CCF-4D58-9883-BDD74A31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A46D-6D62-4F17-A0D3-2FA4E465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9E8C-38B1-40E9-ADE8-1D760006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B62AA-E4A7-4C22-B20C-E6EDC170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B41D-FFC7-40F9-BABA-B991C24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D402-E209-4AFB-A555-F382D069C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FED95-5173-4D98-BB00-EEDD9AB1E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F8656-04D6-4110-9E61-34FD015A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C192-360F-4339-922F-7AB81732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D5A29-D9F8-47AA-B320-079CECDB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56C-4D88-437B-AD4A-FE07A8C7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670D-0FBD-4BCB-95BB-49AD56FA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89043-2E87-4581-A65E-5FCA2B1D1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AE46F-B70B-4D31-B34C-B14CF04F0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426A7-4F40-4782-8240-2954C348E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E2B6F-E399-4907-9E9E-78027938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D6C03-A4D2-41B0-AEEC-DD0D67EA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4AB30-26CF-4605-9D47-9485C72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D9BF-55BD-44BA-9A02-A6F0877D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8AC7F-4CC7-4033-BB13-21E4C95A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52F3E-772F-45A3-A242-3B5A69FA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6F39C-3BDF-4E16-80F4-F6F6D229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04E3B-73F1-4182-8AC4-EC10D92D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1392B-2723-4D32-94DC-F26E6560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88817-745E-4F23-B7C3-77998043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A12C-1720-4E92-A465-7AC84646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A973-7B43-462F-B69D-858B4DD0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06EC6-0670-4BAA-B8EC-EA6F84D7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C6119-4802-4027-86A6-48292741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B52FD-F464-4710-953C-EF496D9A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BE3B3-18AD-4F3E-9FAA-76981114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360C-1CC2-43B1-8E38-877E49B2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FC797-DBCA-495E-89DC-B06FCA804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030E9-9E85-4F44-94B4-DF1D0537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DA873-A430-42E4-B77A-D88B4D38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0B9C-871C-41ED-9ECD-69C9C9FC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5129-F4A4-4B3F-B381-91EB3AFA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F402D-F556-49FB-9355-4D41BA40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B08D8-F269-46B6-B8C1-46E1E5BD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3C5AD-AB15-42DD-88A6-FDB710FC1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2EAB-7AC6-4714-B09E-99BEB19D4C8F}" type="datetimeFigureOut">
              <a:rPr lang="en-US" smtClean="0"/>
              <a:t>05/02/2019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0157-E5F0-4F8F-BD77-51AD83620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E223-3B50-403C-BD49-85C219755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1599-AD9B-447A-B97D-7477B0A7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E4E631-3C59-4A4A-B811-B972649A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1491015"/>
            <a:ext cx="11850417" cy="3400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C4880-F73E-41D4-A4C4-681FBD569723}"/>
              </a:ext>
            </a:extLst>
          </p:cNvPr>
          <p:cNvSpPr txBox="1"/>
          <p:nvPr/>
        </p:nvSpPr>
        <p:spPr>
          <a:xfrm>
            <a:off x="386499" y="546755"/>
            <a:ext cx="297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80998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0E1843-FC72-4AF9-9BF6-F25ACB76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1" y="1253764"/>
            <a:ext cx="11744326" cy="3195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8A6B8-C471-45C0-84AC-C0DBA6EAA61C}"/>
              </a:ext>
            </a:extLst>
          </p:cNvPr>
          <p:cNvSpPr txBox="1"/>
          <p:nvPr/>
        </p:nvSpPr>
        <p:spPr>
          <a:xfrm>
            <a:off x="386499" y="546755"/>
            <a:ext cx="297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General POM file:</a:t>
            </a:r>
          </a:p>
        </p:txBody>
      </p:sp>
    </p:spTree>
    <p:extLst>
      <p:ext uri="{BB962C8B-B14F-4D97-AF65-F5344CB8AC3E}">
        <p14:creationId xmlns:p14="http://schemas.microsoft.com/office/powerpoint/2010/main" val="382501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Arogundade, Lukman (US - Mechanicsburg Delivery)</dc:creator>
  <cp:lastModifiedBy>Arogundade, Lukman (US - Mechanicsburg Delivery)</cp:lastModifiedBy>
  <cp:revision>2</cp:revision>
  <dcterms:created xsi:type="dcterms:W3CDTF">2019-05-02T13:41:46Z</dcterms:created>
  <dcterms:modified xsi:type="dcterms:W3CDTF">2019-05-03T20:20:17Z</dcterms:modified>
</cp:coreProperties>
</file>