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0AA-755F-6579-C226-E8467A5FA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ED6A8-9805-ECC5-D7DE-5ABCB007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494D-96CB-12BB-FD72-A89F0619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E789-4803-CC34-0B0C-2EC3578E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BFDA-A764-5B24-1D9C-6785ADF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88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420E-07FF-0B0B-FFF7-E070FFD2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E224-CDF1-F1D2-9362-DB71DF40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3CB5-287A-2C7D-1905-57DB65A6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2ACF-FA73-58C9-EB5D-E69E81E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FDD4-46F1-9E36-EB3F-E2464FED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6F29C-1A1B-579C-33C3-619D5E3A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DAEC-0780-35BA-765E-3DBBF629B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9ADF-B79A-5CDE-DE41-6BB7103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D037-395C-A085-BFED-12A914C8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25AE-2807-8205-029F-F7653DE1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2654-3874-588A-0093-80938F4B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C572-5C06-6431-25F5-2BED5FC9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D78F-FC87-26BA-3002-3FFF07EE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6AD5-957C-CBEA-51D7-FF38B4A0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23E8-CD2F-EDE4-6740-0DB566A1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0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1AE7-359D-D382-260F-550F6B24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EE9F-BBAF-4B89-13BB-CCC55750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A7E9-33CC-A5DD-B0FB-75CE7A72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9D7D-D11D-3A09-BE9E-4F92F65B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6715-B954-895F-EE54-151A96CF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3DE-EE29-913E-BEA3-EC86C1F9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A3B2-E0D8-EC6D-CC27-DDE5D1ECA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09361-4187-5537-9CF6-563BD81E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732F-1128-E269-04F7-B4D6397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555A-6495-4413-7DA6-9A79ADA0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817E-C265-B2D8-C167-7555966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0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A36A-FC4C-E0BE-3CA8-9DDB8DCA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5173-070C-2BF7-0A99-A880970F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0C48-1740-3186-D53F-2CBE930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62F0-557A-A3E1-96ED-B620B559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0059A-0B4D-5F98-5757-84BE59F5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3D27E-D052-AC9C-59FD-2CFDC727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A7CD6-43E0-B26F-26C1-9AA2707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0421B-696F-00B4-1D5F-14E24CB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12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BB00-383A-FBB8-99B2-43EDE6C9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A7EAC-C64A-4CA0-42DE-4283327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039D-770D-41C9-C35C-D0756538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14EDB-7453-328E-3798-EABD1BF2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6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D0617-8E70-2E3C-3453-DE8E1A57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88CF-C8D0-A97F-D536-CD1A14D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3262C-1664-21F5-8D3A-6D481679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0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1821-72AC-0B2E-EDC2-AF194E4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D6C5-48B9-CFE6-080B-27195865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94F59-7D2C-7005-14A8-DAD267D2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18F63-4210-72A5-45E6-454E51C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1333-D04C-9FF1-05C0-DD4A02D0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79C8E-6FF1-254A-1B86-9E016B18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43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B18-6225-91C1-6BE8-9232D3BF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0EE35-0216-2BAA-5E76-445F660AB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E8085-72F1-FFBC-B22E-86318C77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9D5CB-92D3-4CED-A638-7C121274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1949-615F-FDC3-2670-B935BE4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5735-D31E-9BB4-ED34-F440C5E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7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C2E68-219F-1DB6-949B-70488A51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1FB66-8CD3-DA43-8B40-F0009EBC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6943-1E61-D4CA-5036-94B9B3D5C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A093-4455-4174-BCDA-1068E2EA7176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95F4-9C02-7E97-DBFD-896BC586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12AE-4B81-886C-3DDB-45067F823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862A-F195-44C2-941E-D99A6BF57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63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B7AA079-FF59-C2FA-4B89-062546A8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30870" y="2122599"/>
            <a:ext cx="773102" cy="1136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12728F-4411-A61E-B197-6BC66BC8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87" y="1589208"/>
            <a:ext cx="1632754" cy="1637872"/>
          </a:xfrm>
          <a:prstGeom prst="rect">
            <a:avLst/>
          </a:prstGeom>
        </p:spPr>
      </p:pic>
      <p:pic>
        <p:nvPicPr>
          <p:cNvPr id="1030" name="Picture 6" descr="【R言語】Rコマンダーのインストール方法 - 株初心者が本気で儲けるブログ">
            <a:extLst>
              <a:ext uri="{FF2B5EF4-FFF2-40B4-BE49-F238E27FC236}">
                <a16:creationId xmlns:a16="http://schemas.microsoft.com/office/drawing/2014/main" id="{57D83D2C-8543-51D6-7311-4E3DC074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65" y="1203460"/>
            <a:ext cx="2492991" cy="19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BCFBA2-E8D5-E97D-8777-1FC71A313088}"/>
              </a:ext>
            </a:extLst>
          </p:cNvPr>
          <p:cNvSpPr/>
          <p:nvPr/>
        </p:nvSpPr>
        <p:spPr>
          <a:xfrm>
            <a:off x="4648882" y="1413290"/>
            <a:ext cx="1618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5D0F2-EB05-A59E-C5D2-DF022DF911BD}"/>
              </a:ext>
            </a:extLst>
          </p:cNvPr>
          <p:cNvSpPr/>
          <p:nvPr/>
        </p:nvSpPr>
        <p:spPr>
          <a:xfrm>
            <a:off x="6057409" y="1153103"/>
            <a:ext cx="9364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E564F-3C75-CE55-0550-6D2A9A36AA3C}"/>
              </a:ext>
            </a:extLst>
          </p:cNvPr>
          <p:cNvSpPr/>
          <p:nvPr/>
        </p:nvSpPr>
        <p:spPr>
          <a:xfrm>
            <a:off x="6733666" y="1403113"/>
            <a:ext cx="189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</a:t>
            </a:r>
            <a:endParaRPr lang="en-US" sz="5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FBB54-F410-A0B6-7111-B0BD9E9E0D7D}"/>
              </a:ext>
            </a:extLst>
          </p:cNvPr>
          <p:cNvSpPr/>
          <p:nvPr/>
        </p:nvSpPr>
        <p:spPr>
          <a:xfrm>
            <a:off x="6733666" y="1946479"/>
            <a:ext cx="2506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COLOGY</a:t>
            </a:r>
            <a:endParaRPr lang="en-US" sz="5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B179C-530F-7DE3-CFFE-45922D361228}"/>
              </a:ext>
            </a:extLst>
          </p:cNvPr>
          <p:cNvSpPr txBox="1"/>
          <p:nvPr/>
        </p:nvSpPr>
        <p:spPr>
          <a:xfrm>
            <a:off x="8670575" y="1522081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CA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F23316-387D-EE35-4F0C-00C1E0ED080F}"/>
              </a:ext>
            </a:extLst>
          </p:cNvPr>
          <p:cNvSpPr/>
          <p:nvPr/>
        </p:nvSpPr>
        <p:spPr>
          <a:xfrm>
            <a:off x="5435475" y="24147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E623AC-4C4C-36E1-DDC4-2AD9693CD5A1}"/>
              </a:ext>
            </a:extLst>
          </p:cNvPr>
          <p:cNvSpPr/>
          <p:nvPr/>
        </p:nvSpPr>
        <p:spPr>
          <a:xfrm>
            <a:off x="5878964" y="24297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DE06EA-7F97-D30C-D011-6152D5ECCFEB}"/>
              </a:ext>
            </a:extLst>
          </p:cNvPr>
          <p:cNvSpPr/>
          <p:nvPr/>
        </p:nvSpPr>
        <p:spPr>
          <a:xfrm>
            <a:off x="5498220" y="22616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CAA2CE-25EF-3DA1-90A4-0EE96E4B5477}"/>
              </a:ext>
            </a:extLst>
          </p:cNvPr>
          <p:cNvSpPr/>
          <p:nvPr/>
        </p:nvSpPr>
        <p:spPr>
          <a:xfrm>
            <a:off x="5617209" y="2224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BB370E-B215-2B9D-4814-2FEDE2F56A50}"/>
              </a:ext>
            </a:extLst>
          </p:cNvPr>
          <p:cNvSpPr/>
          <p:nvPr/>
        </p:nvSpPr>
        <p:spPr>
          <a:xfrm>
            <a:off x="5683518" y="2326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0ADDB-12DA-7F49-D453-33AB3D69807D}"/>
              </a:ext>
            </a:extLst>
          </p:cNvPr>
          <p:cNvSpPr/>
          <p:nvPr/>
        </p:nvSpPr>
        <p:spPr>
          <a:xfrm>
            <a:off x="5746750" y="24337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ED7A04-0607-84BE-1DF5-36B4213BB41A}"/>
              </a:ext>
            </a:extLst>
          </p:cNvPr>
          <p:cNvSpPr/>
          <p:nvPr/>
        </p:nvSpPr>
        <p:spPr>
          <a:xfrm>
            <a:off x="5945327" y="2551245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3F5C80-1A0C-549D-D7CC-C901C272E39C}"/>
              </a:ext>
            </a:extLst>
          </p:cNvPr>
          <p:cNvSpPr/>
          <p:nvPr/>
        </p:nvSpPr>
        <p:spPr>
          <a:xfrm>
            <a:off x="5870464" y="2725043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4A4725-1F5E-39FD-F4A2-F9C6EF35C032}"/>
              </a:ext>
            </a:extLst>
          </p:cNvPr>
          <p:cNvSpPr/>
          <p:nvPr/>
        </p:nvSpPr>
        <p:spPr>
          <a:xfrm>
            <a:off x="5870464" y="2841056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B7BD8A-4929-29BD-7093-52D387C58400}"/>
              </a:ext>
            </a:extLst>
          </p:cNvPr>
          <p:cNvSpPr/>
          <p:nvPr/>
        </p:nvSpPr>
        <p:spPr>
          <a:xfrm>
            <a:off x="5974095" y="2888671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E7D96C-7B23-FC9E-1875-5E104CF4B71A}"/>
              </a:ext>
            </a:extLst>
          </p:cNvPr>
          <p:cNvSpPr/>
          <p:nvPr/>
        </p:nvSpPr>
        <p:spPr>
          <a:xfrm>
            <a:off x="6115955" y="2893759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437DC1-3021-726D-8BFD-9D5EE9E00C2F}"/>
              </a:ext>
            </a:extLst>
          </p:cNvPr>
          <p:cNvSpPr/>
          <p:nvPr/>
        </p:nvSpPr>
        <p:spPr>
          <a:xfrm>
            <a:off x="6269622" y="297575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F55F26-7B64-6B33-693E-9ED0D71D70CE}"/>
              </a:ext>
            </a:extLst>
          </p:cNvPr>
          <p:cNvSpPr/>
          <p:nvPr/>
        </p:nvSpPr>
        <p:spPr>
          <a:xfrm>
            <a:off x="6448067" y="293003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51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Long</dc:creator>
  <cp:lastModifiedBy>Jed Long</cp:lastModifiedBy>
  <cp:revision>1</cp:revision>
  <dcterms:created xsi:type="dcterms:W3CDTF">2023-02-21T19:23:45Z</dcterms:created>
  <dcterms:modified xsi:type="dcterms:W3CDTF">2023-02-21T20:49:55Z</dcterms:modified>
</cp:coreProperties>
</file>