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003-8DEE-4550-A545-C12D5536636B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56D-B26D-4CF1-8DAD-FD5059743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0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003-8DEE-4550-A545-C12D5536636B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56D-B26D-4CF1-8DAD-FD5059743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49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003-8DEE-4550-A545-C12D5536636B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56D-B26D-4CF1-8DAD-FD5059743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74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003-8DEE-4550-A545-C12D5536636B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56D-B26D-4CF1-8DAD-FD5059743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0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003-8DEE-4550-A545-C12D5536636B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56D-B26D-4CF1-8DAD-FD5059743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5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003-8DEE-4550-A545-C12D5536636B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56D-B26D-4CF1-8DAD-FD5059743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12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003-8DEE-4550-A545-C12D5536636B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56D-B26D-4CF1-8DAD-FD5059743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82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003-8DEE-4550-A545-C12D5536636B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56D-B26D-4CF1-8DAD-FD5059743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27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003-8DEE-4550-A545-C12D5536636B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56D-B26D-4CF1-8DAD-FD5059743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58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003-8DEE-4550-A545-C12D5536636B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56D-B26D-4CF1-8DAD-FD5059743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14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003-8DEE-4550-A545-C12D5536636B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56D-B26D-4CF1-8DAD-FD5059743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96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6C003-8DEE-4550-A545-C12D5536636B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A56D-B26D-4CF1-8DAD-FD5059743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43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296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70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85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75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07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67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761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6855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Apresentação na tela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Edson</dc:creator>
  <cp:lastModifiedBy>Edson</cp:lastModifiedBy>
  <cp:revision>1</cp:revision>
  <dcterms:created xsi:type="dcterms:W3CDTF">2016-03-30T00:17:48Z</dcterms:created>
  <dcterms:modified xsi:type="dcterms:W3CDTF">2016-03-30T00:24:49Z</dcterms:modified>
</cp:coreProperties>
</file>