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Titillium Web"/>
      <p:regular r:id="rId18"/>
      <p:bold r:id="rId19"/>
      <p:italic r:id="rId20"/>
      <p:boldItalic r:id="rId21"/>
    </p:embeddedFont>
    <p:embeddedFont>
      <p:font typeface="Titillium Web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22" Type="http://schemas.openxmlformats.org/officeDocument/2006/relationships/font" Target="fonts/TitilliumWebLight-regular.fntdata"/><Relationship Id="rId21" Type="http://schemas.openxmlformats.org/officeDocument/2006/relationships/font" Target="fonts/TitilliumWeb-boldItalic.fntdata"/><Relationship Id="rId24" Type="http://schemas.openxmlformats.org/officeDocument/2006/relationships/font" Target="fonts/TitilliumWebLight-italic.fntdata"/><Relationship Id="rId23" Type="http://schemas.openxmlformats.org/officeDocument/2006/relationships/font" Target="fonts/TitilliumWeb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TitilliumWeb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itilliumWeb-bold.fntdata"/><Relationship Id="rId18" Type="http://schemas.openxmlformats.org/officeDocument/2006/relationships/font" Target="fonts/TitilliumWe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0394164e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039416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03107b5e0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03107b5e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03107b5e0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03107b5e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03107b5e0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03107b5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03107b5e0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03107b5e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03107b5e0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03107b5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03107b5e0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03107b5e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03c51306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03c5130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03c51306f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03c51306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03c51306f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03c51306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03c51306f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03c51306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97325" y="536275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Near-Eye Heads Up Display for Skydiving and Wingsuiting </a:t>
            </a:r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5215800" y="3645250"/>
            <a:ext cx="392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By: Jeremy Baechler, Isai Garcia Zamora and Teague McPhearson</a:t>
            </a:r>
            <a:endParaRPr sz="17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0"/>
          <p:cNvSpPr txBox="1"/>
          <p:nvPr>
            <p:ph idx="4294967295" type="body"/>
          </p:nvPr>
        </p:nvSpPr>
        <p:spPr>
          <a:xfrm>
            <a:off x="247350" y="175350"/>
            <a:ext cx="3485100" cy="25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Qt Widget Application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 sz="2000"/>
              <a:t>Qt Creator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 sz="2000"/>
              <a:t>Glide Ratio (Left Box)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 sz="2000"/>
              <a:t>Speed in MPH (Top Right)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 sz="2000"/>
              <a:t>Altitude in ft (Bottom Right)</a:t>
            </a:r>
            <a:endParaRPr sz="20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364411">
            <a:off x="4275011" y="621663"/>
            <a:ext cx="5401004" cy="3823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98859">
            <a:off x="6847377" y="702680"/>
            <a:ext cx="878076" cy="57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8175" y="2826325"/>
            <a:ext cx="2699348" cy="170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20"/>
          <p:cNvGrpSpPr/>
          <p:nvPr/>
        </p:nvGrpSpPr>
        <p:grpSpPr>
          <a:xfrm>
            <a:off x="465175" y="2716867"/>
            <a:ext cx="3485362" cy="2032990"/>
            <a:chOff x="1177450" y="241631"/>
            <a:chExt cx="6173152" cy="3616776"/>
          </a:xfrm>
        </p:grpSpPr>
        <p:sp>
          <p:nvSpPr>
            <p:cNvPr id="138" name="Google Shape;138;p20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C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FFB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94375"/>
            <a:ext cx="5535086" cy="31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11582" l="0" r="0" t="9083"/>
          <a:stretch/>
        </p:blipFill>
        <p:spPr>
          <a:xfrm>
            <a:off x="6575525" y="1382925"/>
            <a:ext cx="1947195" cy="317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Takeaways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457200" y="1428750"/>
            <a:ext cx="39672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E06666"/>
              </a:buClr>
              <a:buSzPts val="2400"/>
              <a:buChar char="▰"/>
            </a:pPr>
            <a:r>
              <a:rPr lang="en" sz="2100"/>
              <a:t>Cross Compilation Complexities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100"/>
              <a:buChar char="▰"/>
            </a:pPr>
            <a:r>
              <a:rPr lang="en" sz="2100"/>
              <a:t>Port </a:t>
            </a:r>
            <a:r>
              <a:rPr lang="en" sz="2100"/>
              <a:t>Accessibility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100"/>
              <a:buChar char="▰"/>
            </a:pPr>
            <a:r>
              <a:rPr lang="en" sz="2100"/>
              <a:t>Driver Development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100"/>
              <a:buChar char="▰"/>
            </a:pPr>
            <a:r>
              <a:rPr lang="en" sz="2100"/>
              <a:t>Integration and Testing</a:t>
            </a:r>
            <a:endParaRPr sz="2100"/>
          </a:p>
        </p:txBody>
      </p:sp>
      <p:sp>
        <p:nvSpPr>
          <p:cNvPr id="158" name="Google Shape;158;p22"/>
          <p:cNvSpPr txBox="1"/>
          <p:nvPr>
            <p:ph idx="2" type="body"/>
          </p:nvPr>
        </p:nvSpPr>
        <p:spPr>
          <a:xfrm>
            <a:off x="4814125" y="1444113"/>
            <a:ext cx="39672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500"/>
              <a:buChar char="▰"/>
            </a:pPr>
            <a:r>
              <a:rPr lang="en" sz="2100"/>
              <a:t>Flexibility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▰"/>
            </a:pPr>
            <a:r>
              <a:rPr lang="en" sz="2100"/>
              <a:t>Collaboration and Teamwork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▰"/>
            </a:pPr>
            <a:r>
              <a:rPr lang="en" sz="2100"/>
              <a:t>Adaptation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▰"/>
            </a:pPr>
            <a:r>
              <a:rPr lang="en" sz="2100"/>
              <a:t>Insight in Testing</a:t>
            </a:r>
            <a:endParaRPr sz="2100"/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Moving Forward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57200" y="1428750"/>
            <a:ext cx="52980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▰"/>
            </a:pPr>
            <a:r>
              <a:rPr lang="en"/>
              <a:t>Add Glide Ratio Feature Functionality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/>
              <a:t>Create Mobile Application For Data History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/>
              <a:t>Implement PCB for Compactness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/>
              <a:t>Boot2Qt Functionality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/>
              <a:t>Further Explore Physical Appearance</a:t>
            </a:r>
            <a:endParaRPr/>
          </a:p>
        </p:txBody>
      </p:sp>
      <p:sp>
        <p:nvSpPr>
          <p:cNvPr id="166" name="Google Shape;166;p23"/>
          <p:cNvSpPr txBox="1"/>
          <p:nvPr>
            <p:ph idx="2" type="body"/>
          </p:nvPr>
        </p:nvSpPr>
        <p:spPr>
          <a:xfrm>
            <a:off x="6104570" y="136460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57200" y="1428750"/>
            <a:ext cx="59688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Improve awareness of important performance metrics in real 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Provide an avenue for improved altitude awareness.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Collect gps and altimeter data which can be reviewed for even more information on flight efficiency and performance.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Push new ideas and implementations into the action sports arena, skydiving has been slow to adapt new technologies that put users at the controls.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 Hardware Design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2" type="body"/>
          </p:nvPr>
        </p:nvSpPr>
        <p:spPr>
          <a:xfrm>
            <a:off x="457195" y="1291975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Physical Hardware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MicroDisplay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Optical Lens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Beam Splitter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Mechanical Housing for Optical and Driver Assemblies</a:t>
            </a:r>
            <a:endParaRPr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251" y="2138488"/>
            <a:ext cx="2326250" cy="26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845" y="1490500"/>
            <a:ext cx="2796006" cy="3339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Hardware Design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Computer Hardware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Raspberry Pi 4B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BMP280 Pressure Sensor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U-blox SAM-M8Q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HDMI to USB-C Display Adapter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Printed Circuit Board Design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575" y="1923393"/>
            <a:ext cx="2924700" cy="219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550" y="1923400"/>
            <a:ext cx="2195025" cy="21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Design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57200" y="1428750"/>
            <a:ext cx="36162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Cross Compilation for RPi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UI Implementation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Custom Hardware Drivers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/>
              <a:t>Timing Requirements 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575" y="1923393"/>
            <a:ext cx="2924700" cy="219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550" y="1923400"/>
            <a:ext cx="2195025" cy="21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57200" y="434575"/>
            <a:ext cx="8023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PCB Design (Initial Approach)</a:t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457200" y="1291975"/>
            <a:ext cx="3036300" cy="25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Integrated Components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BMP280 Altimeter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TPS6120x Voltage Converter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MCP73833 Lithium Ion Battery Charger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JST Breakouts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2x20 Pin Connector</a:t>
            </a:r>
            <a:endParaRPr sz="18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843" y="1440725"/>
            <a:ext cx="4612732" cy="31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457200" y="3933975"/>
            <a:ext cx="31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PCB schematic implementation combining altimeter, voltage converter, battery charger, and JST breakouts.</a:t>
            </a:r>
            <a:endParaRPr sz="1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0" y="434575"/>
            <a:ext cx="8023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PCB Design (Initial Approach)</a:t>
            </a:r>
            <a:endParaRPr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 txBox="1"/>
          <p:nvPr>
            <p:ph idx="2" type="body"/>
          </p:nvPr>
        </p:nvSpPr>
        <p:spPr>
          <a:xfrm>
            <a:off x="457200" y="1291975"/>
            <a:ext cx="3036300" cy="25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Integrated Components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BMP280 Altimeter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TPS6120x Voltage Converter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MCP73833 Lithium Ion Battery Charger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JST Breakouts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2x20 Pin Connector</a:t>
            </a:r>
            <a:endParaRPr sz="1800"/>
          </a:p>
        </p:txBody>
      </p:sp>
      <p:sp>
        <p:nvSpPr>
          <p:cNvPr id="106" name="Google Shape;106;p17"/>
          <p:cNvSpPr txBox="1"/>
          <p:nvPr/>
        </p:nvSpPr>
        <p:spPr>
          <a:xfrm>
            <a:off x="457200" y="3938075"/>
            <a:ext cx="31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PCB layout implementation (left) and 3D view (right) combining altimeter, voltage converter, battery charger, and JST breakouts.</a:t>
            </a:r>
            <a:endParaRPr sz="1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275" y="2142075"/>
            <a:ext cx="2207301" cy="240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7850" y="1706463"/>
            <a:ext cx="2405423" cy="2405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434575"/>
            <a:ext cx="8023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PCB Design (Simple Adaptation)</a:t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57200" y="1291975"/>
            <a:ext cx="3036300" cy="25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Integrated Components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BMP280 Altimeter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JST Breakouts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2x20 Pin Connector</a:t>
            </a:r>
            <a:endParaRPr sz="1800"/>
          </a:p>
        </p:txBody>
      </p:sp>
      <p:sp>
        <p:nvSpPr>
          <p:cNvPr id="116" name="Google Shape;116;p18"/>
          <p:cNvSpPr txBox="1"/>
          <p:nvPr/>
        </p:nvSpPr>
        <p:spPr>
          <a:xfrm>
            <a:off x="496900" y="3949050"/>
            <a:ext cx="316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Small PCB adaptation schematic combining only altimeter module and JST breakouts.</a:t>
            </a:r>
            <a:endParaRPr sz="1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851" y="1569575"/>
            <a:ext cx="4612725" cy="2902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434575"/>
            <a:ext cx="8023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PCB Design (Simple Adaptation)</a:t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57200" y="1291975"/>
            <a:ext cx="3036300" cy="25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Integrated Components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BMP280 Altimeter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JST Breakouts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2x20 Pin Connector</a:t>
            </a:r>
            <a:endParaRPr sz="1800"/>
          </a:p>
        </p:txBody>
      </p:sp>
      <p:sp>
        <p:nvSpPr>
          <p:cNvPr id="125" name="Google Shape;125;p19"/>
          <p:cNvSpPr txBox="1"/>
          <p:nvPr/>
        </p:nvSpPr>
        <p:spPr>
          <a:xfrm>
            <a:off x="457200" y="3938075"/>
            <a:ext cx="31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Small </a:t>
            </a:r>
            <a:r>
              <a:rPr lang="en" sz="11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PCB adaptation layout (left) and 3D view (right) combining only altimeter module and JST breakouts.</a:t>
            </a:r>
            <a:endParaRPr sz="11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538" y="1473146"/>
            <a:ext cx="1839231" cy="3276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4793" y="1425875"/>
            <a:ext cx="1535770" cy="3276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