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0" r:id="rId3"/>
    <p:sldId id="271" r:id="rId4"/>
    <p:sldId id="273" r:id="rId5"/>
    <p:sldId id="274" r:id="rId6"/>
    <p:sldId id="275" r:id="rId7"/>
    <p:sldId id="265" r:id="rId8"/>
    <p:sldId id="268" r:id="rId9"/>
    <p:sldId id="269" r:id="rId10"/>
    <p:sldId id="257" r:id="rId11"/>
    <p:sldId id="258" r:id="rId12"/>
    <p:sldId id="262" r:id="rId13"/>
    <p:sldId id="277" r:id="rId14"/>
    <p:sldId id="278" r:id="rId15"/>
    <p:sldId id="259" r:id="rId16"/>
    <p:sldId id="272" r:id="rId17"/>
    <p:sldId id="260" r:id="rId18"/>
    <p:sldId id="264" r:id="rId19"/>
    <p:sldId id="263" r:id="rId20"/>
    <p:sldId id="261" r:id="rId21"/>
    <p:sldId id="276" r:id="rId22"/>
    <p:sldId id="266" r:id="rId23"/>
    <p:sldId id="26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581A-C9D3-40BF-B8C7-F5E5B5B50B1F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19CF-7944-47E1-B789-41DCACD85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4CAD6-3B45-46F6-BCED-C680515CEB5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C01083-028B-4E20-A186-B3CA958F7F8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3AF0B5-7980-4B6F-87E8-B01BA962947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848" y="785782"/>
            <a:ext cx="8455152" cy="203361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SEIS752  Spring 2015</a:t>
            </a:r>
            <a:br>
              <a:rPr lang="en-US" sz="4000" dirty="0" smtClean="0"/>
            </a:br>
            <a:r>
              <a:rPr lang="en-US" sz="4000" dirty="0" smtClean="0"/>
              <a:t>Performance Engineering Presentation</a:t>
            </a:r>
            <a:br>
              <a:rPr lang="en-US" sz="4000" dirty="0" smtClean="0"/>
            </a:br>
            <a:r>
              <a:rPr lang="en-US" sz="4000" dirty="0" smtClean="0"/>
              <a:t>J. Stark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Agenda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Brief overview – power point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Chalk talk - pain points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Demo a light weight tool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Fiddler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047750"/>
            <a:ext cx="87344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Fiddler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5877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http://www.iewatch.com/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19200"/>
            <a:ext cx="8782050" cy="53319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http://www.iewatch.com/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7058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Perf</a:t>
            </a:r>
            <a:r>
              <a:rPr lang="en-US" sz="3600" b="1" dirty="0" smtClean="0">
                <a:solidFill>
                  <a:schemeClr val="tx1"/>
                </a:solidFill>
              </a:rPr>
              <a:t>-Stats , </a:t>
            </a:r>
            <a:r>
              <a:rPr lang="en-US" sz="3600" b="1" dirty="0" err="1" smtClean="0">
                <a:solidFill>
                  <a:schemeClr val="tx1"/>
                </a:solidFill>
              </a:rPr>
              <a:t>PerfMon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486275" cy="2571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319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FireFox</a:t>
            </a:r>
            <a:r>
              <a:rPr lang="en-US" sz="3600" b="1" dirty="0" smtClean="0">
                <a:solidFill>
                  <a:schemeClr val="tx1"/>
                </a:solidFill>
              </a:rPr>
              <a:t> - Firebug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92155" cy="52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Seleium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3338"/>
            <a:ext cx="8229600" cy="3891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://www.seleniumhq.org/projects/webdriver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Selenium</a:t>
            </a:r>
            <a:r>
              <a:rPr lang="en-US" dirty="0"/>
              <a:t>...</a:t>
            </a:r>
          </a:p>
          <a:p>
            <a:r>
              <a:rPr lang="en-US" dirty="0"/>
              <a:t>runs in many </a:t>
            </a:r>
            <a:r>
              <a:rPr lang="en-US" dirty="0" smtClean="0"/>
              <a:t>browser sand</a:t>
            </a:r>
            <a:r>
              <a:rPr lang="en-US" dirty="0"/>
              <a:t> operating systems</a:t>
            </a:r>
          </a:p>
          <a:p>
            <a:r>
              <a:rPr lang="en-US" dirty="0"/>
              <a:t>can be controlled by many programming languages and testing frameworks.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375475"/>
            <a:ext cx="20193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Java Code &amp; Selenium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24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IBM – Rational Performance Tester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r>
              <a:rPr lang="en-US" sz="1300" b="1" dirty="0" smtClean="0"/>
              <a:t>http://</a:t>
            </a:r>
            <a:r>
              <a:rPr lang="en-US" sz="1300" b="1" dirty="0" smtClean="0">
                <a:solidFill>
                  <a:schemeClr val="tx1"/>
                </a:solidFill>
              </a:rPr>
              <a:t>community.topcoder.com/tc?module=Static&amp;d1=tutorials&amp;d2=rationalPerformanceTester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295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6343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IBM – Rational Performance Tester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700" b="1" dirty="0" smtClean="0">
                <a:solidFill>
                  <a:schemeClr val="tx1"/>
                </a:solidFill>
              </a:rPr>
              <a:t>report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324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685800"/>
            <a:ext cx="7372350" cy="533400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800" dirty="0" smtClean="0"/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GENERAL PERFORMANCE TESTING CONCEPTS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620000" cy="5026025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9812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Core Performance Testing Activities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Reference: Microsoft </a:t>
            </a:r>
            <a:r>
              <a:rPr lang="en-US" dirty="0" err="1" smtClean="0"/>
              <a:t>PerfTestGuide</a:t>
            </a:r>
            <a:r>
              <a:rPr lang="en-US" dirty="0" smtClean="0"/>
              <a:t> 2007-08-27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048000" cy="476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IBM – Rational Performance Tester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adding custom code for more functionality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5373456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09800"/>
            <a:ext cx="4252913" cy="415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8281"/>
            <a:ext cx="8077200" cy="612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Buried in Data, Consumed by Reporting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39" y="76200"/>
            <a:ext cx="8781562" cy="66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Chalk talk notes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2286000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Sketch out a system with multiple layers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  with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Middle tier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timestamps and GUIDs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Accessed from around the world</a:t>
            </a:r>
          </a:p>
          <a:p>
            <a:endParaRPr lang="en-US" dirty="0" smtClean="0"/>
          </a:p>
          <a:p>
            <a:r>
              <a:rPr lang="en-US" dirty="0" smtClean="0"/>
              <a:t>Hardware tools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Shunra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Foglight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Akamai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Demo Chrome Blazer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877050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08" y="2362200"/>
            <a:ext cx="2348483" cy="4141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257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only the second time I have tried this.  It seems easy to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GENERAL PERFORMANCE TESTING CONCEPTS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Loads</a:t>
            </a:r>
          </a:p>
          <a:p>
            <a:pPr lvl="2"/>
            <a:r>
              <a:rPr lang="en-US" dirty="0" smtClean="0"/>
              <a:t>Tools </a:t>
            </a:r>
          </a:p>
          <a:p>
            <a:pPr lvl="3"/>
            <a:r>
              <a:rPr lang="en-US" dirty="0" smtClean="0"/>
              <a:t>SilkPerformer, IBM Rational Performance Tester, HP Load Runner, Selenium,  J-Meter</a:t>
            </a:r>
          </a:p>
          <a:p>
            <a:pPr lvl="2"/>
            <a:r>
              <a:rPr lang="en-US" dirty="0" smtClean="0"/>
              <a:t>Simulate anticipated user load and mix</a:t>
            </a:r>
          </a:p>
          <a:p>
            <a:pPr lvl="2"/>
            <a:r>
              <a:rPr lang="en-US" dirty="0" smtClean="0"/>
              <a:t>Typical load</a:t>
            </a:r>
          </a:p>
          <a:p>
            <a:pPr lvl="2"/>
            <a:r>
              <a:rPr lang="en-US" dirty="0" smtClean="0"/>
              <a:t>Endurance testing</a:t>
            </a:r>
          </a:p>
          <a:p>
            <a:pPr lvl="2"/>
            <a:r>
              <a:rPr lang="en-US" dirty="0" smtClean="0"/>
              <a:t>Stress testing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GENERAL PERFORMANCE TESTING CONCEPTS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onitoring 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performance</a:t>
            </a:r>
          </a:p>
          <a:p>
            <a:pPr lvl="3"/>
            <a:r>
              <a:rPr lang="en-US" dirty="0"/>
              <a:t>Utilization of: CPU, memory, disk I/O, network I/O </a:t>
            </a:r>
          </a:p>
          <a:p>
            <a:pPr lvl="3"/>
            <a:r>
              <a:rPr lang="en-US" dirty="0"/>
              <a:t>Windows – </a:t>
            </a:r>
            <a:r>
              <a:rPr lang="en-US" dirty="0" err="1"/>
              <a:t>Perfmon</a:t>
            </a:r>
            <a:r>
              <a:rPr lang="en-US" dirty="0"/>
              <a:t> </a:t>
            </a:r>
            <a:r>
              <a:rPr lang="en-US" dirty="0" smtClean="0"/>
              <a:t>counters, </a:t>
            </a:r>
            <a:r>
              <a:rPr lang="en-US" dirty="0" err="1" smtClean="0"/>
              <a:t>Perfstat</a:t>
            </a:r>
            <a:endParaRPr lang="en-US" dirty="0"/>
          </a:p>
          <a:p>
            <a:pPr lvl="3"/>
            <a:r>
              <a:rPr lang="en-US" dirty="0"/>
              <a:t>Unix – </a:t>
            </a:r>
            <a:r>
              <a:rPr lang="en-US" dirty="0" err="1" smtClean="0"/>
              <a:t>iostat</a:t>
            </a:r>
            <a:endParaRPr lang="en-US" dirty="0" smtClean="0"/>
          </a:p>
          <a:p>
            <a:pPr lvl="3"/>
            <a:r>
              <a:rPr lang="en-US" dirty="0" smtClean="0"/>
              <a:t>Linux - </a:t>
            </a:r>
            <a:r>
              <a:rPr lang="en-US" dirty="0" err="1" smtClean="0"/>
              <a:t>Perfstat</a:t>
            </a:r>
            <a:endParaRPr lang="en-US" dirty="0"/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 smtClean="0"/>
              <a:t>Website</a:t>
            </a:r>
          </a:p>
          <a:p>
            <a:r>
              <a:rPr lang="en-US" dirty="0" smtClean="0"/>
              <a:t>All require some instrumentation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C:\Users\u0151869\AppData\Local\Microsoft\Windows\Temporary Internet Files\Content.IE5\26MV5CHP\MC90007884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962400"/>
            <a:ext cx="1638241" cy="1978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GENERAL PERFORMANCE TESTING CONCEPTS</a:t>
            </a:r>
            <a:endParaRPr lang="en-US" sz="18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Tuning System</a:t>
            </a:r>
            <a:endParaRPr lang="en-US" dirty="0"/>
          </a:p>
          <a:p>
            <a:pPr lvl="1"/>
            <a:r>
              <a:rPr lang="en-US" dirty="0" smtClean="0"/>
              <a:t>Remove bottlenecks </a:t>
            </a:r>
          </a:p>
          <a:p>
            <a:pPr lvl="1"/>
            <a:r>
              <a:rPr lang="en-US" dirty="0" smtClean="0"/>
              <a:t>Application tuning 	</a:t>
            </a:r>
          </a:p>
          <a:p>
            <a:pPr lvl="2"/>
            <a:r>
              <a:rPr lang="en-US" dirty="0" smtClean="0"/>
              <a:t>Improve algorithm</a:t>
            </a:r>
          </a:p>
          <a:p>
            <a:pPr lvl="1"/>
            <a:r>
              <a:rPr lang="en-US" dirty="0" smtClean="0"/>
              <a:t>Database optimization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Improve disk I/O, Memory, Network I/O, thread count,…</a:t>
            </a:r>
            <a:endParaRPr lang="en-US" dirty="0"/>
          </a:p>
        </p:txBody>
      </p:sp>
      <p:pic>
        <p:nvPicPr>
          <p:cNvPr id="5" name="Picture 6" descr="C:\Users\u0151869\AppData\Local\Microsoft\Windows\Temporary Internet Files\Content.IE5\Z5LGX4V8\MC90007872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981200"/>
            <a:ext cx="1187597" cy="1323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20750" y="1522413"/>
            <a:ext cx="7369175" cy="4570412"/>
          </a:xfrm>
          <a:noFill/>
          <a:ln/>
        </p:spPr>
        <p:txBody>
          <a:bodyPr/>
          <a:lstStyle/>
          <a:p>
            <a:r>
              <a:rPr lang="en-US" b="1" dirty="0" smtClean="0"/>
              <a:t>Finding Capacity Limit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6" y="2286000"/>
            <a:ext cx="38324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37338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GENERAL PERFORMANCE TESTING CONCEPTS</a:t>
            </a:r>
            <a:endParaRPr 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https://msdn.microsoft.com/en-us/library/ff649152.aspx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2362200"/>
            <a:ext cx="501378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https://msdn.microsoft.com/en-us/library/ff649152.aspx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47725"/>
            <a:ext cx="63912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Some tools for Performance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>
                <a:solidFill>
                  <a:schemeClr val="tx1"/>
                </a:solidFill>
              </a:rPr>
              <a:t>Scale </a:t>
            </a:r>
            <a:r>
              <a:rPr lang="en-US" sz="2800" dirty="0" smtClean="0">
                <a:solidFill>
                  <a:schemeClr val="tx1"/>
                </a:solidFill>
              </a:rPr>
              <a:t>testing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4478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Debugging / investigative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Fiddler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IE Watch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Chrome Inspector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Google </a:t>
            </a:r>
            <a:r>
              <a:rPr lang="en-US" sz="2400" dirty="0" err="1" smtClean="0">
                <a:latin typeface="+mj-lt"/>
              </a:rPr>
              <a:t>POSTman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Industrial strength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IBM RATIONAL Performance Tester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HP Load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Selenium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J-meter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Some </a:t>
            </a:r>
            <a:r>
              <a:rPr lang="en-US" sz="2400" dirty="0">
                <a:latin typeface="+mj-lt"/>
              </a:rPr>
              <a:t>newer Lightweight </a:t>
            </a:r>
            <a:r>
              <a:rPr lang="en-US" sz="2400" dirty="0" smtClean="0">
                <a:latin typeface="+mj-lt"/>
              </a:rPr>
              <a:t>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Chrome </a:t>
            </a:r>
            <a:r>
              <a:rPr lang="en-US" sz="2400" dirty="0" err="1" smtClean="0">
                <a:latin typeface="+mj-lt"/>
              </a:rPr>
              <a:t>BlaseMeter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269</Words>
  <Application>Microsoft Office PowerPoint</Application>
  <PresentationFormat>On-screen Show (4:3)</PresentationFormat>
  <Paragraphs>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Constantia</vt:lpstr>
      <vt:lpstr>Wingdings 2</vt:lpstr>
      <vt:lpstr>Flow</vt:lpstr>
      <vt:lpstr>SEIS752  Spring 2015 Performance Engineering Presentation J. Stark</vt:lpstr>
      <vt:lpstr>      GENERAL PERFORMANCE TESTING CONCEPTS</vt:lpstr>
      <vt:lpstr>GENERAL PERFORMANCE TESTING CONCEPTS</vt:lpstr>
      <vt:lpstr>GENERAL PERFORMANCE TESTING CONCEPTS</vt:lpstr>
      <vt:lpstr>GENERAL PERFORMANCE TESTING CONCEPTS</vt:lpstr>
      <vt:lpstr>GENERAL PERFORMANCE TESTING CONCEPTS</vt:lpstr>
      <vt:lpstr>https://msdn.microsoft.com/en-us/library/ff649152.aspx</vt:lpstr>
      <vt:lpstr>https://msdn.microsoft.com/en-us/library/ff649152.aspx</vt:lpstr>
      <vt:lpstr>Some tools for Performance and Scale testing</vt:lpstr>
      <vt:lpstr>Fiddler</vt:lpstr>
      <vt:lpstr>Fiddler</vt:lpstr>
      <vt:lpstr>http://www.iewatch.com/</vt:lpstr>
      <vt:lpstr>http://www.iewatch.com/</vt:lpstr>
      <vt:lpstr>Perf-Stats , PerfMon</vt:lpstr>
      <vt:lpstr>FireFox - Firebug</vt:lpstr>
      <vt:lpstr>Seleium</vt:lpstr>
      <vt:lpstr>Java Code &amp; Selenium</vt:lpstr>
      <vt:lpstr>IBM – Rational Performance Tester  http://community.topcoder.com/tc?module=Static&amp;d1=tutorials&amp;d2=rationalPerformanceTester</vt:lpstr>
      <vt:lpstr>IBM – Rational Performance Tester report</vt:lpstr>
      <vt:lpstr>IBM – Rational Performance Tester adding custom code for more functionality</vt:lpstr>
      <vt:lpstr>Buried in Data, Consumed by Reporting</vt:lpstr>
      <vt:lpstr>PowerPoint Presentation</vt:lpstr>
      <vt:lpstr>Chalk talk notes</vt:lpstr>
      <vt:lpstr>Demo Chrome Blazer</vt:lpstr>
    </vt:vector>
  </TitlesOfParts>
  <Company>Thomson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Stark</dc:creator>
  <cp:lastModifiedBy>John</cp:lastModifiedBy>
  <cp:revision>17</cp:revision>
  <dcterms:created xsi:type="dcterms:W3CDTF">2015-04-21T22:10:23Z</dcterms:created>
  <dcterms:modified xsi:type="dcterms:W3CDTF">2015-04-22T03:22:18Z</dcterms:modified>
</cp:coreProperties>
</file>