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1" r:id="rId3"/>
    <p:sldId id="257" r:id="rId4"/>
    <p:sldId id="258" r:id="rId5"/>
    <p:sldId id="259" r:id="rId6"/>
    <p:sldId id="268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4671" autoAdjust="0"/>
  </p:normalViewPr>
  <p:slideViewPr>
    <p:cSldViewPr>
      <p:cViewPr>
        <p:scale>
          <a:sx n="77" d="100"/>
          <a:sy n="77" d="100"/>
        </p:scale>
        <p:origin x="-96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98814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Knabba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2" y="228600"/>
            <a:ext cx="5201918" cy="25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2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9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752600"/>
            <a:ext cx="8534399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2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2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71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638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2057400"/>
            <a:ext cx="8534399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73C5-B032-4FF9-8D9D-79C6590F53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4440-CCA4-4ABD-9826-3A1C63D912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28600"/>
            <a:ext cx="2819400" cy="136422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304800" y="1828800"/>
            <a:ext cx="853439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0BB4-A380-4916-84CF-961BBAAC73D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10C9-4200-4CA3-ACD3-29F3BBB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3124200"/>
            <a:ext cx="7772400" cy="988143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44196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Jed Brundidge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Eric Buhr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Ashirwad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Shrestha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2895600"/>
            <a:ext cx="853439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0"/>
            <a:ext cx="5638800" cy="990600"/>
          </a:xfrm>
        </p:spPr>
        <p:txBody>
          <a:bodyPr/>
          <a:lstStyle/>
          <a:p>
            <a:pPr algn="r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209800"/>
            <a:ext cx="8534399" cy="4343400"/>
          </a:xfrm>
        </p:spPr>
        <p:txBody>
          <a:bodyPr/>
          <a:lstStyle/>
          <a:p>
            <a:r>
              <a:rPr lang="en-US" dirty="0" smtClean="0"/>
              <a:t>Working with Business Team </a:t>
            </a:r>
          </a:p>
          <a:p>
            <a:r>
              <a:rPr lang="en-US" dirty="0" smtClean="0"/>
              <a:t>Absorbing a new team member </a:t>
            </a:r>
          </a:p>
          <a:p>
            <a:r>
              <a:rPr lang="en-US" dirty="0" smtClean="0"/>
              <a:t>Design of database</a:t>
            </a:r>
          </a:p>
          <a:p>
            <a:r>
              <a:rPr lang="en-US" dirty="0" smtClean="0"/>
              <a:t>Multiform design and validation</a:t>
            </a:r>
          </a:p>
          <a:p>
            <a:r>
              <a:rPr lang="en-US" dirty="0" smtClean="0"/>
              <a:t>PHP syntax</a:t>
            </a:r>
          </a:p>
          <a:p>
            <a:r>
              <a:rPr lang="en-US" dirty="0" smtClean="0"/>
              <a:t>SQL query &amp; syntax</a:t>
            </a:r>
          </a:p>
          <a:p>
            <a:r>
              <a:rPr lang="en-US" dirty="0" smtClean="0"/>
              <a:t>XML with Google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838200"/>
            <a:ext cx="5638800" cy="838200"/>
          </a:xfrm>
        </p:spPr>
        <p:txBody>
          <a:bodyPr/>
          <a:lstStyle/>
          <a:p>
            <a:pPr algn="r"/>
            <a:r>
              <a:rPr lang="en-US" b="1" dirty="0" smtClean="0"/>
              <a:t>Initial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399" cy="4343400"/>
          </a:xfrm>
        </p:spPr>
        <p:txBody>
          <a:bodyPr>
            <a:normAutofit/>
          </a:bodyPr>
          <a:lstStyle/>
          <a:p>
            <a:r>
              <a:rPr lang="en-US" dirty="0"/>
              <a:t>User account </a:t>
            </a:r>
            <a:r>
              <a:rPr lang="en-US" dirty="0" smtClean="0"/>
              <a:t>creation</a:t>
            </a:r>
            <a:r>
              <a:rPr lang="en-US" dirty="0"/>
              <a:t>		</a:t>
            </a:r>
          </a:p>
          <a:p>
            <a:r>
              <a:rPr lang="en-US" dirty="0"/>
              <a:t>User login 						</a:t>
            </a:r>
          </a:p>
          <a:p>
            <a:r>
              <a:rPr lang="en-US" dirty="0" smtClean="0"/>
              <a:t>Landlord accesses tenant </a:t>
            </a:r>
            <a:r>
              <a:rPr lang="en-US" dirty="0"/>
              <a:t>profiles </a:t>
            </a:r>
            <a:endParaRPr lang="en-US" dirty="0" smtClean="0"/>
          </a:p>
          <a:p>
            <a:r>
              <a:rPr lang="en-US" dirty="0" smtClean="0"/>
              <a:t>Create/send </a:t>
            </a:r>
            <a:r>
              <a:rPr lang="en-US" dirty="0"/>
              <a:t>rental offer </a:t>
            </a:r>
            <a:r>
              <a:rPr lang="en-US" dirty="0" smtClean="0"/>
              <a:t>(landlord)</a:t>
            </a:r>
            <a:r>
              <a:rPr lang="en-US" dirty="0"/>
              <a:t>	</a:t>
            </a:r>
          </a:p>
          <a:p>
            <a:r>
              <a:rPr lang="en-US" dirty="0"/>
              <a:t>Respond to offer </a:t>
            </a:r>
            <a:r>
              <a:rPr lang="en-US" dirty="0" smtClean="0"/>
              <a:t>(tenant)</a:t>
            </a:r>
            <a:r>
              <a:rPr lang="en-US" dirty="0"/>
              <a:t>					</a:t>
            </a:r>
          </a:p>
          <a:p>
            <a:r>
              <a:rPr lang="en-US" dirty="0"/>
              <a:t>Each record has about 25 fields (details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All initial features are completed.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6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0"/>
            <a:ext cx="5638800" cy="990600"/>
          </a:xfrm>
        </p:spPr>
        <p:txBody>
          <a:bodyPr/>
          <a:lstStyle/>
          <a:p>
            <a:pPr algn="r"/>
            <a:r>
              <a:rPr lang="en-US" b="1" dirty="0" smtClean="0"/>
              <a:t>Nice to haves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399" cy="4800600"/>
          </a:xfrm>
        </p:spPr>
        <p:txBody>
          <a:bodyPr/>
          <a:lstStyle/>
          <a:p>
            <a:r>
              <a:rPr lang="en-US" dirty="0"/>
              <a:t>Upload photos to landlord profile		</a:t>
            </a:r>
          </a:p>
          <a:p>
            <a:r>
              <a:rPr lang="en-US" dirty="0"/>
              <a:t>Preference-based search of </a:t>
            </a:r>
            <a:r>
              <a:rPr lang="en-US" dirty="0" smtClean="0"/>
              <a:t>tenants* </a:t>
            </a:r>
            <a:r>
              <a:rPr lang="en-US" dirty="0"/>
              <a:t>		</a:t>
            </a:r>
          </a:p>
          <a:p>
            <a:r>
              <a:rPr lang="en-US" dirty="0"/>
              <a:t>Mobile-friendly format				</a:t>
            </a:r>
          </a:p>
          <a:p>
            <a:r>
              <a:rPr lang="en-US" dirty="0"/>
              <a:t>email </a:t>
            </a:r>
            <a:r>
              <a:rPr lang="en-US" dirty="0" smtClean="0"/>
              <a:t>subscription*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*not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04800"/>
            <a:ext cx="5029200" cy="12954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Other completed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399" cy="4800600"/>
          </a:xfrm>
        </p:spPr>
        <p:txBody>
          <a:bodyPr/>
          <a:lstStyle/>
          <a:p>
            <a:r>
              <a:rPr lang="en-US" dirty="0" smtClean="0"/>
              <a:t>FB Oauth</a:t>
            </a:r>
          </a:p>
          <a:p>
            <a:r>
              <a:rPr lang="en-US" dirty="0" smtClean="0"/>
              <a:t>Geocoding and map search function</a:t>
            </a:r>
          </a:p>
          <a:p>
            <a:r>
              <a:rPr lang="en-US" dirty="0" smtClean="0"/>
              <a:t>Optional tenant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638800" cy="1371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If we had more time. . .we just might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399" cy="4800600"/>
          </a:xfrm>
        </p:spPr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Add Google and Twitter Oauth</a:t>
            </a:r>
          </a:p>
          <a:p>
            <a:r>
              <a:rPr lang="en-US" dirty="0" smtClean="0"/>
              <a:t>Overlays (circles) and clusters on map search </a:t>
            </a:r>
          </a:p>
          <a:p>
            <a:r>
              <a:rPr lang="en-US" dirty="0" smtClean="0"/>
              <a:t>Revisit data architecture</a:t>
            </a:r>
          </a:p>
          <a:p>
            <a:r>
              <a:rPr lang="en-US" dirty="0" smtClean="0"/>
              <a:t>Consider Angular JS as alternative to jQuery</a:t>
            </a:r>
          </a:p>
          <a:p>
            <a:r>
              <a:rPr lang="en-US" dirty="0" smtClean="0"/>
              <a:t>Email notification of offer/reply</a:t>
            </a:r>
          </a:p>
          <a:p>
            <a:r>
              <a:rPr lang="en-US" dirty="0" smtClean="0"/>
              <a:t>Use JSON in more cases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66947" cy="51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6009503"/>
            <a:ext cx="670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“Simplicity is the glory of expression.”</a:t>
            </a:r>
          </a:p>
          <a:p>
            <a:r>
              <a:rPr lang="en-US" dirty="0" smtClean="0"/>
              <a:t>					-</a:t>
            </a:r>
            <a:r>
              <a:rPr lang="en-US" i="1" dirty="0" smtClean="0"/>
              <a:t>Walt Whitman-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71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762000"/>
            <a:ext cx="5638800" cy="914400"/>
          </a:xfrm>
        </p:spPr>
        <p:txBody>
          <a:bodyPr/>
          <a:lstStyle/>
          <a:p>
            <a:pPr algn="r"/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534399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100" b="1" dirty="0" smtClean="0"/>
              <a:t>Renters challenges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Locating property under tight deadlines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Finding location before someone else signs lease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Time and effort is wasted when already rented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100" b="1" dirty="0" smtClean="0"/>
              <a:t>Landlord challenges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Finding </a:t>
            </a:r>
            <a:r>
              <a:rPr lang="en-US" dirty="0"/>
              <a:t>qualified </a:t>
            </a:r>
            <a:r>
              <a:rPr lang="en-US" dirty="0" smtClean="0"/>
              <a:t>tenants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Adds </a:t>
            </a:r>
            <a:r>
              <a:rPr lang="en-US" dirty="0"/>
              <a:t>costs for upkeep or uncertainty with unreliable tenants. </a:t>
            </a:r>
          </a:p>
        </p:txBody>
      </p:sp>
    </p:spTree>
    <p:extLst>
      <p:ext uri="{BB962C8B-B14F-4D97-AF65-F5344CB8AC3E}">
        <p14:creationId xmlns:p14="http://schemas.microsoft.com/office/powerpoint/2010/main" val="5316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914400"/>
            <a:ext cx="5105400" cy="762000"/>
          </a:xfrm>
        </p:spPr>
        <p:txBody>
          <a:bodyPr/>
          <a:lstStyle/>
          <a:p>
            <a:pPr algn="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057400"/>
            <a:ext cx="8534399" cy="4495800"/>
          </a:xfrm>
        </p:spPr>
        <p:txBody>
          <a:bodyPr/>
          <a:lstStyle/>
          <a:p>
            <a:r>
              <a:rPr lang="en-US" dirty="0" smtClean="0"/>
              <a:t>Match-making </a:t>
            </a:r>
            <a:r>
              <a:rPr lang="en-US" dirty="0"/>
              <a:t>model </a:t>
            </a:r>
            <a:r>
              <a:rPr lang="en-US" dirty="0" smtClean="0"/>
              <a:t>using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</a:p>
          <a:p>
            <a:r>
              <a:rPr lang="en-US" dirty="0" smtClean="0"/>
              <a:t>Rental </a:t>
            </a:r>
            <a:r>
              <a:rPr lang="en-US" dirty="0"/>
              <a:t>connection </a:t>
            </a:r>
            <a:r>
              <a:rPr lang="en-US" dirty="0" smtClean="0"/>
              <a:t>bringing landlords of desirable properties and </a:t>
            </a:r>
            <a:r>
              <a:rPr lang="en-US" dirty="0"/>
              <a:t>qualified tenants together.  </a:t>
            </a:r>
            <a:endParaRPr lang="en-US" dirty="0" smtClean="0"/>
          </a:p>
          <a:p>
            <a:r>
              <a:rPr lang="en-US" dirty="0" smtClean="0"/>
              <a:t>Similar concept to Thumbtack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762000"/>
            <a:ext cx="5638800" cy="990600"/>
          </a:xfrm>
        </p:spPr>
        <p:txBody>
          <a:bodyPr/>
          <a:lstStyle/>
          <a:p>
            <a:pPr algn="r"/>
            <a:r>
              <a:rPr lang="en-US" b="1" dirty="0" smtClean="0"/>
              <a:t>Goals and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057400"/>
            <a:ext cx="8534399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working prototype based on initial features</a:t>
            </a:r>
          </a:p>
          <a:p>
            <a:r>
              <a:rPr lang="en-US" dirty="0" smtClean="0"/>
              <a:t>Users: landlords and tenants</a:t>
            </a:r>
          </a:p>
          <a:p>
            <a:r>
              <a:rPr lang="en-US" dirty="0" smtClean="0"/>
              <a:t>Landlords  search for/choose tenants</a:t>
            </a:r>
          </a:p>
          <a:p>
            <a:r>
              <a:rPr lang="en-US" dirty="0" smtClean="0"/>
              <a:t>Both have profiles </a:t>
            </a:r>
          </a:p>
          <a:p>
            <a:r>
              <a:rPr lang="en-US" dirty="0" smtClean="0"/>
              <a:t>Relationship based on offer/response action</a:t>
            </a:r>
          </a:p>
          <a:p>
            <a:pPr marL="0" indent="0">
              <a:buNone/>
            </a:pPr>
            <a:r>
              <a:rPr lang="en-US" dirty="0" smtClean="0"/>
              <a:t>Anything not feasible pushed to future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84123" y="2259475"/>
            <a:ext cx="1416627" cy="188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759" y="838200"/>
            <a:ext cx="5638800" cy="914400"/>
          </a:xfrm>
        </p:spPr>
        <p:txBody>
          <a:bodyPr/>
          <a:lstStyle/>
          <a:p>
            <a:pPr algn="r"/>
            <a:r>
              <a:rPr lang="en-US" b="1" dirty="0" smtClean="0"/>
              <a:t>Basic process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646959" y="2259476"/>
            <a:ext cx="1371600" cy="1885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6959" y="4376761"/>
            <a:ext cx="1371600" cy="1885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8759" y="4376761"/>
            <a:ext cx="1381991" cy="1885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2124" y="3071472"/>
            <a:ext cx="10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Sign-in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8474" y="5166699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18259" y="25146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3959" y="3048000"/>
            <a:ext cx="68580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6745" y="5059326"/>
            <a:ext cx="104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Profile 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663287" y="4525926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48987" y="5059326"/>
            <a:ext cx="68580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7423" y="3177523"/>
            <a:ext cx="76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Users 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5245" y="5243992"/>
            <a:ext cx="97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Existing Users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86745" y="3017464"/>
            <a:ext cx="104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LL Profile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22294" y="2378700"/>
            <a:ext cx="12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Landlords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14976" y="3639188"/>
            <a:ext cx="96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86" name="Curved Right Arrow 85"/>
          <p:cNvSpPr/>
          <p:nvPr/>
        </p:nvSpPr>
        <p:spPr>
          <a:xfrm rot="10800000">
            <a:off x="6000744" y="1904999"/>
            <a:ext cx="2580409" cy="4144923"/>
          </a:xfrm>
          <a:prstGeom prst="curvedRightArrow">
            <a:avLst>
              <a:gd name="adj1" fmla="val 13934"/>
              <a:gd name="adj2" fmla="val 50000"/>
              <a:gd name="adj3" fmla="val 18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urved Down Arrow 86"/>
          <p:cNvSpPr/>
          <p:nvPr/>
        </p:nvSpPr>
        <p:spPr>
          <a:xfrm rot="5400000">
            <a:off x="5619750" y="3502394"/>
            <a:ext cx="2659869" cy="1897870"/>
          </a:xfrm>
          <a:prstGeom prst="curvedDownArrow">
            <a:avLst>
              <a:gd name="adj1" fmla="val 19251"/>
              <a:gd name="adj2" fmla="val 50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07670" y="312689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Offer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00750" y="5649191"/>
            <a:ext cx="114299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89" name="Right Arrow 88"/>
          <p:cNvSpPr/>
          <p:nvPr/>
        </p:nvSpPr>
        <p:spPr>
          <a:xfrm>
            <a:off x="1324841" y="3076029"/>
            <a:ext cx="649431" cy="44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1378527" y="5166699"/>
            <a:ext cx="649431" cy="44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2776137" y="3048000"/>
            <a:ext cx="2051969" cy="444573"/>
          </a:xfrm>
          <a:prstGeom prst="rightArrow">
            <a:avLst>
              <a:gd name="adj1" fmla="val 50000"/>
              <a:gd name="adj2" fmla="val 68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2815937" y="5097677"/>
            <a:ext cx="1970808" cy="44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9319651">
            <a:off x="2666458" y="4139065"/>
            <a:ext cx="2325386" cy="44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703242" y="4518999"/>
            <a:ext cx="12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Landlords 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832497" y="5781263"/>
            <a:ext cx="96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97" name="Right Arrow 96"/>
          <p:cNvSpPr/>
          <p:nvPr/>
        </p:nvSpPr>
        <p:spPr>
          <a:xfrm rot="2302141">
            <a:off x="2632223" y="4052062"/>
            <a:ext cx="2339797" cy="463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266" y="838200"/>
            <a:ext cx="5638800" cy="838200"/>
          </a:xfrm>
        </p:spPr>
        <p:txBody>
          <a:bodyPr/>
          <a:lstStyle/>
          <a:p>
            <a:pPr algn="r"/>
            <a:r>
              <a:rPr lang="en-US" b="1" dirty="0" smtClean="0"/>
              <a:t>Diagram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409825" y="3393863"/>
            <a:ext cx="1427018" cy="1907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4440" y="274296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1927" y="4557585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41228" y="3269753"/>
            <a:ext cx="594013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6813" y="5088890"/>
            <a:ext cx="562841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170" y="3412490"/>
            <a:ext cx="122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Landlords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990" y="5320182"/>
            <a:ext cx="9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09825" y="352366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side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78654" y="4175495"/>
            <a:ext cx="15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</a:t>
            </a:r>
          </a:p>
          <a:p>
            <a:r>
              <a:rPr lang="en-US" b="1" dirty="0" smtClean="0"/>
              <a:t>JS</a:t>
            </a:r>
            <a:br>
              <a:rPr lang="en-US" b="1" dirty="0" smtClean="0"/>
            </a:br>
            <a:r>
              <a:rPr lang="en-US" b="1" dirty="0" smtClean="0"/>
              <a:t>AJAX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>
            <a:off x="3942618" y="3818975"/>
            <a:ext cx="838200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917826" y="4473405"/>
            <a:ext cx="831273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27442" y="3451243"/>
            <a:ext cx="1447800" cy="1907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67302" y="4405089"/>
            <a:ext cx="15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PHP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22692" y="367219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side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26827" y="2847216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6407727" y="3755535"/>
            <a:ext cx="838200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6414654" y="4347710"/>
            <a:ext cx="831273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329" y="2197524"/>
            <a:ext cx="9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27" name="Right Arrow 26"/>
          <p:cNvSpPr/>
          <p:nvPr/>
        </p:nvSpPr>
        <p:spPr>
          <a:xfrm rot="18191230">
            <a:off x="3338176" y="2588564"/>
            <a:ext cx="997334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7293173">
            <a:off x="3679141" y="3024704"/>
            <a:ext cx="961687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94542" y="4723608"/>
            <a:ext cx="838200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1508962" y="3735370"/>
            <a:ext cx="831273" cy="602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47284" y="2101325"/>
            <a:ext cx="869373" cy="70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55943" y="22495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API’s</a:t>
            </a:r>
            <a:endParaRPr lang="en-US" b="1" dirty="0"/>
          </a:p>
        </p:txBody>
      </p:sp>
      <p:sp>
        <p:nvSpPr>
          <p:cNvPr id="40" name="Can 39"/>
          <p:cNvSpPr/>
          <p:nvPr/>
        </p:nvSpPr>
        <p:spPr>
          <a:xfrm>
            <a:off x="7455477" y="3593945"/>
            <a:ext cx="914400" cy="13976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55477" y="4108105"/>
            <a:ext cx="96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4303" y="5032548"/>
            <a:ext cx="92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JSON</a:t>
            </a:r>
          </a:p>
          <a:p>
            <a:r>
              <a:rPr lang="en-US" b="1" dirty="0" smtClean="0"/>
              <a:t>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80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62000"/>
            <a:ext cx="5410200" cy="9144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Thoughts behind choices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7830"/>
            <a:ext cx="8534399" cy="4800600"/>
          </a:xfrm>
        </p:spPr>
        <p:txBody>
          <a:bodyPr/>
          <a:lstStyle/>
          <a:p>
            <a:r>
              <a:rPr lang="en-US" dirty="0" smtClean="0"/>
              <a:t>Database design – first two separate tables--but users share a lot of data decided on one</a:t>
            </a:r>
          </a:p>
          <a:p>
            <a:r>
              <a:rPr lang="en-US" dirty="0" smtClean="0"/>
              <a:t>Only access is different- initiated by landlord</a:t>
            </a:r>
          </a:p>
          <a:p>
            <a:r>
              <a:rPr lang="en-US" dirty="0" smtClean="0"/>
              <a:t>Bootstrap – great for look and feel – mobile friendly</a:t>
            </a:r>
          </a:p>
          <a:p>
            <a:r>
              <a:rPr lang="en-US" dirty="0" smtClean="0"/>
              <a:t>MySQL – some basic security – username/PW</a:t>
            </a:r>
          </a:p>
          <a:p>
            <a:r>
              <a:rPr lang="en-US" dirty="0" smtClean="0"/>
              <a:t>Google Maps – Search query on SQL side</a:t>
            </a:r>
          </a:p>
          <a:p>
            <a:pPr lvl="0"/>
            <a:r>
              <a:rPr lang="en-US" dirty="0" smtClean="0"/>
              <a:t>Photo upload – save photo in </a:t>
            </a:r>
            <a:r>
              <a:rPr lang="en-US" dirty="0" err="1" smtClean="0"/>
              <a:t>db</a:t>
            </a:r>
            <a:r>
              <a:rPr lang="en-US" dirty="0" smtClean="0"/>
              <a:t> like </a:t>
            </a:r>
            <a:r>
              <a:rPr lang="en-US" dirty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Flickr 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3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762000"/>
            <a:ext cx="5105400" cy="914400"/>
          </a:xfrm>
        </p:spPr>
        <p:txBody>
          <a:bodyPr/>
          <a:lstStyle/>
          <a:p>
            <a:pPr algn="r"/>
            <a:r>
              <a:rPr lang="en-US" b="1" dirty="0" smtClean="0"/>
              <a:t>Technologies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399" cy="4267200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Foundation</a:t>
            </a:r>
          </a:p>
          <a:p>
            <a:r>
              <a:rPr lang="en-US" dirty="0" err="1" smtClean="0"/>
              <a:t>Lightbox</a:t>
            </a:r>
            <a:endParaRPr lang="en-US" dirty="0" smtClean="0"/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API’s</a:t>
            </a:r>
          </a:p>
          <a:p>
            <a:pPr lvl="1"/>
            <a:r>
              <a:rPr lang="en-US" dirty="0" smtClean="0"/>
              <a:t>Oauth (FB)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323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Presentation</vt:lpstr>
      <vt:lpstr>PowerPoint Presentation</vt:lpstr>
      <vt:lpstr>Business Problem</vt:lpstr>
      <vt:lpstr>Solution</vt:lpstr>
      <vt:lpstr>Goals and Concepts</vt:lpstr>
      <vt:lpstr>Basic process</vt:lpstr>
      <vt:lpstr>Diagram</vt:lpstr>
      <vt:lpstr>Thoughts behind choices</vt:lpstr>
      <vt:lpstr>Technologies</vt:lpstr>
      <vt:lpstr>Challenges</vt:lpstr>
      <vt:lpstr>Initial features</vt:lpstr>
      <vt:lpstr>Nice to haves</vt:lpstr>
      <vt:lpstr>Other completed features</vt:lpstr>
      <vt:lpstr>If we had more time. . .we just might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Knabba</dc:title>
  <dc:creator>EIB</dc:creator>
  <cp:lastModifiedBy>EIB</cp:lastModifiedBy>
  <cp:revision>44</cp:revision>
  <dcterms:created xsi:type="dcterms:W3CDTF">2015-05-11T04:05:17Z</dcterms:created>
  <dcterms:modified xsi:type="dcterms:W3CDTF">2015-05-22T05:02:23Z</dcterms:modified>
</cp:coreProperties>
</file>