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C57DA5-69CE-5E69-F08D-5D1D9441C63D}"/>
              </a:ext>
            </a:extLst>
          </p:cNvPr>
          <p:cNvGrpSpPr/>
          <p:nvPr/>
        </p:nvGrpSpPr>
        <p:grpSpPr>
          <a:xfrm>
            <a:off x="1229985" y="3597200"/>
            <a:ext cx="3548198" cy="2627937"/>
            <a:chOff x="7016496" y="59436"/>
            <a:chExt cx="4108704" cy="37536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A27333-7CE4-906C-7717-269070CFC69F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178A1B-F75F-26AE-0483-58329CEB7395}"/>
                </a:ext>
              </a:extLst>
            </p:cNvPr>
            <p:cNvSpPr txBox="1"/>
            <p:nvPr/>
          </p:nvSpPr>
          <p:spPr>
            <a:xfrm>
              <a:off x="7156704" y="234172"/>
              <a:ext cx="2591592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64651E-1D74-118E-F9B8-D004C507807D}"/>
                </a:ext>
              </a:extLst>
            </p:cNvPr>
            <p:cNvSpPr/>
            <p:nvPr/>
          </p:nvSpPr>
          <p:spPr>
            <a:xfrm>
              <a:off x="7376160" y="119710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37A189-D4D7-BFD0-64AE-5E45FFA4336A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2FDD73-A303-A5C0-9E3B-506206371939}"/>
              </a:ext>
            </a:extLst>
          </p:cNvPr>
          <p:cNvGrpSpPr/>
          <p:nvPr/>
        </p:nvGrpSpPr>
        <p:grpSpPr>
          <a:xfrm>
            <a:off x="6482619" y="1466801"/>
            <a:ext cx="4020312" cy="3672860"/>
            <a:chOff x="311987" y="2947652"/>
            <a:chExt cx="4020312" cy="36728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B03B36-31E7-5E32-F4FB-534093C33BEC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162DD8-9071-BBFB-EDAC-CE599E856CCC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749BA2-76B5-AD8A-F49D-9AC98EF827BD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97329B-8ADA-EDB0-8C63-6B7632E1D3F0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FF764A-9942-9055-8FF1-0BB0155B18BE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989D9F-D925-7111-40D4-783DB3AA50F4}"/>
              </a:ext>
            </a:extLst>
          </p:cNvPr>
          <p:cNvGrpSpPr/>
          <p:nvPr/>
        </p:nvGrpSpPr>
        <p:grpSpPr>
          <a:xfrm>
            <a:off x="1268597" y="375433"/>
            <a:ext cx="3548198" cy="2627937"/>
            <a:chOff x="7016496" y="59436"/>
            <a:chExt cx="4108704" cy="37536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967060-44A5-B1BC-0FC5-AD269B587F6F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C19CE-20AD-7A6C-6D97-1E3A27F2A372}"/>
                </a:ext>
              </a:extLst>
            </p:cNvPr>
            <p:cNvSpPr txBox="1"/>
            <p:nvPr/>
          </p:nvSpPr>
          <p:spPr>
            <a:xfrm>
              <a:off x="7156704" y="234172"/>
              <a:ext cx="2643863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582A12-2A86-DC22-2D77-FB4686162681}"/>
                </a:ext>
              </a:extLst>
            </p:cNvPr>
            <p:cNvSpPr/>
            <p:nvPr/>
          </p:nvSpPr>
          <p:spPr>
            <a:xfrm>
              <a:off x="7376160" y="119710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18AEF2-371A-752E-2E3E-C28BBCD2044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7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F2FDD73-A303-A5C0-9E3B-506206371939}"/>
              </a:ext>
            </a:extLst>
          </p:cNvPr>
          <p:cNvGrpSpPr/>
          <p:nvPr/>
        </p:nvGrpSpPr>
        <p:grpSpPr>
          <a:xfrm>
            <a:off x="336541" y="942938"/>
            <a:ext cx="4020312" cy="3672860"/>
            <a:chOff x="311987" y="2947652"/>
            <a:chExt cx="4020312" cy="36728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B03B36-31E7-5E32-F4FB-534093C33BEC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162DD8-9071-BBFB-EDAC-CE599E856CCC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749BA2-76B5-AD8A-F49D-9AC98EF827BD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97329B-8ADA-EDB0-8C63-6B7632E1D3F0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FF764A-9942-9055-8FF1-0BB0155B18BE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989D9F-D925-7111-40D4-783DB3AA50F4}"/>
              </a:ext>
            </a:extLst>
          </p:cNvPr>
          <p:cNvGrpSpPr/>
          <p:nvPr/>
        </p:nvGrpSpPr>
        <p:grpSpPr>
          <a:xfrm>
            <a:off x="8307261" y="3314476"/>
            <a:ext cx="3548198" cy="2627937"/>
            <a:chOff x="7016496" y="59436"/>
            <a:chExt cx="4108704" cy="37536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967060-44A5-B1BC-0FC5-AD269B587F6F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C19CE-20AD-7A6C-6D97-1E3A27F2A372}"/>
                </a:ext>
              </a:extLst>
            </p:cNvPr>
            <p:cNvSpPr txBox="1"/>
            <p:nvPr/>
          </p:nvSpPr>
          <p:spPr>
            <a:xfrm>
              <a:off x="7156704" y="234172"/>
              <a:ext cx="2643863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582A12-2A86-DC22-2D77-FB4686162681}"/>
                </a:ext>
              </a:extLst>
            </p:cNvPr>
            <p:cNvSpPr/>
            <p:nvPr/>
          </p:nvSpPr>
          <p:spPr>
            <a:xfrm>
              <a:off x="7376160" y="119710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18AEF2-371A-752E-2E3E-C28BBCD2044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5FB293-7F62-93A0-6029-2AD32EF0EF4C}"/>
              </a:ext>
            </a:extLst>
          </p:cNvPr>
          <p:cNvSpPr txBox="1"/>
          <p:nvPr/>
        </p:nvSpPr>
        <p:spPr>
          <a:xfrm>
            <a:off x="226243" y="6280346"/>
            <a:ext cx="40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</a:t>
            </a:r>
            <a:r>
              <a:rPr lang="en-US" dirty="0">
                <a:sym typeface="Wingdings" panose="05000000000000000000" pitchFamily="2" charset="2"/>
              </a:rPr>
              <a:t> what was imported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E2D1C2-EF2B-1459-FE6B-8F825CE7BD70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4356853" y="2779368"/>
            <a:ext cx="3950408" cy="1849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6B8683-877C-82CC-422D-0750BDD87F6B}"/>
              </a:ext>
            </a:extLst>
          </p:cNvPr>
          <p:cNvSpPr txBox="1"/>
          <p:nvPr/>
        </p:nvSpPr>
        <p:spPr>
          <a:xfrm>
            <a:off x="4526553" y="1991037"/>
            <a:ext cx="60944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create_migration_path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get_migration_paths_by_destination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get_migration_paths_by_start_location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7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C57DA5-69CE-5E69-F08D-5D1D9441C63D}"/>
              </a:ext>
            </a:extLst>
          </p:cNvPr>
          <p:cNvGrpSpPr/>
          <p:nvPr/>
        </p:nvGrpSpPr>
        <p:grpSpPr>
          <a:xfrm>
            <a:off x="7800243" y="2115031"/>
            <a:ext cx="3548198" cy="2628152"/>
            <a:chOff x="7016496" y="234172"/>
            <a:chExt cx="4108704" cy="37539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A27333-7CE4-906C-7717-269070CFC69F}"/>
                </a:ext>
              </a:extLst>
            </p:cNvPr>
            <p:cNvSpPr/>
            <p:nvPr/>
          </p:nvSpPr>
          <p:spPr>
            <a:xfrm>
              <a:off x="7016496" y="234479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178A1B-F75F-26AE-0483-58329CEB7395}"/>
                </a:ext>
              </a:extLst>
            </p:cNvPr>
            <p:cNvSpPr txBox="1"/>
            <p:nvPr/>
          </p:nvSpPr>
          <p:spPr>
            <a:xfrm>
              <a:off x="7156704" y="234172"/>
              <a:ext cx="2591592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64651E-1D74-118E-F9B8-D004C507807D}"/>
                </a:ext>
              </a:extLst>
            </p:cNvPr>
            <p:cNvSpPr/>
            <p:nvPr/>
          </p:nvSpPr>
          <p:spPr>
            <a:xfrm>
              <a:off x="7376160" y="119710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37A189-D4D7-BFD0-64AE-5E45FFA4336A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989D9F-D925-7111-40D4-783DB3AA50F4}"/>
              </a:ext>
            </a:extLst>
          </p:cNvPr>
          <p:cNvGrpSpPr/>
          <p:nvPr/>
        </p:nvGrpSpPr>
        <p:grpSpPr>
          <a:xfrm>
            <a:off x="1231376" y="2115031"/>
            <a:ext cx="3548198" cy="2627937"/>
            <a:chOff x="7016496" y="59436"/>
            <a:chExt cx="4108704" cy="375361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967060-44A5-B1BC-0FC5-AD269B587F6F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C19CE-20AD-7A6C-6D97-1E3A27F2A372}"/>
                </a:ext>
              </a:extLst>
            </p:cNvPr>
            <p:cNvSpPr txBox="1"/>
            <p:nvPr/>
          </p:nvSpPr>
          <p:spPr>
            <a:xfrm>
              <a:off x="7156704" y="234172"/>
              <a:ext cx="2643863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582A12-2A86-DC22-2D77-FB4686162681}"/>
                </a:ext>
              </a:extLst>
            </p:cNvPr>
            <p:cNvSpPr/>
            <p:nvPr/>
          </p:nvSpPr>
          <p:spPr>
            <a:xfrm>
              <a:off x="7376160" y="119710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18AEF2-371A-752E-2E3E-C28BBCD2044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5FB293-7F62-93A0-6029-2AD32EF0EF4C}"/>
              </a:ext>
            </a:extLst>
          </p:cNvPr>
          <p:cNvSpPr txBox="1"/>
          <p:nvPr/>
        </p:nvSpPr>
        <p:spPr>
          <a:xfrm>
            <a:off x="180889" y="6391741"/>
            <a:ext cx="40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</a:t>
            </a:r>
            <a:r>
              <a:rPr lang="en-US" dirty="0">
                <a:sym typeface="Wingdings" panose="05000000000000000000" pitchFamily="2" charset="2"/>
              </a:rPr>
              <a:t> what was imported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10AA0E-370C-6359-878B-E04CDD66B155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>
            <a:off x="4779574" y="3429000"/>
            <a:ext cx="3020669" cy="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6F9CF1-B2AE-1E5C-1C06-A34DF8EE0556}"/>
              </a:ext>
            </a:extLst>
          </p:cNvPr>
          <p:cNvSpPr txBox="1"/>
          <p:nvPr/>
        </p:nvSpPr>
        <p:spPr>
          <a:xfrm>
            <a:off x="4783364" y="2536555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get_animals_in_habitat</a:t>
            </a:r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CDCAA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6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Jed Christian Tan</cp:lastModifiedBy>
  <cp:revision>3</cp:revision>
  <dcterms:created xsi:type="dcterms:W3CDTF">2024-09-25T23:53:12Z</dcterms:created>
  <dcterms:modified xsi:type="dcterms:W3CDTF">2024-10-06T22:35:19Z</dcterms:modified>
</cp:coreProperties>
</file>