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703" r:id="rId2"/>
    <p:sldId id="70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DC52AA-3E5A-4034-B85A-62646CE91799}">
          <p14:sldIdLst>
            <p14:sldId id="703"/>
            <p14:sldId id="704"/>
          </p14:sldIdLst>
        </p14:section>
        <p14:section name="Untitled Section" id="{E03CA02E-6CD1-4CB9-AEB1-24FDD22FD5C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zana Gorenc" initials="SG" lastIdx="52" clrIdx="0"/>
  <p:cmAuthor id="2" name="Suzana Gorenc" initials="SG [2]" lastIdx="1" clrIdx="1"/>
  <p:cmAuthor id="3" name="Suzana Gorenc" initials="SG [3]" lastIdx="1" clrIdx="2"/>
  <p:cmAuthor id="4" name="Suzana Gorenc" initials="SG [4]" lastIdx="1" clrIdx="3"/>
  <p:cmAuthor id="5" name="Suzana Gorenc" initials="SG [5]" lastIdx="1" clrIdx="4"/>
  <p:cmAuthor id="6" name="Suzana Gorenc" initials="SG [6]" lastIdx="1" clrIdx="5"/>
  <p:cmAuthor id="7" name="Suzana Gorenc" initials="SG [7]" lastIdx="1" clrIdx="6"/>
  <p:cmAuthor id="8" name="Suzana Gorenc" initials="SG [8]" lastIdx="1" clrIdx="7"/>
  <p:cmAuthor id="9" name="Suzana Gorenc" initials="SG [9]" lastIdx="1" clrIdx="8"/>
  <p:cmAuthor id="10" name="Suzana Gorenc" initials="SG [10]" lastIdx="1" clrIdx="9"/>
  <p:cmAuthor id="11" name="Suzana Gorenc" initials="SG [11]" lastIdx="1" clrIdx="10"/>
  <p:cmAuthor id="12" name="Jenny Zimmerman" initials="JZ" lastIdx="8" clrIdx="11"/>
  <p:cmAuthor id="13" name="Jenn Zimmerman" initials="JZ" lastIdx="63" clrIdx="12"/>
  <p:cmAuthor id="14" name="Israel Zepeda" initials="IZ" lastIdx="29" clrIdx="13"/>
  <p:cmAuthor id="15" name="Stephanie Vallette" initials="SV" lastIdx="2" clrIdx="14">
    <p:extLst>
      <p:ext uri="{19B8F6BF-5375-455C-9EA6-DF929625EA0E}">
        <p15:presenceInfo xmlns:p15="http://schemas.microsoft.com/office/powerpoint/2012/main" userId="S-1-5-21-649589864-1927844760-3680758543-5092" providerId="AD"/>
      </p:ext>
    </p:extLst>
  </p:cmAuthor>
  <p:cmAuthor id="16" name="Jeunesse Marketing" initials="JM" lastIdx="6" clrIdx="1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6A7"/>
    <a:srgbClr val="5065A7"/>
    <a:srgbClr val="5369A8"/>
    <a:srgbClr val="5067A7"/>
    <a:srgbClr val="629DD1"/>
    <a:srgbClr val="6F9CCD"/>
    <a:srgbClr val="4A66AC"/>
    <a:srgbClr val="4C62A2"/>
    <a:srgbClr val="5066A6"/>
    <a:srgbClr val="5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BB901-BE06-402D-824C-E0D4A62097C6}" v="510" dt="2019-12-04T01:03:51.411"/>
    <p1510:client id="{88161256-B5E4-4A93-B232-BAA9E3121423}" v="4" dt="2019-12-04T21:38:5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0" autoAdjust="0"/>
    <p:restoredTop sz="92025" autoAdjust="0"/>
  </p:normalViewPr>
  <p:slideViewPr>
    <p:cSldViewPr snapToGrid="0">
      <p:cViewPr varScale="1">
        <p:scale>
          <a:sx n="81" d="100"/>
          <a:sy n="81" d="100"/>
        </p:scale>
        <p:origin x="79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632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9D2F-EB29-4080-A4B3-0259D35600E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62F45-C034-41B6-83FC-0D3CF36BCA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1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0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0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7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1114-130A-49D8-BEC3-347BBEB25231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F9F5-A975-41A1-9E75-C649D6FAF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Situation1:During </a:t>
            </a:r>
            <a:r>
              <a:rPr lang="en-US" sz="1600" dirty="0"/>
              <a:t>a work meeting, your colleague </a:t>
            </a:r>
            <a:r>
              <a:rPr lang="en-US" sz="1600" dirty="0" err="1"/>
              <a:t>Taha</a:t>
            </a:r>
            <a:r>
              <a:rPr lang="en-US" sz="1600" dirty="0"/>
              <a:t> called you incompetent in front of your team. You felt humiliated.</a:t>
            </a:r>
            <a:r>
              <a:rPr lang="en-US" dirty="0"/>
              <a:t> 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What would you do in this situation? </a:t>
            </a:r>
            <a:endParaRPr lang="en-US" sz="2400" b="1" dirty="0"/>
          </a:p>
          <a:p>
            <a:r>
              <a:rPr lang="en-US" sz="2400" dirty="0" smtClean="0"/>
              <a:t>I </a:t>
            </a:r>
            <a:r>
              <a:rPr lang="en-US" sz="2400" dirty="0"/>
              <a:t>keep calm and ask him </a:t>
            </a:r>
            <a:r>
              <a:rPr lang="en-US" sz="2400" dirty="0" smtClean="0"/>
              <a:t>why </a:t>
            </a:r>
            <a:r>
              <a:rPr lang="en-US" sz="2400" dirty="0"/>
              <a:t>and what </a:t>
            </a:r>
            <a:r>
              <a:rPr lang="en-US" sz="2400" dirty="0"/>
              <a:t>are </a:t>
            </a:r>
            <a:r>
              <a:rPr lang="en-US" sz="2400" dirty="0" smtClean="0"/>
              <a:t>my </a:t>
            </a:r>
            <a:r>
              <a:rPr lang="en-US" sz="2400" dirty="0"/>
              <a:t>faults </a:t>
            </a:r>
            <a:r>
              <a:rPr lang="en-US" sz="2400" dirty="0" smtClean="0"/>
              <a:t>to </a:t>
            </a:r>
            <a:r>
              <a:rPr lang="en-US" sz="2400" dirty="0"/>
              <a:t>he finds me </a:t>
            </a:r>
            <a:r>
              <a:rPr lang="en-US" sz="2400" dirty="0" smtClean="0"/>
              <a:t>incompetent</a:t>
            </a:r>
          </a:p>
          <a:p>
            <a:r>
              <a:rPr lang="en-US" sz="2400" b="1" dirty="0"/>
              <a:t>T</a:t>
            </a:r>
            <a:r>
              <a:rPr lang="en-US" sz="2400" b="1" dirty="0" smtClean="0"/>
              <a:t>he </a:t>
            </a:r>
            <a:r>
              <a:rPr lang="en-US" sz="2400" b="1" dirty="0"/>
              <a:t>dialogue between you and your colleague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-I'm </a:t>
            </a:r>
            <a:r>
              <a:rPr lang="en-US" sz="2400" dirty="0"/>
              <a:t>glad you criticized me but under what criteria did you find me incompetent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/>
              <a:t>-I find that you are inexperienced and have many shortcomings, that is, you are not proficient in several things in our field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-</a:t>
            </a:r>
            <a:r>
              <a:rPr lang="en-US" sz="2400" dirty="0"/>
              <a:t>No problem, I will try to improve my skills and I would like to know several things about our field and I will be very happy if you help me</a:t>
            </a:r>
            <a:endParaRPr lang="en-US" sz="24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7917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499592"/>
            <a:ext cx="10363200" cy="147002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Situation2:Your </a:t>
            </a:r>
            <a:r>
              <a:rPr lang="en-US" sz="1600" dirty="0"/>
              <a:t>colleague </a:t>
            </a:r>
            <a:r>
              <a:rPr lang="en-US" sz="1600" dirty="0" err="1"/>
              <a:t>Emna</a:t>
            </a:r>
            <a:r>
              <a:rPr lang="en-US" sz="1600" dirty="0"/>
              <a:t> is busy at work and cannot complete her tasks. She insists very much that you do one of her work tasks. It’s 5:00 and you want to go home. It’s been a very long and painful day. You’re tired. You can’t help her.</a:t>
            </a:r>
            <a:endParaRPr lang="fr-FR" sz="1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1887132"/>
            <a:ext cx="10363200" cy="430627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What would you do in this situation</a:t>
            </a:r>
            <a:r>
              <a:rPr lang="en-US" sz="2400" b="1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have to make an effort and I try to help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b="1" dirty="0">
                <a:solidFill>
                  <a:schemeClr val="tx1"/>
                </a:solidFill>
              </a:rPr>
              <a:t>he </a:t>
            </a:r>
            <a:r>
              <a:rPr lang="en-US" sz="2400" b="1" dirty="0">
                <a:solidFill>
                  <a:schemeClr val="tx1"/>
                </a:solidFill>
              </a:rPr>
              <a:t>dialogue between you and your colleague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-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jihene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must complete my mission to day but I’m very tired and it’s very late and I don’t know what I should doing,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-don't worry and don't be 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stressful </a:t>
            </a:r>
            <a:r>
              <a:rPr lang="en-US" sz="16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will help you and we finish our work at time </a:t>
            </a:r>
            <a:endParaRPr lang="en-US" sz="1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-thank you </a:t>
            </a:r>
            <a:r>
              <a:rPr lang="en-US" sz="1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jihene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very much</a:t>
            </a:r>
          </a:p>
          <a:p>
            <a:pPr algn="l"/>
            <a:r>
              <a:rPr lang="fr-FR" sz="16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-not </a:t>
            </a:r>
            <a:r>
              <a:rPr lang="fr-FR" sz="16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 all</a:t>
            </a:r>
            <a:endParaRPr lang="fr-FR" sz="1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77940754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15140</TotalTime>
  <Words>163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3_Office Theme</vt:lpstr>
      <vt:lpstr>Situation1:During a work meeting, your colleague Taha called you incompetent in front of your team. You felt humiliated. </vt:lpstr>
      <vt:lpstr>Situation2:Your colleague Emna is busy at work and cannot complete her tasks. She insists very much that you do one of her work tasks. It’s 5:00 and you want to go home. It’s been a very long and painful day. You’re tired. You can’t help her.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Vallette</dc:creator>
  <cp:lastModifiedBy>Compte Microsoft</cp:lastModifiedBy>
  <cp:revision>389</cp:revision>
  <dcterms:created xsi:type="dcterms:W3CDTF">2019-04-03T17:49:48Z</dcterms:created>
  <dcterms:modified xsi:type="dcterms:W3CDTF">2022-05-11T15:47:33Z</dcterms:modified>
</cp:coreProperties>
</file>