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200" cy="3516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220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2200" cy="114804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127880"/>
            <a:ext cx="914220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2200" cy="114804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77" name="CustomShape 2"/>
          <p:cNvSpPr/>
          <p:nvPr/>
        </p:nvSpPr>
        <p:spPr>
          <a:xfrm>
            <a:off x="0" y="1127880"/>
            <a:ext cx="914220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867680"/>
            <a:ext cx="7770600" cy="164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IN" sz="8000">
                <a:solidFill>
                  <a:srgbClr val="ffffff"/>
                </a:solidFill>
                <a:latin typeface="Arial"/>
                <a:ea typeface="Arial"/>
              </a:rPr>
              <a:t>JPA Modeler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ffffff"/>
                </a:solidFill>
                <a:latin typeface="Arial"/>
                <a:ea typeface="Arial"/>
              </a:rPr>
              <a:t>New Code Generation Tools for JPA, MVC and More!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85800" y="3627000"/>
            <a:ext cx="7770600" cy="77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Gaurav Gupta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Inheritance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Inheritance is a fundamental concept of object-oriented programming and Java.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-Single Table Inheritance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-Joined </a:t>
            </a: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Inheritance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-Table Per Class Inheritance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Embeddable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</a:rPr>
              <a:t>In JPA a relationship where the target object's data is embedded in the source object's table is considered an embedded relationship, and the target object is considered an Embeddable object.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Relationships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</a:rPr>
              <a:t>Relationships are defined through object references (pointers) from a source object to the target object.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In a relational database relationships are defined through foreign keys.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About other contributors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Twitter-GitHub-LinkedIn: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 u="sng">
                <a:solidFill>
                  <a:srgbClr val="000000"/>
                </a:solidFill>
                <a:latin typeface="Arial"/>
                <a:ea typeface="Arial"/>
              </a:rPr>
              <a:t>jShiwaniGupta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(wife)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Twitter-GitHub               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 u="sng">
                <a:solidFill>
                  <a:srgbClr val="000000"/>
                </a:solidFill>
                <a:latin typeface="Arial"/>
                <a:ea typeface="Arial"/>
              </a:rPr>
              <a:t>vicky11g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(new member)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And from all over the world.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ffffff"/>
                </a:solidFill>
                <a:latin typeface="Arial"/>
                <a:ea typeface="Arial"/>
              </a:rPr>
              <a:t>JPAModeler</a:t>
            </a: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.next(“</a:t>
            </a:r>
            <a:r>
              <a:rPr b="1" lang="en-IN" sz="2600">
                <a:solidFill>
                  <a:srgbClr val="ffffff"/>
                </a:solidFill>
                <a:latin typeface="Arial"/>
                <a:ea typeface="Arial"/>
              </a:rPr>
              <a:t>Generator</a:t>
            </a: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”)</a:t>
            </a:r>
            <a:r>
              <a:rPr b="1" lang="en-IN" sz="2400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1" lang="en-IN" sz="3000">
                <a:solidFill>
                  <a:srgbClr val="ffffff"/>
                </a:solidFill>
                <a:latin typeface="Arial"/>
                <a:ea typeface="Arial"/>
              </a:rPr>
              <a:t>announce()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60000" y="115200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Angular JS 1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Angular JS 2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JAX RS 2.1 - JSR 370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Servlet 4.0 - JSR 369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Java EE 8 Security API - JSR 375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And much more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</a:rPr>
              <a:t>Join us to contribute :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</a:rPr>
              <a:t>github.com/jGauravGupta/JPAModeler, </a:t>
            </a:r>
            <a:r>
              <a:rPr lang="en-IN" sz="1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Arial"/>
              </a:rPr>
              <a:t>github.com/jGauravGupta/jCode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ffffff"/>
                </a:solidFill>
                <a:latin typeface="Arial"/>
                <a:ea typeface="Arial"/>
              </a:rPr>
              <a:t>JPAModeler</a:t>
            </a: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.vision()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60000" y="115200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Developer Role :  Design the architecture .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JPA Modeler Role : Generate the JPA Entity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If you have to change the source code after generation again n again, PLEASE report the issue/requirement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IssueTracker   : github.com/jGauravGupta/JPAModeler/issues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Contact US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0000" y="115200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Twitter 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 : @JPAModeler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Youtube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 : youtube.com/JPAModeler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Website 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 : jpamodeler.github.io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Github   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 : github.com/jGauravGupta/JPAModeler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IssueTracker   : github.com/jGauravGupta/JPAModeler/issues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85800" y="1867680"/>
            <a:ext cx="7770600" cy="164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7200">
                <a:solidFill>
                  <a:srgbClr val="ffffff"/>
                </a:solidFill>
                <a:latin typeface="Arial"/>
                <a:ea typeface="Arial"/>
              </a:rPr>
              <a:t>That’s all folks!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85800" y="3627000"/>
            <a:ext cx="7770600" cy="77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Thank you :)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2388db"/>
                </a:solidFill>
                <a:latin typeface="Arial"/>
                <a:ea typeface="Arial"/>
              </a:rPr>
              <a:t>Follow us </a:t>
            </a: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@JPAModeler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About me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319320" y="1368000"/>
            <a:ext cx="8536320" cy="34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Author of 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JPA Modeler, jBatchSuite, jBPMN, jFX Fluidon, jCode, NetBeans Modeler Framewok and JS CSS Minify Compress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I am LAZY Programmer =&gt; JPAModeler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Arial"/>
                <a:ea typeface="Arial"/>
              </a:rPr>
              <a:t>Twitter-Facebook-GitHub-LinkedIn: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 u="sng">
                <a:solidFill>
                  <a:srgbClr val="000000"/>
                </a:solidFill>
                <a:latin typeface="Arial"/>
                <a:ea typeface="Arial"/>
              </a:rPr>
              <a:t>jGauravGupta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9142920" cy="51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What I’ll talk about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Overview of the JPA Modeler and DB Modeler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Reverse Engineering (Java classes + DB)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MVC 1.0 Generator (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JSR 371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Live demo of the Java EE 8 application generator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JPA 2.1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440000"/>
            <a:ext cx="7690680" cy="168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latin typeface="Arial"/>
              </a:rPr>
              <a:t>The Java Persistence API (JPA) is a Java specification for accessing, persisting, and managing data between Java objects / classes and a relational database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JPA Modeler 1.5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440000"/>
            <a:ext cx="7690680" cy="157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>
                <a:latin typeface="Arial"/>
              </a:rPr>
              <a:t>JPA Modeler is an open source graphical tool that enhances productivity and simplifies development tasks of creating entity relationship models and generating JavaEE 8 source code.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Who can use it ?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Select * from Java EE community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&gt;_ Beginner, Intermediate and Expert </a:t>
            </a: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n JavaEE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&gt;_  Trainee, Software Engineer, Technical lead, Software architect, Speaker and CTO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Why should you use it ?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- To increase your productivity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- To save your development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- To simplify development tasks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Lets start Demonstration with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IN" sz="11000">
                <a:solidFill>
                  <a:srgbClr val="000000"/>
                </a:solidFill>
                <a:latin typeface="Arial"/>
                <a:ea typeface="Arial"/>
              </a:rPr>
              <a:t>Zer0 C0ding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