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57" r:id="rId3"/>
    <p:sldId id="258" r:id="rId4"/>
    <p:sldId id="271" r:id="rId5"/>
    <p:sldId id="420" r:id="rId6"/>
    <p:sldId id="359" r:id="rId7"/>
    <p:sldId id="421" r:id="rId8"/>
    <p:sldId id="39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9F5"/>
    <a:srgbClr val="D5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B4203-FCE6-4DB9-8B82-6DDA69D645A0}" type="datetimeFigureOut">
              <a:rPr lang="en-ZA" smtClean="0"/>
              <a:t>2023/05/09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472AB-2CCE-4B7A-93C7-8211D0BB5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59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6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6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80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589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0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16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59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896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4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9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50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lab.mathworks.com/" TargetMode="External"/><Relationship Id="rId2" Type="http://schemas.openxmlformats.org/officeDocument/2006/relationships/hyperlink" Target="https://www.mathworks.com/academia/tah-portal/wits-university-40783970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#MW_H_FF260C67"/><Relationship Id="rId7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mathworks.com/solutions.html#capabil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mathworks.com/products/matlab/app-design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mathworks.com/products/simulink.html?s_tid=hp_ff_p_simu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company/mathworks-stories/reducing-commercial-vehicle-emissions-using-hydrogen-fuel-cells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mathworks.com/company/mathworks-stories/pilotless-helicopter-drone-prototype-delivers-large-payloa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../Live%20Scripts/Week_1_Part_8_Fundamentals.ml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F4C8-F384-0BF0-5F9A-EE6D6D79E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b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3200" b="1" dirty="0">
              <a:solidFill>
                <a:srgbClr val="D55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D9D6-A45C-2A84-C21C-AE60F2B5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7"/>
            <a:ext cx="6858000" cy="2812839"/>
          </a:xfrm>
        </p:spPr>
        <p:txBody>
          <a:bodyPr>
            <a:normAutofit/>
          </a:bodyPr>
          <a:lstStyle/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Where do I find MATLAB?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Here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pPr algn="l"/>
            <a:endParaRPr lang="en-ZA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Do I have to have MATLAB installed on my computer right now? No, you can use 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MATLAB Online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F971-D65A-9E47-A6C5-91318E10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8256-374D-A3C0-7171-FF366E7E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2885" y="6356351"/>
            <a:ext cx="5768502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77D8-63C5-A2A2-F5CA-A3FB227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</a:t>
            </a:fld>
            <a:endParaRPr lang="en-ZA"/>
          </a:p>
        </p:txBody>
      </p:sp>
      <p:pic>
        <p:nvPicPr>
          <p:cNvPr id="10" name="Untitled">
            <a:extLst>
              <a:ext uri="{FF2B5EF4-FFF2-40B4-BE49-F238E27FC236}">
                <a16:creationId xmlns:a16="http://schemas.microsoft.com/office/drawing/2014/main" id="{1DB7BB5D-F81A-4C40-D210-B447B99982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0898" y="3454618"/>
            <a:ext cx="504825" cy="514350"/>
          </a:xfrm>
          <a:prstGeom prst="rect">
            <a:avLst/>
          </a:prstGeom>
        </p:spPr>
      </p:pic>
      <p:pic>
        <p:nvPicPr>
          <p:cNvPr id="11" name="Untitled">
            <a:extLst>
              <a:ext uri="{FF2B5EF4-FFF2-40B4-BE49-F238E27FC236}">
                <a16:creationId xmlns:a16="http://schemas.microsoft.com/office/drawing/2014/main" id="{A946600A-ACAD-70E2-2998-8F06C95F9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8336" y="4380909"/>
            <a:ext cx="581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Table of Contents</a:t>
            </a:r>
            <a:endParaRPr lang="en-ZA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18" y="1276981"/>
            <a:ext cx="8229600" cy="5112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269875" algn="l"/>
              </a:tabLst>
            </a:pPr>
            <a:r>
              <a:rPr lang="en-ZA" sz="20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MATLAB: More Than a Programming Language</a:t>
            </a:r>
            <a:r>
              <a:rPr lang="en-ZA" sz="20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b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20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What we've covered this week in Part 8</a:t>
            </a:r>
            <a:endParaRPr lang="en-ZA" sz="2000" dirty="0">
              <a:solidFill>
                <a:srgbClr val="005FCE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69875" algn="l"/>
              </a:tabLst>
            </a:pPr>
            <a:r>
              <a:rPr lang="en-ZA" sz="2000" dirty="0">
                <a:solidFill>
                  <a:srgbClr val="005FCE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MATLAB Live Script</a:t>
            </a:r>
            <a:endParaRPr lang="en-ZA" sz="20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69875" algn="l"/>
              </a:tabLst>
            </a:pPr>
            <a:endParaRPr lang="en-ZA" sz="20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2</a:t>
            </a:fld>
            <a:endParaRPr lang="en-ZA"/>
          </a:p>
        </p:txBody>
      </p:sp>
      <p:pic>
        <p:nvPicPr>
          <p:cNvPr id="7" name="Graphic 6" descr="Chevron arrows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5790D4C9-6133-76D0-5410-0538AB1963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kern="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we've covered this week in Part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7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dirty="0">
                <a:solidFill>
                  <a:srgbClr val="21212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MATLAB Grader</a:t>
            </a:r>
            <a:endParaRPr lang="en-Z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ZA" sz="18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3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MATLAB: More Than a Programming Language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provides a vast library of toolboxes, that spans everything from Signal and Image Processing, Control Systems, Wireless Communications and Computational Finance, to Robotics, Deep Learning &amp; AI and </a:t>
            </a:r>
            <a:r>
              <a:rPr lang="en-ZA" sz="16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more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kumimoji="0" lang="en-ZA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4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0" name="Picture 9" descr="Graphical user interface, text, application, email">
            <a:extLst>
              <a:ext uri="{FF2B5EF4-FFF2-40B4-BE49-F238E27FC236}">
                <a16:creationId xmlns:a16="http://schemas.microsoft.com/office/drawing/2014/main" id="{5140BC7D-5093-A4AC-64AA-1C8DCB70B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5" y="2151487"/>
            <a:ext cx="538618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MATLAB: More Than a Programming Language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also includes pre-built apps and allows you to easily build your own, using </a:t>
            </a:r>
            <a:r>
              <a:rPr lang="en-ZA" sz="16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App Designer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 when point and click is the best way to analyse and design.</a:t>
            </a:r>
            <a:endParaRPr kumimoji="0" lang="en-ZA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5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670D30-D713-DAF5-4E94-D6E15EBB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72" y="2234811"/>
            <a:ext cx="656170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7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kern="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Simulink for Every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Simulink is a block diagram environment used to design systems with multidomain models, simulate before moving to hardware, and deploy without writing code. For more on Simulink click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/>
              </a:rPr>
              <a:t>here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!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best and brightest engineers and scientists in the world use MATLAB and Simulink as tools of inspiration and innovation. The result: solutions that are transforming the way we live, work, and learn. </a:t>
            </a: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6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4C929FE-91A8-8287-3C0B-CD924FE88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355CD36-5871-EA10-4457-057C749E2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56" y="2175268"/>
            <a:ext cx="8456734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kern="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Simulink for Every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about some of these solutions: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800" u="sng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     </a:t>
            </a:r>
            <a:r>
              <a:rPr lang="en-ZA" sz="18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Pilotless Helicopters Deliver Large Payloads with Precision</a:t>
            </a:r>
            <a:endParaRPr lang="en-ZA" sz="18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800" u="sng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     </a:t>
            </a:r>
            <a:r>
              <a:rPr lang="en-ZA" sz="18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Hydrogen Fuel Cells Reduce CO2 Emissions</a:t>
            </a:r>
            <a:endParaRPr lang="en-ZA" sz="18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7</a:t>
            </a:fld>
            <a:endParaRPr lang="en-ZA"/>
          </a:p>
        </p:txBody>
      </p:sp>
      <p:pic>
        <p:nvPicPr>
          <p:cNvPr id="8" name="Graphic 7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24C929FE-91A8-8287-3C0B-CD924FE88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2" name="Untitled">
            <a:extLst>
              <a:ext uri="{FF2B5EF4-FFF2-40B4-BE49-F238E27FC236}">
                <a16:creationId xmlns:a16="http://schemas.microsoft.com/office/drawing/2014/main" id="{04B04A6C-805A-E6DA-2432-B01A5FBE8B0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65023" y="1694296"/>
            <a:ext cx="485775" cy="504825"/>
          </a:xfrm>
          <a:prstGeom prst="rect">
            <a:avLst/>
          </a:prstGeom>
        </p:spPr>
      </p:pic>
      <p:pic>
        <p:nvPicPr>
          <p:cNvPr id="13" name="Untitled">
            <a:extLst>
              <a:ext uri="{FF2B5EF4-FFF2-40B4-BE49-F238E27FC236}">
                <a16:creationId xmlns:a16="http://schemas.microsoft.com/office/drawing/2014/main" id="{EC15B19E-A7B4-A25A-119A-8D0820BEF71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63418" y="2299085"/>
            <a:ext cx="4857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we've covered this week in Part 8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8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MATLAB: more than a programming language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8</a:t>
            </a:fld>
            <a:endParaRPr lang="en-ZA"/>
          </a:p>
        </p:txBody>
      </p:sp>
      <p:pic>
        <p:nvPicPr>
          <p:cNvPr id="12" name="Graphic 11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4976E768-91F0-A45E-F12B-AD5121229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Live Script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link below for this lecture’s MATLAB live Script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hlinkClick r:id="" action="ppaction://hlinkfile"/>
            </a:endParaRPr>
          </a:p>
          <a:p>
            <a:pPr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Week_1_Part_8_Fundamentals.mlx</a:t>
            </a: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</a:pP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9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6160</TotalTime>
  <Words>412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Symbol</vt:lpstr>
      <vt:lpstr>Times New Roman</vt:lpstr>
      <vt:lpstr>Office Theme</vt:lpstr>
      <vt:lpstr>Fundamentals </vt:lpstr>
      <vt:lpstr>Table of Contents</vt:lpstr>
      <vt:lpstr>What we've covered this week in Part 7</vt:lpstr>
      <vt:lpstr>MATLAB: More Than a Programming Language</vt:lpstr>
      <vt:lpstr>MATLAB: More Than a Programming Language</vt:lpstr>
      <vt:lpstr>Simulink for Every Project</vt:lpstr>
      <vt:lpstr>Simulink for Every Project</vt:lpstr>
      <vt:lpstr>What we've covered this week in Part 8</vt:lpstr>
      <vt:lpstr>MATLAB Live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Ekoru</dc:creator>
  <cp:lastModifiedBy>John Ekoru</cp:lastModifiedBy>
  <cp:revision>1099</cp:revision>
  <dcterms:created xsi:type="dcterms:W3CDTF">2023-05-01T18:31:50Z</dcterms:created>
  <dcterms:modified xsi:type="dcterms:W3CDTF">2023-05-08T23:30:51Z</dcterms:modified>
</cp:coreProperties>
</file>