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C326-5A44-47E4-AC93-E4AAFB050F9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4EC-65F7-4098-AB3D-637C65FE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C326-5A44-47E4-AC93-E4AAFB050F9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4EC-65F7-4098-AB3D-637C65FE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9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C326-5A44-47E4-AC93-E4AAFB050F9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4EC-65F7-4098-AB3D-637C65FE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C326-5A44-47E4-AC93-E4AAFB050F9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4EC-65F7-4098-AB3D-637C65FE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8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C326-5A44-47E4-AC93-E4AAFB050F9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4EC-65F7-4098-AB3D-637C65FE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9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C326-5A44-47E4-AC93-E4AAFB050F9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4EC-65F7-4098-AB3D-637C65FE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4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C326-5A44-47E4-AC93-E4AAFB050F9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4EC-65F7-4098-AB3D-637C65FE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2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C326-5A44-47E4-AC93-E4AAFB050F9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4EC-65F7-4098-AB3D-637C65FE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C326-5A44-47E4-AC93-E4AAFB050F9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4EC-65F7-4098-AB3D-637C65FE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C326-5A44-47E4-AC93-E4AAFB050F9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4EC-65F7-4098-AB3D-637C65FE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8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C326-5A44-47E4-AC93-E4AAFB050F9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4EC-65F7-4098-AB3D-637C65FE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C326-5A44-47E4-AC93-E4AAFB050F9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C4EC-65F7-4098-AB3D-637C65FE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MasterMind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SW design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Class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24000"/>
            <a:ext cx="799941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07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Sequence diagram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853437" cy="54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19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MasterMind</vt:lpstr>
      <vt:lpstr>Class diagram</vt:lpstr>
      <vt:lpstr>Sequence diagram</vt:lpstr>
    </vt:vector>
  </TitlesOfParts>
  <Company>Napatech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MasterMind</dc:title>
  <dc:creator>Jørgen Edelbo</dc:creator>
  <cp:lastModifiedBy>Jørgen Edelbo</cp:lastModifiedBy>
  <cp:revision>1</cp:revision>
  <dcterms:created xsi:type="dcterms:W3CDTF">2013-12-09T10:53:16Z</dcterms:created>
  <dcterms:modified xsi:type="dcterms:W3CDTF">2013-12-09T11:01:49Z</dcterms:modified>
</cp:coreProperties>
</file>