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5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2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86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70202-BBF0-4783-9EEE-318EDE90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1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duotone>
              <a:schemeClr val="bg1">
                <a:shade val="69000"/>
                <a:hueMod val="108000"/>
                <a:satMod val="164000"/>
                <a:lumMod val="74000"/>
              </a:schemeClr>
              <a:schemeClr val="bg1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Diffused intensity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2850C1-E2FB-44C3-8563-80A53DFEE475}" type="datetimeFigureOut">
              <a:rPr lang="en-US" smtClean="0"/>
              <a:t>8/4/2018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1"/>
            <a:ext cx="838199" cy="10634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  <a:softEdge rad="3175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vert="horz" lIns="91440" tIns="45720" rIns="91440" bIns="45720" rtlCol="0" anchor="b"/>
          <a:lstStyle>
            <a:lvl1pPr algn="ctr">
              <a:defRPr lang="en-US" sz="2800" b="0" i="0" kern="1200" dirty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6C4AAF-59B5-48AD-93F8-79159DB57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WE PREDICT WHICH PROJECTS TO INVEST IN?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1D8EF-4942-46E3-AAEF-80EE3DA69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429000"/>
            <a:ext cx="91440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4573-AF74-42FB-AFC7-30149F1C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 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676B26-36AA-4F4F-A5D4-A9EBE92F9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117076"/>
            <a:ext cx="8947150" cy="4066886"/>
          </a:xfrm>
        </p:spPr>
      </p:pic>
    </p:spTree>
    <p:extLst>
      <p:ext uri="{BB962C8B-B14F-4D97-AF65-F5344CB8AC3E}">
        <p14:creationId xmlns:p14="http://schemas.microsoft.com/office/powerpoint/2010/main" val="331510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8420-88BD-43A4-B82E-C31DB7E9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63B8-CAA9-4D8D-8247-412A8846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2009 – 2018</a:t>
            </a:r>
          </a:p>
          <a:p>
            <a:r>
              <a:rPr lang="en-US" dirty="0"/>
              <a:t>378,662 observations</a:t>
            </a:r>
          </a:p>
          <a:p>
            <a:r>
              <a:rPr lang="en-US" dirty="0"/>
              <a:t>15 columns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7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10904-DA1F-4A1E-A5C3-C50E9482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Not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6957-994B-41B4-BA68-D33F2F70F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pledged</a:t>
            </a:r>
          </a:p>
          <a:p>
            <a:r>
              <a:rPr lang="en-US" dirty="0"/>
              <a:t>country</a:t>
            </a:r>
          </a:p>
          <a:p>
            <a:r>
              <a:rPr lang="en-US" dirty="0" err="1"/>
              <a:t>usd_pledged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1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DD38-E0C1-4BCD-9ECC-94E9E666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58D5-CA2E-4313-8E93-98D25FF0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5623"/>
            <a:ext cx="8946541" cy="4899659"/>
          </a:xfrm>
        </p:spPr>
        <p:txBody>
          <a:bodyPr/>
          <a:lstStyle/>
          <a:p>
            <a:r>
              <a:rPr lang="en-US" dirty="0" err="1"/>
              <a:t>main_category</a:t>
            </a:r>
            <a:endParaRPr lang="en-US" dirty="0"/>
          </a:p>
          <a:p>
            <a:r>
              <a:rPr lang="en-US" dirty="0"/>
              <a:t>deadline</a:t>
            </a:r>
          </a:p>
          <a:p>
            <a:r>
              <a:rPr lang="en-US" dirty="0"/>
              <a:t>goal</a:t>
            </a:r>
          </a:p>
          <a:p>
            <a:r>
              <a:rPr lang="en-US" dirty="0"/>
              <a:t>launched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backers</a:t>
            </a:r>
          </a:p>
          <a:p>
            <a:r>
              <a:rPr lang="en-US" dirty="0" err="1"/>
              <a:t>usd_pledged_real</a:t>
            </a:r>
            <a:endParaRPr lang="en-US" dirty="0"/>
          </a:p>
          <a:p>
            <a:r>
              <a:rPr lang="en-US" dirty="0" err="1"/>
              <a:t>Usd_goal_real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105F-8DCC-44E1-A889-9BF5D189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571C-7B2A-4A1B-BF3B-68E10D9C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7043"/>
            <a:ext cx="10852469" cy="4968239"/>
          </a:xfrm>
        </p:spPr>
        <p:txBody>
          <a:bodyPr>
            <a:normAutofit/>
          </a:bodyPr>
          <a:lstStyle/>
          <a:p>
            <a:r>
              <a:rPr lang="en-US" b="1" dirty="0" err="1"/>
              <a:t>usd_short</a:t>
            </a:r>
            <a:r>
              <a:rPr lang="en-US" dirty="0"/>
              <a:t>: </a:t>
            </a:r>
            <a:r>
              <a:rPr lang="en-US" dirty="0" err="1"/>
              <a:t>usd_goal_real</a:t>
            </a:r>
            <a:r>
              <a:rPr lang="en-US" dirty="0"/>
              <a:t> – </a:t>
            </a:r>
            <a:r>
              <a:rPr lang="en-US" dirty="0" err="1"/>
              <a:t>usd_pledged_real</a:t>
            </a:r>
            <a:endParaRPr lang="en-US" dirty="0"/>
          </a:p>
          <a:p>
            <a:r>
              <a:rPr lang="en-US" b="1" dirty="0"/>
              <a:t>duration: </a:t>
            </a:r>
            <a:r>
              <a:rPr lang="en-US" dirty="0"/>
              <a:t>deadline - launched</a:t>
            </a:r>
            <a:endParaRPr lang="en-US" b="1" dirty="0"/>
          </a:p>
          <a:p>
            <a:r>
              <a:rPr lang="en-US" b="1" dirty="0" err="1"/>
              <a:t>believer_ratio</a:t>
            </a:r>
            <a:r>
              <a:rPr lang="en-US" dirty="0"/>
              <a:t>: backers / </a:t>
            </a:r>
            <a:r>
              <a:rPr lang="en-US" dirty="0" err="1"/>
              <a:t>usd_goal_real</a:t>
            </a:r>
            <a:r>
              <a:rPr lang="en-US" dirty="0"/>
              <a:t> * 1000</a:t>
            </a:r>
          </a:p>
          <a:p>
            <a:r>
              <a:rPr lang="en-US" b="1" dirty="0" err="1"/>
              <a:t>hope_ratio</a:t>
            </a:r>
            <a:r>
              <a:rPr lang="en-US" dirty="0"/>
              <a:t>: </a:t>
            </a:r>
            <a:r>
              <a:rPr lang="en-US" dirty="0" err="1"/>
              <a:t>usd_pledged_real</a:t>
            </a:r>
            <a:r>
              <a:rPr lang="en-US" dirty="0"/>
              <a:t> / </a:t>
            </a:r>
            <a:r>
              <a:rPr lang="en-US" dirty="0" err="1"/>
              <a:t>usd_goal_real</a:t>
            </a:r>
            <a:r>
              <a:rPr lang="en-US" dirty="0"/>
              <a:t> * 100</a:t>
            </a:r>
          </a:p>
          <a:p>
            <a:r>
              <a:rPr lang="en-US" b="1" dirty="0" err="1"/>
              <a:t>dollars_needed_per_day</a:t>
            </a:r>
            <a:r>
              <a:rPr lang="en-US" b="1" dirty="0"/>
              <a:t>: </a:t>
            </a:r>
            <a:r>
              <a:rPr lang="en-US" dirty="0" err="1"/>
              <a:t>usd_goal_real</a:t>
            </a:r>
            <a:r>
              <a:rPr lang="en-US" dirty="0"/>
              <a:t> /duration</a:t>
            </a:r>
          </a:p>
          <a:p>
            <a:r>
              <a:rPr lang="en-US" b="1" dirty="0" err="1"/>
              <a:t>pledged_dollars_day</a:t>
            </a:r>
            <a:r>
              <a:rPr lang="en-US" b="1" dirty="0"/>
              <a:t>: </a:t>
            </a:r>
            <a:r>
              <a:rPr lang="en-US" dirty="0" err="1"/>
              <a:t>usd_pledged_real</a:t>
            </a:r>
            <a:r>
              <a:rPr lang="en-US" dirty="0"/>
              <a:t> / duration</a:t>
            </a:r>
            <a:endParaRPr lang="en-US" b="1" dirty="0"/>
          </a:p>
          <a:p>
            <a:r>
              <a:rPr lang="en-US" b="1" dirty="0" err="1"/>
              <a:t>hope_slope</a:t>
            </a:r>
            <a:r>
              <a:rPr lang="en-US" b="1" dirty="0"/>
              <a:t>: </a:t>
            </a:r>
            <a:r>
              <a:rPr lang="en-US" dirty="0" err="1"/>
              <a:t>pledged_dollars_day</a:t>
            </a:r>
            <a:r>
              <a:rPr lang="en-US" dirty="0"/>
              <a:t> / </a:t>
            </a:r>
            <a:r>
              <a:rPr lang="en-US" dirty="0" err="1"/>
              <a:t>dollars_needed_per_day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804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0433-5D43-40CE-8FAF-CD002D27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182B-C325-43F2-B633-CB7DD9DD9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3562 Records with state ‘undefined’</a:t>
            </a:r>
          </a:p>
          <a:p>
            <a:pPr lvl="1"/>
            <a:r>
              <a:rPr lang="en-US" dirty="0"/>
              <a:t>1908 -&gt; ‘failed’</a:t>
            </a:r>
          </a:p>
          <a:p>
            <a:pPr lvl="1"/>
            <a:r>
              <a:rPr lang="en-US" dirty="0"/>
              <a:t>1654 -&gt; ‘</a:t>
            </a:r>
            <a:r>
              <a:rPr lang="en-US"/>
              <a:t>successful’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75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172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ORIGINAL DATA SET</vt:lpstr>
      <vt:lpstr>ORIGINAL DATA SET</vt:lpstr>
      <vt:lpstr>Predictors Not Used</vt:lpstr>
      <vt:lpstr>Predictors Used</vt:lpstr>
      <vt:lpstr>Feature Engineering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Deming</dc:creator>
  <cp:lastModifiedBy>Jennifer Deming</cp:lastModifiedBy>
  <cp:revision>11</cp:revision>
  <dcterms:created xsi:type="dcterms:W3CDTF">2018-08-04T20:53:06Z</dcterms:created>
  <dcterms:modified xsi:type="dcterms:W3CDTF">2018-08-04T22:48:48Z</dcterms:modified>
</cp:coreProperties>
</file>