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6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D2BF4-AA1D-4A2A-8BDD-0048338519DD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115F6-B328-432C-8407-E017B8A9E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5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5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2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9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86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6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1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duotone>
              <a:schemeClr val="bg1">
                <a:shade val="69000"/>
                <a:hueMod val="108000"/>
                <a:satMod val="164000"/>
                <a:lumMod val="74000"/>
              </a:schemeClr>
              <a:schemeClr val="bg1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Diffused intensity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2850C1-E2FB-44C3-8563-80A53DFEE47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1"/>
            <a:ext cx="838199" cy="10634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lIns="91440" tIns="45720" rIns="91440" bIns="45720" rtlCol="0" anchor="b"/>
          <a:lstStyle>
            <a:lvl1pPr algn="ctr">
              <a:defRPr lang="en-US" sz="2800" b="0" i="0" kern="1200" dirty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6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6C4AAF-59B5-48AD-93F8-79159DB57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Jennifer</a:t>
            </a:r>
            <a:endParaRPr lang="en-US" dirty="0"/>
          </a:p>
          <a:p>
            <a:r>
              <a:rPr lang="en-US" dirty="0"/>
              <a:t>Q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1D8EF-4942-46E3-AAEF-80EE3DA6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429000"/>
            <a:ext cx="9144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7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4573-AF74-42FB-AFC7-30149F1C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 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676B26-36AA-4F4F-A5D4-A9EBE92F9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17076"/>
            <a:ext cx="8947150" cy="4066886"/>
          </a:xfrm>
        </p:spPr>
      </p:pic>
    </p:spTree>
    <p:extLst>
      <p:ext uri="{BB962C8B-B14F-4D97-AF65-F5344CB8AC3E}">
        <p14:creationId xmlns:p14="http://schemas.microsoft.com/office/powerpoint/2010/main" val="331510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8420-88BD-43A4-B82E-C31DB7E9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63B8-CAA9-4D8D-8247-412A8846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000" dirty="0"/>
              <a:t>Data from 2009 – 2018</a:t>
            </a:r>
          </a:p>
          <a:p>
            <a:r>
              <a:rPr lang="en-US" sz="6000" dirty="0"/>
              <a:t>378,662 observations</a:t>
            </a:r>
          </a:p>
          <a:p>
            <a:r>
              <a:rPr lang="en-US" sz="6000" dirty="0"/>
              <a:t>15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7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0433-5D43-40CE-8FAF-CD002D27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182B-C325-43F2-B633-CB7DD9DD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8844"/>
            <a:ext cx="9553399" cy="476955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3562 Records with state ‘undefined’</a:t>
            </a:r>
          </a:p>
          <a:p>
            <a:pPr lvl="1"/>
            <a:r>
              <a:rPr lang="en-US" dirty="0"/>
              <a:t>1908 -&gt; ‘failed’</a:t>
            </a:r>
          </a:p>
          <a:p>
            <a:pPr lvl="1"/>
            <a:r>
              <a:rPr lang="en-US" dirty="0"/>
              <a:t>1654 -&gt; ‘successful’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3082 Records that had ‘0’ backers, but $ was pledged</a:t>
            </a:r>
          </a:p>
          <a:p>
            <a:pPr lvl="1"/>
            <a:r>
              <a:rPr lang="en-US" dirty="0"/>
              <a:t>Used the Median for similar projects to impute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Records not used</a:t>
            </a:r>
          </a:p>
          <a:p>
            <a:pPr lvl="1"/>
            <a:r>
              <a:rPr lang="en-US" dirty="0"/>
              <a:t>Cancelled: 38779</a:t>
            </a:r>
          </a:p>
          <a:p>
            <a:pPr lvl="1"/>
            <a:r>
              <a:rPr lang="en-US" dirty="0"/>
              <a:t>Suspended:1846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7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609A-07F6-47DF-A4B0-A3807D73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188D-C58E-4505-AF42-327FF179A2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92D050"/>
                </a:solidFill>
              </a:rPr>
              <a:t>main_category</a:t>
            </a:r>
            <a:endParaRPr lang="en-US" sz="4000" dirty="0">
              <a:solidFill>
                <a:srgbClr val="92D050"/>
              </a:solidFill>
            </a:endParaRPr>
          </a:p>
          <a:p>
            <a:r>
              <a:rPr lang="en-US" sz="4000" dirty="0">
                <a:solidFill>
                  <a:srgbClr val="92D050"/>
                </a:solidFill>
              </a:rPr>
              <a:t>deadline</a:t>
            </a:r>
          </a:p>
          <a:p>
            <a:r>
              <a:rPr lang="en-US" sz="4000" dirty="0">
                <a:solidFill>
                  <a:srgbClr val="92D050"/>
                </a:solidFill>
              </a:rPr>
              <a:t>goal</a:t>
            </a:r>
          </a:p>
          <a:p>
            <a:r>
              <a:rPr lang="en-US" sz="4000" dirty="0">
                <a:solidFill>
                  <a:srgbClr val="92D050"/>
                </a:solidFill>
              </a:rPr>
              <a:t>launched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CCF9D-3628-45F5-B3BC-DD828EB55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92D050"/>
                </a:solidFill>
              </a:rPr>
              <a:t>backers</a:t>
            </a:r>
          </a:p>
          <a:p>
            <a:r>
              <a:rPr lang="en-US" sz="4000" dirty="0">
                <a:solidFill>
                  <a:srgbClr val="92D050"/>
                </a:solidFill>
              </a:rPr>
              <a:t>pledged</a:t>
            </a:r>
          </a:p>
          <a:p>
            <a:r>
              <a:rPr lang="en-US" sz="4000" dirty="0">
                <a:solidFill>
                  <a:srgbClr val="92D050"/>
                </a:solidFill>
              </a:rPr>
              <a:t>goa</a:t>
            </a:r>
            <a:r>
              <a:rPr lang="en-US" sz="4000" dirty="0"/>
              <a:t>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7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105F-8DCC-44E1-A889-9BF5D189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571C-7B2A-4A1B-BF3B-68E10D9C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7043"/>
            <a:ext cx="10852469" cy="496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short</a:t>
            </a:r>
            <a:r>
              <a:rPr lang="en-US" dirty="0"/>
              <a:t>: goal – pledged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duration</a:t>
            </a:r>
            <a:r>
              <a:rPr lang="en-US" b="1" dirty="0"/>
              <a:t>: </a:t>
            </a:r>
            <a:r>
              <a:rPr lang="en-US" dirty="0"/>
              <a:t>deadline – launched</a:t>
            </a:r>
            <a:endParaRPr lang="en-US" b="1" dirty="0"/>
          </a:p>
          <a:p>
            <a:pPr marL="0" indent="0">
              <a:buNone/>
            </a:pPr>
            <a:r>
              <a:rPr lang="en-US" b="1" dirty="0" err="1">
                <a:solidFill>
                  <a:srgbClr val="92D050"/>
                </a:solidFill>
              </a:rPr>
              <a:t>believer_ratio</a:t>
            </a:r>
            <a:r>
              <a:rPr lang="en-US" dirty="0"/>
              <a:t>: backers / goal * 1000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2D050"/>
                </a:solidFill>
              </a:rPr>
              <a:t>hope_ratio</a:t>
            </a:r>
            <a:r>
              <a:rPr lang="en-US" dirty="0"/>
              <a:t>: pledged/ goal * 100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2D050"/>
                </a:solidFill>
              </a:rPr>
              <a:t>dollars_needed_per_day</a:t>
            </a:r>
            <a:r>
              <a:rPr lang="en-US" b="1" dirty="0"/>
              <a:t>: </a:t>
            </a:r>
            <a:r>
              <a:rPr lang="en-US" dirty="0"/>
              <a:t>goal /duration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92D050"/>
                </a:solidFill>
              </a:rPr>
              <a:t>pledged_dollars_day</a:t>
            </a:r>
            <a:r>
              <a:rPr lang="en-US" b="1" dirty="0"/>
              <a:t>: </a:t>
            </a:r>
            <a:r>
              <a:rPr lang="en-US" dirty="0"/>
              <a:t>pledged / duration</a:t>
            </a:r>
            <a:endParaRPr lang="en-US" b="1" dirty="0"/>
          </a:p>
          <a:p>
            <a:pPr marL="0" indent="0">
              <a:buNone/>
            </a:pPr>
            <a:r>
              <a:rPr lang="en-US" b="1" dirty="0" err="1">
                <a:solidFill>
                  <a:srgbClr val="92D050"/>
                </a:solidFill>
              </a:rPr>
              <a:t>hope_slope</a:t>
            </a:r>
            <a:r>
              <a:rPr lang="en-US" b="1" dirty="0"/>
              <a:t>: </a:t>
            </a:r>
            <a:r>
              <a:rPr lang="en-US" dirty="0" err="1"/>
              <a:t>pledged_dollars_day</a:t>
            </a:r>
            <a:r>
              <a:rPr lang="en-US" dirty="0"/>
              <a:t> / </a:t>
            </a:r>
            <a:r>
              <a:rPr lang="en-US" dirty="0" err="1"/>
              <a:t>dollars_needed_per_day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04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F832-6987-470B-81E0-DF4C3895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Attempted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D604-F541-4637-BAB3-C8831C04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KNN</a:t>
            </a:r>
          </a:p>
          <a:p>
            <a:r>
              <a:rPr lang="en-US" sz="4000" dirty="0"/>
              <a:t>Tree</a:t>
            </a:r>
          </a:p>
          <a:p>
            <a:r>
              <a:rPr lang="en-US" sz="4000" dirty="0"/>
              <a:t>SVM – linear,  polynomial, radial</a:t>
            </a:r>
          </a:p>
          <a:p>
            <a:r>
              <a:rPr lang="en-US" sz="4000" dirty="0"/>
              <a:t>Random Forest</a:t>
            </a:r>
          </a:p>
          <a:p>
            <a:r>
              <a:rPr lang="en-US" sz="4000" dirty="0" err="1"/>
              <a:t>NbClust</a:t>
            </a:r>
            <a:r>
              <a:rPr lang="en-US" sz="4000" dirty="0"/>
              <a:t> w/ Manhattan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A48C-5FCD-4F86-88C6-7A8DB5D8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7B50-0D13-4CFA-81F5-C278EC43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SVM – polynomial kernel</a:t>
            </a:r>
          </a:p>
          <a:p>
            <a:r>
              <a:rPr lang="en-US" dirty="0"/>
              <a:t>Six Predictors</a:t>
            </a:r>
          </a:p>
          <a:p>
            <a:pPr lvl="1"/>
            <a:r>
              <a:rPr lang="en-US" dirty="0"/>
              <a:t>backers</a:t>
            </a:r>
          </a:p>
          <a:p>
            <a:pPr lvl="1"/>
            <a:r>
              <a:rPr lang="en-US" dirty="0"/>
              <a:t>pledged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short*</a:t>
            </a:r>
          </a:p>
          <a:p>
            <a:pPr lvl="1"/>
            <a:r>
              <a:rPr lang="en-US" dirty="0"/>
              <a:t>duration*</a:t>
            </a:r>
          </a:p>
          <a:p>
            <a:pPr lvl="1"/>
            <a:r>
              <a:rPr lang="en-US" dirty="0" err="1"/>
              <a:t>dollars_needed_day</a:t>
            </a:r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1DAA0-3362-4C18-BC67-9FCE61F12B70}"/>
              </a:ext>
            </a:extLst>
          </p:cNvPr>
          <p:cNvSpPr txBox="1"/>
          <p:nvPr/>
        </p:nvSpPr>
        <p:spPr>
          <a:xfrm>
            <a:off x="6877933" y="2378294"/>
            <a:ext cx="445346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False Positive Rate = 0.06</a:t>
            </a:r>
          </a:p>
          <a:p>
            <a:r>
              <a:rPr lang="en-US" sz="2000" dirty="0">
                <a:solidFill>
                  <a:srgbClr val="92D050"/>
                </a:solidFill>
              </a:rPr>
              <a:t>FPR = FP / (FP + TN)</a:t>
            </a:r>
          </a:p>
          <a:p>
            <a:endParaRPr lang="en-US" sz="2800" dirty="0">
              <a:solidFill>
                <a:srgbClr val="92D050"/>
              </a:solidFill>
            </a:endParaRPr>
          </a:p>
          <a:p>
            <a:r>
              <a:rPr lang="en-US" sz="2800" dirty="0">
                <a:solidFill>
                  <a:srgbClr val="92D050"/>
                </a:solidFill>
              </a:rPr>
              <a:t>Given 10,000 observations only 21out of 374 were misclassified as ‘successful’</a:t>
            </a:r>
          </a:p>
        </p:txBody>
      </p:sp>
    </p:spTree>
    <p:extLst>
      <p:ext uri="{BB962C8B-B14F-4D97-AF65-F5344CB8AC3E}">
        <p14:creationId xmlns:p14="http://schemas.microsoft.com/office/powerpoint/2010/main" val="197947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F628-EEB7-45DB-AF64-6A58B8ED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7456-899B-4FC0-9CC9-3E2B3473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 over Data Quantity</a:t>
            </a:r>
          </a:p>
          <a:p>
            <a:r>
              <a:rPr lang="en-US" dirty="0"/>
              <a:t>Start Modelling Early</a:t>
            </a:r>
          </a:p>
          <a:p>
            <a:r>
              <a:rPr lang="en-US" dirty="0"/>
              <a:t>Try binning by goal amounts</a:t>
            </a:r>
          </a:p>
          <a:p>
            <a:r>
              <a:rPr lang="en-US" dirty="0"/>
              <a:t>Try correlating text with ‘failure’</a:t>
            </a:r>
          </a:p>
          <a:p>
            <a:r>
              <a:rPr lang="en-US" dirty="0"/>
              <a:t>Classification on each project category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56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1729</TotalTime>
  <Words>237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PowerPoint Presentation</vt:lpstr>
      <vt:lpstr>ORIGINAL DATA SET</vt:lpstr>
      <vt:lpstr>ORIGINAL DATA SET</vt:lpstr>
      <vt:lpstr>Data Cleaning</vt:lpstr>
      <vt:lpstr>Useful Predictors</vt:lpstr>
      <vt:lpstr>Feature Engineering</vt:lpstr>
      <vt:lpstr>Models Attempted</vt:lpstr>
      <vt:lpstr>Best Model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Deming</dc:creator>
  <cp:lastModifiedBy>Jennifer Deming</cp:lastModifiedBy>
  <cp:revision>22</cp:revision>
  <dcterms:created xsi:type="dcterms:W3CDTF">2018-08-04T20:53:06Z</dcterms:created>
  <dcterms:modified xsi:type="dcterms:W3CDTF">2018-08-07T21:36:13Z</dcterms:modified>
</cp:coreProperties>
</file>