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DE244-BA38-46E1-A91E-7D231C602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D1A890-5DB1-4034-9789-D22DECB3A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1DD6B9-2566-49DA-81C6-3B8E1D2F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38B451-BE49-4EE3-9961-917DA202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81A5F6-7AD5-416E-8E21-28FBC74D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9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D329F-AD68-4332-9F65-CC39A0B3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570238-0C01-43F6-87B8-49C5A1F4E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63259-9321-42C1-950F-5533BC5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C2AFF5-907D-4F5D-8331-DB825CCD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D336B-B232-44AB-BF18-B8B21F76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0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B6CC3-8074-48A9-BDA2-9D9E9C905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07C48-497A-4C9F-A06B-0B8843F82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08FE6-A532-45AB-BB7E-3336BAA7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45FFB-4E0F-449D-AA4F-3A80F919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67DD0-DA16-4B76-9506-2AAC9936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0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E831E-F935-4813-9138-68A45B4F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ACB81E-9804-4FCF-9CD3-DFF2E9DC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9A4D3-B200-4DC8-BAC2-51698C10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84346C-95F3-4DE2-98D4-B5632C98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69672C-0F67-4016-BF24-CE816C36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4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95FB8-FDE9-4E99-822F-10CF5E20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B1AEE3-34C6-40BF-B5B3-BE26BC36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66E032-38B3-4F78-BCC2-F047B24E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DC6E2-F2D8-4228-A190-EFB512DE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431F1C-BAB3-4154-91CE-3A21DB5A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9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9CE6E-53CA-4CC7-80DE-74248589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3DFA7-866A-43A5-B79C-60268D8A1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50E3F8-CA9F-4FE5-8F69-BD7B3E759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829800-0299-4C32-890F-05C2D35D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062DB5-3B09-473F-BA9E-FAF331E4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B5D424-B2C0-436A-BCAF-8FB0E7BF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D4820-C85C-4D73-B424-4C0D88F8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32C2B4-1F28-4871-B3DC-CC9E97B96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2E72D8-82D8-42E6-8FAF-8152378AA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4833AA-332E-4BFF-9D3B-C37E14A39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3DF8CB-B4A7-4E5E-A062-4905F56E9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2D9832-E740-4271-BCAE-589FAD03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4E1167-A35F-48C0-86D9-1D878BE1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17683A-7A4A-41AE-A07D-CAD1C144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6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A92B4-DCB1-4ADC-9C87-9D2D8E2B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C24372-EDD7-486A-8C7D-0346AE2B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164BC-B1EC-44C4-AF98-C87A025A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28EFEB-C02F-43D8-AD2C-029D350E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71F6D2-1F40-4C70-8B67-791B534A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1DE47F-0E04-4A8F-BF18-07C4F401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E49622-4EBD-4092-A35B-FAE0CCF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8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9BE4B-BA1A-423D-808C-FC115F71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D7A99-6C27-4961-B417-830F5E54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F1485-F02C-49AC-98DA-8017DD4D5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36EB95-9BB5-4C6B-AF06-8C12C360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D16DE1-B340-4612-B740-C7D95DC8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C1553D-EFA4-4C9D-A531-F8E8B609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7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585F-748B-4882-8448-6C63024A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D7F7A4-148D-4259-92F0-9B5468C44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806C9-3AFD-46A5-BC02-0B1D745E9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5B9E28-9AC6-48F0-A880-E6225FF0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D89F98-A2DD-43B7-A93E-1EE22EE8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D75524-1D8C-47B5-A357-27927FD7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E79A2D1-3EEE-4C13-9EB6-AE47EC9E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A7440-A4AC-4584-B7F0-8572E79C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776E36-A6E9-40EF-BB17-AC5EA4ED8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948C6-963C-4429-A63A-564C9E8DBE8C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C0FC3-F679-425F-A72E-E02FAB000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92FE6-A821-4002-B227-8B75C12A8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4904-ACBD-486F-A26D-CA14D053F3A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C8EC0-5AC5-499A-BEA5-D93BCBB3C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Experimente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E28C7D-8298-404B-981C-A2B01B27D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0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818AC-D888-4E61-BEE0-24E86EF9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BB9DE-0F61-458D-B573-539F47AA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jedem Stoff fragen:</a:t>
            </a:r>
          </a:p>
          <a:p>
            <a:r>
              <a:rPr lang="de-DE" dirty="0"/>
              <a:t>zu welcher gruppe von </a:t>
            </a:r>
            <a:r>
              <a:rPr lang="de-DE" dirty="0" err="1"/>
              <a:t>stoffen</a:t>
            </a:r>
            <a:r>
              <a:rPr lang="de-DE" dirty="0"/>
              <a:t> kann man ihn einordnen?</a:t>
            </a:r>
          </a:p>
          <a:p>
            <a:r>
              <a:rPr lang="de-DE" dirty="0"/>
              <a:t>Was ist die funktionale gruppe?</a:t>
            </a:r>
          </a:p>
          <a:p>
            <a:r>
              <a:rPr lang="de-DE" dirty="0"/>
              <a:t>Wie kann man ihn herstellen?</a:t>
            </a:r>
            <a:endParaRPr lang="en-GB" dirty="0"/>
          </a:p>
          <a:p>
            <a:r>
              <a:rPr lang="de-DE" dirty="0"/>
              <a:t>W</a:t>
            </a:r>
            <a:r>
              <a:rPr lang="en-GB" dirty="0" err="1"/>
              <a:t>elche</a:t>
            </a:r>
            <a:r>
              <a:rPr lang="en-GB" dirty="0"/>
              <a:t> </a:t>
            </a:r>
            <a:r>
              <a:rPr lang="en-GB" dirty="0" err="1"/>
              <a:t>Versuche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es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diesem</a:t>
            </a:r>
            <a:r>
              <a:rPr lang="en-GB" dirty="0"/>
              <a:t> Stoff </a:t>
            </a:r>
            <a:r>
              <a:rPr lang="en-GB" dirty="0" err="1"/>
              <a:t>geben</a:t>
            </a:r>
            <a:r>
              <a:rPr lang="en-GB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55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9F52C-9A6C-4E25-A01A-0DE880A8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A5F2F4-73AB-481B-81F4-0AD8DC9E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Erklärung:</a:t>
            </a:r>
          </a:p>
          <a:p>
            <a:pPr lvl="1"/>
            <a:r>
              <a:rPr lang="de-DE" dirty="0"/>
              <a:t>Redoxreaktion</a:t>
            </a:r>
          </a:p>
          <a:p>
            <a:pPr lvl="1"/>
            <a:r>
              <a:rPr lang="de-DE" dirty="0"/>
              <a:t>Radikalische Substitution</a:t>
            </a:r>
          </a:p>
          <a:p>
            <a:pPr lvl="1"/>
            <a:r>
              <a:rPr lang="de-DE" dirty="0"/>
              <a:t>Elektrophile </a:t>
            </a:r>
            <a:r>
              <a:rPr lang="de-DE" dirty="0" err="1"/>
              <a:t>addition</a:t>
            </a:r>
            <a:endParaRPr lang="de-DE" dirty="0"/>
          </a:p>
          <a:p>
            <a:pPr lvl="1"/>
            <a:r>
              <a:rPr lang="de-DE" dirty="0"/>
              <a:t>nucleophilen Substitution</a:t>
            </a:r>
          </a:p>
          <a:p>
            <a:pPr lvl="1"/>
            <a:r>
              <a:rPr lang="de-DE" dirty="0" err="1"/>
              <a:t>Parziele</a:t>
            </a:r>
            <a:r>
              <a:rPr lang="de-DE" dirty="0"/>
              <a:t> </a:t>
            </a:r>
            <a:r>
              <a:rPr lang="de-DE" dirty="0" err="1"/>
              <a:t>oxidation</a:t>
            </a:r>
            <a:endParaRPr lang="de-DE" dirty="0"/>
          </a:p>
          <a:p>
            <a:pPr lvl="1"/>
            <a:r>
              <a:rPr lang="de-DE" dirty="0"/>
              <a:t>Fehling-Probe</a:t>
            </a:r>
          </a:p>
          <a:p>
            <a:pPr lvl="1"/>
            <a:r>
              <a:rPr lang="de-DE" dirty="0"/>
              <a:t>Veresterung</a:t>
            </a:r>
          </a:p>
          <a:p>
            <a:pPr lvl="1"/>
            <a:r>
              <a:rPr lang="de-DE" dirty="0"/>
              <a:t>Kondensation</a:t>
            </a:r>
          </a:p>
          <a:p>
            <a:pPr lvl="1"/>
            <a:r>
              <a:rPr lang="de-DE" dirty="0"/>
              <a:t>Alkalische </a:t>
            </a:r>
            <a:r>
              <a:rPr lang="de-DE" dirty="0" err="1"/>
              <a:t>hydrolyse</a:t>
            </a:r>
            <a:endParaRPr lang="de-DE" dirty="0"/>
          </a:p>
          <a:p>
            <a:pPr lvl="1"/>
            <a:r>
              <a:rPr lang="de-DE" dirty="0"/>
              <a:t>Waschvorgang</a:t>
            </a:r>
          </a:p>
          <a:p>
            <a:pPr lvl="1"/>
            <a:r>
              <a:rPr lang="de-DE" dirty="0"/>
              <a:t>Iod-Stärke-Reaktion</a:t>
            </a:r>
          </a:p>
          <a:p>
            <a:pPr lvl="1"/>
            <a:r>
              <a:rPr lang="de-DE" dirty="0"/>
              <a:t>Polykondensation</a:t>
            </a:r>
          </a:p>
          <a:p>
            <a:pPr lvl="1"/>
            <a:r>
              <a:rPr lang="de-DE" dirty="0"/>
              <a:t>Polymerisation</a:t>
            </a:r>
          </a:p>
          <a:p>
            <a:pPr lvl="1"/>
            <a:r>
              <a:rPr lang="de-DE" dirty="0"/>
              <a:t>Polyaddition</a:t>
            </a:r>
          </a:p>
          <a:p>
            <a:pPr lvl="1"/>
            <a:r>
              <a:rPr lang="de-DE" dirty="0"/>
              <a:t>Hydrolyse</a:t>
            </a:r>
          </a:p>
          <a:p>
            <a:pPr lvl="1"/>
            <a:r>
              <a:rPr lang="de-DE" dirty="0"/>
              <a:t>Protolyse</a:t>
            </a:r>
          </a:p>
          <a:p>
            <a:r>
              <a:rPr lang="de-DE" dirty="0"/>
              <a:t>Beispiel mit Dokumentation:</a:t>
            </a:r>
          </a:p>
          <a:p>
            <a:pPr lvl="1"/>
            <a:r>
              <a:rPr lang="de-DE" dirty="0"/>
              <a:t>Exp01 – </a:t>
            </a:r>
          </a:p>
          <a:p>
            <a:pPr lvl="1"/>
            <a:endParaRPr lang="de-DE" dirty="0"/>
          </a:p>
          <a:p>
            <a:r>
              <a:rPr lang="de-DE" dirty="0"/>
              <a:t>Nachweise:</a:t>
            </a:r>
          </a:p>
          <a:p>
            <a:pPr lvl="1"/>
            <a:r>
              <a:rPr lang="de-DE" dirty="0"/>
              <a:t>Nachweis Wasser</a:t>
            </a:r>
          </a:p>
          <a:p>
            <a:pPr lvl="1"/>
            <a:r>
              <a:rPr lang="de-DE" dirty="0"/>
              <a:t>Nachweis Kohlenstoffdioxid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68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30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Experimente</vt:lpstr>
      <vt:lpstr>PowerPoint-Präsentation</vt:lpstr>
      <vt:lpstr>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Experimente</dc:title>
  <dc:creator>Workspace</dc:creator>
  <cp:lastModifiedBy>Workspace</cp:lastModifiedBy>
  <cp:revision>11</cp:revision>
  <dcterms:created xsi:type="dcterms:W3CDTF">2022-05-12T12:58:07Z</dcterms:created>
  <dcterms:modified xsi:type="dcterms:W3CDTF">2022-05-13T23:44:44Z</dcterms:modified>
</cp:coreProperties>
</file>