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5105D-AD24-4AD7-B36A-A18B8C411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6C75EA-73A0-43A6-9AB9-BF43F2C5D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69D58-08EB-4E88-856E-FB695BCD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CC00-A071-4CCF-9908-1F66C6E0275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ECA5B-3075-4FA0-97E4-84DAB1C1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DC8A26-D801-4BAC-A95B-A748AC17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9F9A-5E4D-4127-BEAC-D03CDCC747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43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7F640-93D1-4AD4-8EAE-5705091C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E78D39-D461-433E-A8A8-51BB63AD4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66E83A-004B-462B-BA5D-CC1A159E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CC00-A071-4CCF-9908-1F66C6E0275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63921-B0A9-4F07-94C4-4AE477AB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C0E3C3-9716-48F4-90C2-6908A819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9F9A-5E4D-4127-BEAC-D03CDCC747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83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B31AE9-F54C-40F5-8176-6F873E3A6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3BD98D-3097-45DE-92CF-7C12EDCE2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46B3E4-6579-47EE-A89A-4BEFEAD1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CC00-A071-4CCF-9908-1F66C6E0275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01A6E6-9154-4FD1-B04D-DF3DDE62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8598ED-9143-47BC-BC9D-7A2CFAC5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9F9A-5E4D-4127-BEAC-D03CDCC747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8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60FE6-AB54-4146-B4F3-626E11C3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D3A4C7-F1BB-48CB-9D2F-5C81A72E5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6B21B5-F6E1-4427-BA21-D5ABAD3A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CC00-A071-4CCF-9908-1F66C6E0275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4AF23B-CDC7-4F22-8E4E-EA0A27B0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CDCAF0-4439-4B20-84A4-A44D1176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9F9A-5E4D-4127-BEAC-D03CDCC747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44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AA03F-C8AA-4EBE-B2E3-7A8049061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60D163-B096-4B33-A7CE-070B7F535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F8D4C5-0F74-4086-BCE7-6887B2EF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CC00-A071-4CCF-9908-1F66C6E0275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0206B-175D-4EC2-83C7-B9400AA5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B46603-DF86-4629-8F93-BC8F0510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9F9A-5E4D-4127-BEAC-D03CDCC747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12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551D3-A9C6-4F45-B68B-22D24303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13039C-E1D4-4BA2-B502-88752655B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0A4455-C77C-4FE7-9D89-D3B9C51CC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52EA41-65CC-42D8-9098-4206BC73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CC00-A071-4CCF-9908-1F66C6E0275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113E93-18B7-4C26-87AA-F57CCC6A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F80746-7D0E-4BBD-97FE-C8A7756E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9F9A-5E4D-4127-BEAC-D03CDCC747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42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D7E8-E375-479E-8285-8940B946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0817FB-4BB9-455C-BD31-74C883B74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3B9781-BD5D-442C-B17D-1D973D7BF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344313-1226-4180-A467-29F8A4A5C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F64FA6-A29B-4F7B-9733-731370B01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79492A-83E4-445A-A040-91EF5F57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CC00-A071-4CCF-9908-1F66C6E0275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A2D587-3A00-442E-9563-5250E85E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A188DE-F31F-4D92-8C14-798D606B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9F9A-5E4D-4127-BEAC-D03CDCC747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82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5A742-FFAB-437A-B8B9-D4BCA432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FC1B4A-9593-4C2B-98FA-F68F2186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CC00-A071-4CCF-9908-1F66C6E0275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0290D9-4392-4EF9-959C-591CCFB9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DD5022-8017-47D4-BAD5-0B7FADED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9F9A-5E4D-4127-BEAC-D03CDCC747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7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3F9751-67F3-4F63-AB14-749BA232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CC00-A071-4CCF-9908-1F66C6E0275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BA17E2-4B6A-4314-89AB-4ED70065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326DC7-C2D3-4F4D-AE3D-42321A98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9F9A-5E4D-4127-BEAC-D03CDCC747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08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3B1D9-2A04-4932-98C8-35781582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F97614-A074-4A95-80F3-54FD08505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F5417B-0190-4EDF-A8DA-8A63F070E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728986-743C-41D2-9EF7-47B9EEDE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CC00-A071-4CCF-9908-1F66C6E0275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CA5FC-DCFB-446C-9A49-C5F22420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DD9682-6BA0-49F0-BA6A-BCF8FA2C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9F9A-5E4D-4127-BEAC-D03CDCC747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4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E0A5A-B1A0-4258-B598-791E2FDA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80D9D22-4806-4D18-A21E-19BBE0F43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358561-5CC9-4D72-971B-06F2AA08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4214D7-A606-415D-8082-0E02DFAE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CC00-A071-4CCF-9908-1F66C6E0275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7D5961-576A-44AC-B5D6-5A507CF4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BB0E2F-5796-46B6-A5EA-BD3ABE1D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9F9A-5E4D-4127-BEAC-D03CDCC747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8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E47533-1BF4-4B37-B98D-60D1103E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CD3B91-1021-40EB-A2CA-B472C86DD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2CFFDA-8296-4786-9D94-BA5A07B88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ACC00-A071-4CCF-9908-1F66C6E0275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971D1D-C327-4191-98A8-DB9DE513F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5D9F57-825C-46E9-865B-0A9ACCB37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C9F9A-5E4D-4127-BEAC-D03CDCC747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06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F6D3A-DCB3-41B2-8089-922B25A5F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Stoffgruppen der Organischen Chemie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166D70-0B3A-47CF-8AEA-27BCBEB3FA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Chemie Q1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59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01068-9D24-4923-9BAE-BCE5E26A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2C889F-91DC-47B4-B2FB-CAE7FE09A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Kohlenwasserstoffe</a:t>
            </a:r>
          </a:p>
          <a:p>
            <a:r>
              <a:rPr lang="de-DE" dirty="0"/>
              <a:t>Alkanole und ihre Carbonylverbindungen</a:t>
            </a:r>
          </a:p>
          <a:p>
            <a:r>
              <a:rPr lang="en-GB" dirty="0" err="1"/>
              <a:t>Alkansäuren</a:t>
            </a:r>
            <a:r>
              <a:rPr lang="en-GB" dirty="0"/>
              <a:t> und </a:t>
            </a:r>
            <a:r>
              <a:rPr lang="en-GB" dirty="0" err="1"/>
              <a:t>ihre</a:t>
            </a:r>
            <a:r>
              <a:rPr lang="en-GB" dirty="0"/>
              <a:t> Derivate</a:t>
            </a:r>
          </a:p>
          <a:p>
            <a:r>
              <a:rPr lang="en-GB" dirty="0" err="1"/>
              <a:t>Seifen</a:t>
            </a:r>
            <a:endParaRPr lang="en-GB" dirty="0"/>
          </a:p>
          <a:p>
            <a:r>
              <a:rPr lang="en-GB" dirty="0" err="1"/>
              <a:t>Konservierungsstoffe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52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9CC4A-D60B-4F23-B4F3-F884CD9F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Kohlenwasserstoffe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7ADE60-9B50-4696-866F-6C5706AEC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198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Stoffgruppen der Organischen Chemie</vt:lpstr>
      <vt:lpstr>Inhalt</vt:lpstr>
      <vt:lpstr>Kohlenwasserstoffe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Redoxreaktionen und so?</dc:title>
  <dc:creator>Workspace</dc:creator>
  <cp:lastModifiedBy>Workspace</cp:lastModifiedBy>
  <cp:revision>4</cp:revision>
  <dcterms:created xsi:type="dcterms:W3CDTF">2022-05-12T11:21:21Z</dcterms:created>
  <dcterms:modified xsi:type="dcterms:W3CDTF">2022-05-12T13:12:54Z</dcterms:modified>
</cp:coreProperties>
</file>