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6" r:id="rId9"/>
    <p:sldId id="265" r:id="rId10"/>
    <p:sldId id="262"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3A86FC-2521-497B-B292-D6B329CBCF5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78445B1-80B4-4BBA-A93D-5997DAE94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48B55EF-8828-4843-BC94-8567D8529A65}"/>
              </a:ext>
            </a:extLst>
          </p:cNvPr>
          <p:cNvSpPr>
            <a:spLocks noGrp="1"/>
          </p:cNvSpPr>
          <p:nvPr>
            <p:ph type="dt" sz="half" idx="10"/>
          </p:nvPr>
        </p:nvSpPr>
        <p:spPr/>
        <p:txBody>
          <a:bodyPr/>
          <a:lstStyle/>
          <a:p>
            <a:fld id="{3E90A4CE-8ECF-40CB-AB1C-F6F9D6DB56FD}" type="datetimeFigureOut">
              <a:rPr lang="de-DE" smtClean="0"/>
              <a:t>13.02.2022</a:t>
            </a:fld>
            <a:endParaRPr lang="de-DE"/>
          </a:p>
        </p:txBody>
      </p:sp>
      <p:sp>
        <p:nvSpPr>
          <p:cNvPr id="5" name="Fußzeilenplatzhalter 4">
            <a:extLst>
              <a:ext uri="{FF2B5EF4-FFF2-40B4-BE49-F238E27FC236}">
                <a16:creationId xmlns:a16="http://schemas.microsoft.com/office/drawing/2014/main" id="{AA877B2B-7155-4414-9571-E5B6B77F755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606B10F-DAA4-4C00-B7A1-E52D61C44C22}"/>
              </a:ext>
            </a:extLst>
          </p:cNvPr>
          <p:cNvSpPr>
            <a:spLocks noGrp="1"/>
          </p:cNvSpPr>
          <p:nvPr>
            <p:ph type="sldNum" sz="quarter" idx="12"/>
          </p:nvPr>
        </p:nvSpPr>
        <p:spPr/>
        <p:txBody>
          <a:bodyPr/>
          <a:lstStyle/>
          <a:p>
            <a:fld id="{1816F1EF-01DF-41CF-9896-1295BCBD776B}" type="slidenum">
              <a:rPr lang="de-DE" smtClean="0"/>
              <a:t>‹Nr.›</a:t>
            </a:fld>
            <a:endParaRPr lang="de-DE"/>
          </a:p>
        </p:txBody>
      </p:sp>
    </p:spTree>
    <p:extLst>
      <p:ext uri="{BB962C8B-B14F-4D97-AF65-F5344CB8AC3E}">
        <p14:creationId xmlns:p14="http://schemas.microsoft.com/office/powerpoint/2010/main" val="142251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20B183-6CBD-4851-9014-B2B80F18B35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8424A32-2452-40D4-A2AE-C48D72AE4A3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6966509-7D0E-4831-AB85-206B18355D93}"/>
              </a:ext>
            </a:extLst>
          </p:cNvPr>
          <p:cNvSpPr>
            <a:spLocks noGrp="1"/>
          </p:cNvSpPr>
          <p:nvPr>
            <p:ph type="dt" sz="half" idx="10"/>
          </p:nvPr>
        </p:nvSpPr>
        <p:spPr/>
        <p:txBody>
          <a:bodyPr/>
          <a:lstStyle/>
          <a:p>
            <a:fld id="{3E90A4CE-8ECF-40CB-AB1C-F6F9D6DB56FD}" type="datetimeFigureOut">
              <a:rPr lang="de-DE" smtClean="0"/>
              <a:t>13.02.2022</a:t>
            </a:fld>
            <a:endParaRPr lang="de-DE"/>
          </a:p>
        </p:txBody>
      </p:sp>
      <p:sp>
        <p:nvSpPr>
          <p:cNvPr id="5" name="Fußzeilenplatzhalter 4">
            <a:extLst>
              <a:ext uri="{FF2B5EF4-FFF2-40B4-BE49-F238E27FC236}">
                <a16:creationId xmlns:a16="http://schemas.microsoft.com/office/drawing/2014/main" id="{84FB2633-B149-443E-903A-B327D8629D8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5C471B5-78DC-4578-B353-B52DEC789B0B}"/>
              </a:ext>
            </a:extLst>
          </p:cNvPr>
          <p:cNvSpPr>
            <a:spLocks noGrp="1"/>
          </p:cNvSpPr>
          <p:nvPr>
            <p:ph type="sldNum" sz="quarter" idx="12"/>
          </p:nvPr>
        </p:nvSpPr>
        <p:spPr/>
        <p:txBody>
          <a:bodyPr/>
          <a:lstStyle/>
          <a:p>
            <a:fld id="{1816F1EF-01DF-41CF-9896-1295BCBD776B}" type="slidenum">
              <a:rPr lang="de-DE" smtClean="0"/>
              <a:t>‹Nr.›</a:t>
            </a:fld>
            <a:endParaRPr lang="de-DE"/>
          </a:p>
        </p:txBody>
      </p:sp>
    </p:spTree>
    <p:extLst>
      <p:ext uri="{BB962C8B-B14F-4D97-AF65-F5344CB8AC3E}">
        <p14:creationId xmlns:p14="http://schemas.microsoft.com/office/powerpoint/2010/main" val="139786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8E90B08-AE4D-40CF-A79B-73C07CC2200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BD12C42-E89A-43E7-94F2-F828E2E5EF9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81A1CF1-700E-4F1F-8275-7B79D58CB861}"/>
              </a:ext>
            </a:extLst>
          </p:cNvPr>
          <p:cNvSpPr>
            <a:spLocks noGrp="1"/>
          </p:cNvSpPr>
          <p:nvPr>
            <p:ph type="dt" sz="half" idx="10"/>
          </p:nvPr>
        </p:nvSpPr>
        <p:spPr/>
        <p:txBody>
          <a:bodyPr/>
          <a:lstStyle/>
          <a:p>
            <a:fld id="{3E90A4CE-8ECF-40CB-AB1C-F6F9D6DB56FD}" type="datetimeFigureOut">
              <a:rPr lang="de-DE" smtClean="0"/>
              <a:t>13.02.2022</a:t>
            </a:fld>
            <a:endParaRPr lang="de-DE"/>
          </a:p>
        </p:txBody>
      </p:sp>
      <p:sp>
        <p:nvSpPr>
          <p:cNvPr id="5" name="Fußzeilenplatzhalter 4">
            <a:extLst>
              <a:ext uri="{FF2B5EF4-FFF2-40B4-BE49-F238E27FC236}">
                <a16:creationId xmlns:a16="http://schemas.microsoft.com/office/drawing/2014/main" id="{B93D944E-F392-444C-9ABB-BD41E2029F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9908D38-CCE7-4DEC-B4E3-A59E1C1A5246}"/>
              </a:ext>
            </a:extLst>
          </p:cNvPr>
          <p:cNvSpPr>
            <a:spLocks noGrp="1"/>
          </p:cNvSpPr>
          <p:nvPr>
            <p:ph type="sldNum" sz="quarter" idx="12"/>
          </p:nvPr>
        </p:nvSpPr>
        <p:spPr/>
        <p:txBody>
          <a:bodyPr/>
          <a:lstStyle/>
          <a:p>
            <a:fld id="{1816F1EF-01DF-41CF-9896-1295BCBD776B}" type="slidenum">
              <a:rPr lang="de-DE" smtClean="0"/>
              <a:t>‹Nr.›</a:t>
            </a:fld>
            <a:endParaRPr lang="de-DE"/>
          </a:p>
        </p:txBody>
      </p:sp>
    </p:spTree>
    <p:extLst>
      <p:ext uri="{BB962C8B-B14F-4D97-AF65-F5344CB8AC3E}">
        <p14:creationId xmlns:p14="http://schemas.microsoft.com/office/powerpoint/2010/main" val="69323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A948FD-A42F-4667-BC09-274E03C9EA0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B7AC576-4F7E-4AD2-99BC-E82DD8C9587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B80493B-B203-4BF7-9434-ACBEA8B745C9}"/>
              </a:ext>
            </a:extLst>
          </p:cNvPr>
          <p:cNvSpPr>
            <a:spLocks noGrp="1"/>
          </p:cNvSpPr>
          <p:nvPr>
            <p:ph type="dt" sz="half" idx="10"/>
          </p:nvPr>
        </p:nvSpPr>
        <p:spPr/>
        <p:txBody>
          <a:bodyPr/>
          <a:lstStyle/>
          <a:p>
            <a:fld id="{3E90A4CE-8ECF-40CB-AB1C-F6F9D6DB56FD}" type="datetimeFigureOut">
              <a:rPr lang="de-DE" smtClean="0"/>
              <a:t>13.02.2022</a:t>
            </a:fld>
            <a:endParaRPr lang="de-DE"/>
          </a:p>
        </p:txBody>
      </p:sp>
      <p:sp>
        <p:nvSpPr>
          <p:cNvPr id="5" name="Fußzeilenplatzhalter 4">
            <a:extLst>
              <a:ext uri="{FF2B5EF4-FFF2-40B4-BE49-F238E27FC236}">
                <a16:creationId xmlns:a16="http://schemas.microsoft.com/office/drawing/2014/main" id="{17E33D6C-8D02-4719-929B-6F85BA291C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1B1733C-62AD-49D7-AF7C-DA9942FD081D}"/>
              </a:ext>
            </a:extLst>
          </p:cNvPr>
          <p:cNvSpPr>
            <a:spLocks noGrp="1"/>
          </p:cNvSpPr>
          <p:nvPr>
            <p:ph type="sldNum" sz="quarter" idx="12"/>
          </p:nvPr>
        </p:nvSpPr>
        <p:spPr/>
        <p:txBody>
          <a:bodyPr/>
          <a:lstStyle/>
          <a:p>
            <a:fld id="{1816F1EF-01DF-41CF-9896-1295BCBD776B}" type="slidenum">
              <a:rPr lang="de-DE" smtClean="0"/>
              <a:t>‹Nr.›</a:t>
            </a:fld>
            <a:endParaRPr lang="de-DE"/>
          </a:p>
        </p:txBody>
      </p:sp>
    </p:spTree>
    <p:extLst>
      <p:ext uri="{BB962C8B-B14F-4D97-AF65-F5344CB8AC3E}">
        <p14:creationId xmlns:p14="http://schemas.microsoft.com/office/powerpoint/2010/main" val="254503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CEAAA-DD8F-44E6-9EEF-4CB8FA45707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80A195D-3039-48B3-8593-986AAF76A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5A41D19-F0FC-4ED9-8C76-586D71FD0798}"/>
              </a:ext>
            </a:extLst>
          </p:cNvPr>
          <p:cNvSpPr>
            <a:spLocks noGrp="1"/>
          </p:cNvSpPr>
          <p:nvPr>
            <p:ph type="dt" sz="half" idx="10"/>
          </p:nvPr>
        </p:nvSpPr>
        <p:spPr/>
        <p:txBody>
          <a:bodyPr/>
          <a:lstStyle/>
          <a:p>
            <a:fld id="{3E90A4CE-8ECF-40CB-AB1C-F6F9D6DB56FD}" type="datetimeFigureOut">
              <a:rPr lang="de-DE" smtClean="0"/>
              <a:t>13.02.2022</a:t>
            </a:fld>
            <a:endParaRPr lang="de-DE"/>
          </a:p>
        </p:txBody>
      </p:sp>
      <p:sp>
        <p:nvSpPr>
          <p:cNvPr id="5" name="Fußzeilenplatzhalter 4">
            <a:extLst>
              <a:ext uri="{FF2B5EF4-FFF2-40B4-BE49-F238E27FC236}">
                <a16:creationId xmlns:a16="http://schemas.microsoft.com/office/drawing/2014/main" id="{BA0B4553-FB68-4A33-85C5-0E04ABC877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5891830-8342-4039-9E84-8515765D315D}"/>
              </a:ext>
            </a:extLst>
          </p:cNvPr>
          <p:cNvSpPr>
            <a:spLocks noGrp="1"/>
          </p:cNvSpPr>
          <p:nvPr>
            <p:ph type="sldNum" sz="quarter" idx="12"/>
          </p:nvPr>
        </p:nvSpPr>
        <p:spPr/>
        <p:txBody>
          <a:bodyPr/>
          <a:lstStyle/>
          <a:p>
            <a:fld id="{1816F1EF-01DF-41CF-9896-1295BCBD776B}" type="slidenum">
              <a:rPr lang="de-DE" smtClean="0"/>
              <a:t>‹Nr.›</a:t>
            </a:fld>
            <a:endParaRPr lang="de-DE"/>
          </a:p>
        </p:txBody>
      </p:sp>
    </p:spTree>
    <p:extLst>
      <p:ext uri="{BB962C8B-B14F-4D97-AF65-F5344CB8AC3E}">
        <p14:creationId xmlns:p14="http://schemas.microsoft.com/office/powerpoint/2010/main" val="280517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A39569-2C94-4C45-B9C5-540D0F46948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BF65332-2F42-48D3-8E8E-DFE044156A4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CC4A56D-7FAB-4876-8344-B0510D7175D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3D93926-21A2-4847-8629-0BDB72024C31}"/>
              </a:ext>
            </a:extLst>
          </p:cNvPr>
          <p:cNvSpPr>
            <a:spLocks noGrp="1"/>
          </p:cNvSpPr>
          <p:nvPr>
            <p:ph type="dt" sz="half" idx="10"/>
          </p:nvPr>
        </p:nvSpPr>
        <p:spPr/>
        <p:txBody>
          <a:bodyPr/>
          <a:lstStyle/>
          <a:p>
            <a:fld id="{3E90A4CE-8ECF-40CB-AB1C-F6F9D6DB56FD}" type="datetimeFigureOut">
              <a:rPr lang="de-DE" smtClean="0"/>
              <a:t>13.02.2022</a:t>
            </a:fld>
            <a:endParaRPr lang="de-DE"/>
          </a:p>
        </p:txBody>
      </p:sp>
      <p:sp>
        <p:nvSpPr>
          <p:cNvPr id="6" name="Fußzeilenplatzhalter 5">
            <a:extLst>
              <a:ext uri="{FF2B5EF4-FFF2-40B4-BE49-F238E27FC236}">
                <a16:creationId xmlns:a16="http://schemas.microsoft.com/office/drawing/2014/main" id="{6D4A7B63-61B7-45DC-94F1-2D0D73CED75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D65B67F-343F-411E-B5D9-A49416570B25}"/>
              </a:ext>
            </a:extLst>
          </p:cNvPr>
          <p:cNvSpPr>
            <a:spLocks noGrp="1"/>
          </p:cNvSpPr>
          <p:nvPr>
            <p:ph type="sldNum" sz="quarter" idx="12"/>
          </p:nvPr>
        </p:nvSpPr>
        <p:spPr/>
        <p:txBody>
          <a:bodyPr/>
          <a:lstStyle/>
          <a:p>
            <a:fld id="{1816F1EF-01DF-41CF-9896-1295BCBD776B}" type="slidenum">
              <a:rPr lang="de-DE" smtClean="0"/>
              <a:t>‹Nr.›</a:t>
            </a:fld>
            <a:endParaRPr lang="de-DE"/>
          </a:p>
        </p:txBody>
      </p:sp>
    </p:spTree>
    <p:extLst>
      <p:ext uri="{BB962C8B-B14F-4D97-AF65-F5344CB8AC3E}">
        <p14:creationId xmlns:p14="http://schemas.microsoft.com/office/powerpoint/2010/main" val="363703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32023-C23A-467C-8937-4F5549C921B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6A852EF-4B3D-4969-98D1-381DF2420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D935F45-938A-4CAF-9EFC-C15AC8559C0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F4E4F6A-D373-426F-B5A1-C590C0851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535AD92-95DA-4298-B7B7-CE41F99EC32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71D70B4-440A-4CE3-B338-766EA5C39F7F}"/>
              </a:ext>
            </a:extLst>
          </p:cNvPr>
          <p:cNvSpPr>
            <a:spLocks noGrp="1"/>
          </p:cNvSpPr>
          <p:nvPr>
            <p:ph type="dt" sz="half" idx="10"/>
          </p:nvPr>
        </p:nvSpPr>
        <p:spPr/>
        <p:txBody>
          <a:bodyPr/>
          <a:lstStyle/>
          <a:p>
            <a:fld id="{3E90A4CE-8ECF-40CB-AB1C-F6F9D6DB56FD}" type="datetimeFigureOut">
              <a:rPr lang="de-DE" smtClean="0"/>
              <a:t>13.02.2022</a:t>
            </a:fld>
            <a:endParaRPr lang="de-DE"/>
          </a:p>
        </p:txBody>
      </p:sp>
      <p:sp>
        <p:nvSpPr>
          <p:cNvPr id="8" name="Fußzeilenplatzhalter 7">
            <a:extLst>
              <a:ext uri="{FF2B5EF4-FFF2-40B4-BE49-F238E27FC236}">
                <a16:creationId xmlns:a16="http://schemas.microsoft.com/office/drawing/2014/main" id="{8A90A7D7-D035-42DE-B066-9B035976CEE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49BF9B3-B0C7-409C-B6AC-8B2497DFB9A2}"/>
              </a:ext>
            </a:extLst>
          </p:cNvPr>
          <p:cNvSpPr>
            <a:spLocks noGrp="1"/>
          </p:cNvSpPr>
          <p:nvPr>
            <p:ph type="sldNum" sz="quarter" idx="12"/>
          </p:nvPr>
        </p:nvSpPr>
        <p:spPr/>
        <p:txBody>
          <a:bodyPr/>
          <a:lstStyle/>
          <a:p>
            <a:fld id="{1816F1EF-01DF-41CF-9896-1295BCBD776B}" type="slidenum">
              <a:rPr lang="de-DE" smtClean="0"/>
              <a:t>‹Nr.›</a:t>
            </a:fld>
            <a:endParaRPr lang="de-DE"/>
          </a:p>
        </p:txBody>
      </p:sp>
    </p:spTree>
    <p:extLst>
      <p:ext uri="{BB962C8B-B14F-4D97-AF65-F5344CB8AC3E}">
        <p14:creationId xmlns:p14="http://schemas.microsoft.com/office/powerpoint/2010/main" val="365700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5EE198-6276-4C3C-8B41-51AB547AD95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A6E6F7C-E09E-4FF0-AC93-7951E6DC3B59}"/>
              </a:ext>
            </a:extLst>
          </p:cNvPr>
          <p:cNvSpPr>
            <a:spLocks noGrp="1"/>
          </p:cNvSpPr>
          <p:nvPr>
            <p:ph type="dt" sz="half" idx="10"/>
          </p:nvPr>
        </p:nvSpPr>
        <p:spPr/>
        <p:txBody>
          <a:bodyPr/>
          <a:lstStyle/>
          <a:p>
            <a:fld id="{3E90A4CE-8ECF-40CB-AB1C-F6F9D6DB56FD}" type="datetimeFigureOut">
              <a:rPr lang="de-DE" smtClean="0"/>
              <a:t>13.02.2022</a:t>
            </a:fld>
            <a:endParaRPr lang="de-DE"/>
          </a:p>
        </p:txBody>
      </p:sp>
      <p:sp>
        <p:nvSpPr>
          <p:cNvPr id="4" name="Fußzeilenplatzhalter 3">
            <a:extLst>
              <a:ext uri="{FF2B5EF4-FFF2-40B4-BE49-F238E27FC236}">
                <a16:creationId xmlns:a16="http://schemas.microsoft.com/office/drawing/2014/main" id="{5EA23CE6-105C-41B0-B6F2-3DE3BCB7CBE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0834A99-BE6A-4183-B209-5A5FCE8125AC}"/>
              </a:ext>
            </a:extLst>
          </p:cNvPr>
          <p:cNvSpPr>
            <a:spLocks noGrp="1"/>
          </p:cNvSpPr>
          <p:nvPr>
            <p:ph type="sldNum" sz="quarter" idx="12"/>
          </p:nvPr>
        </p:nvSpPr>
        <p:spPr/>
        <p:txBody>
          <a:bodyPr/>
          <a:lstStyle/>
          <a:p>
            <a:fld id="{1816F1EF-01DF-41CF-9896-1295BCBD776B}" type="slidenum">
              <a:rPr lang="de-DE" smtClean="0"/>
              <a:t>‹Nr.›</a:t>
            </a:fld>
            <a:endParaRPr lang="de-DE"/>
          </a:p>
        </p:txBody>
      </p:sp>
    </p:spTree>
    <p:extLst>
      <p:ext uri="{BB962C8B-B14F-4D97-AF65-F5344CB8AC3E}">
        <p14:creationId xmlns:p14="http://schemas.microsoft.com/office/powerpoint/2010/main" val="301973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11B6F0E-210F-419F-94B8-C52C35950E41}"/>
              </a:ext>
            </a:extLst>
          </p:cNvPr>
          <p:cNvSpPr>
            <a:spLocks noGrp="1"/>
          </p:cNvSpPr>
          <p:nvPr>
            <p:ph type="dt" sz="half" idx="10"/>
          </p:nvPr>
        </p:nvSpPr>
        <p:spPr/>
        <p:txBody>
          <a:bodyPr/>
          <a:lstStyle/>
          <a:p>
            <a:fld id="{3E90A4CE-8ECF-40CB-AB1C-F6F9D6DB56FD}" type="datetimeFigureOut">
              <a:rPr lang="de-DE" smtClean="0"/>
              <a:t>13.02.2022</a:t>
            </a:fld>
            <a:endParaRPr lang="de-DE"/>
          </a:p>
        </p:txBody>
      </p:sp>
      <p:sp>
        <p:nvSpPr>
          <p:cNvPr id="3" name="Fußzeilenplatzhalter 2">
            <a:extLst>
              <a:ext uri="{FF2B5EF4-FFF2-40B4-BE49-F238E27FC236}">
                <a16:creationId xmlns:a16="http://schemas.microsoft.com/office/drawing/2014/main" id="{FD234733-7483-4CB2-88B0-D218B64B591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A244307-5E54-4CCC-9AA0-0CF0E6496CDF}"/>
              </a:ext>
            </a:extLst>
          </p:cNvPr>
          <p:cNvSpPr>
            <a:spLocks noGrp="1"/>
          </p:cNvSpPr>
          <p:nvPr>
            <p:ph type="sldNum" sz="quarter" idx="12"/>
          </p:nvPr>
        </p:nvSpPr>
        <p:spPr/>
        <p:txBody>
          <a:bodyPr/>
          <a:lstStyle/>
          <a:p>
            <a:fld id="{1816F1EF-01DF-41CF-9896-1295BCBD776B}" type="slidenum">
              <a:rPr lang="de-DE" smtClean="0"/>
              <a:t>‹Nr.›</a:t>
            </a:fld>
            <a:endParaRPr lang="de-DE"/>
          </a:p>
        </p:txBody>
      </p:sp>
    </p:spTree>
    <p:extLst>
      <p:ext uri="{BB962C8B-B14F-4D97-AF65-F5344CB8AC3E}">
        <p14:creationId xmlns:p14="http://schemas.microsoft.com/office/powerpoint/2010/main" val="349541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5FBFB0-1F7F-4B8D-ABA0-300CF86B5D7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DA3E1AA-7A3E-4D3D-A144-C171F66A7E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67ABBA1-4E86-471A-BD7E-DC771EA17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D3367B2-F1FF-48CA-9B76-E0F93452CBEC}"/>
              </a:ext>
            </a:extLst>
          </p:cNvPr>
          <p:cNvSpPr>
            <a:spLocks noGrp="1"/>
          </p:cNvSpPr>
          <p:nvPr>
            <p:ph type="dt" sz="half" idx="10"/>
          </p:nvPr>
        </p:nvSpPr>
        <p:spPr/>
        <p:txBody>
          <a:bodyPr/>
          <a:lstStyle/>
          <a:p>
            <a:fld id="{3E90A4CE-8ECF-40CB-AB1C-F6F9D6DB56FD}" type="datetimeFigureOut">
              <a:rPr lang="de-DE" smtClean="0"/>
              <a:t>13.02.2022</a:t>
            </a:fld>
            <a:endParaRPr lang="de-DE"/>
          </a:p>
        </p:txBody>
      </p:sp>
      <p:sp>
        <p:nvSpPr>
          <p:cNvPr id="6" name="Fußzeilenplatzhalter 5">
            <a:extLst>
              <a:ext uri="{FF2B5EF4-FFF2-40B4-BE49-F238E27FC236}">
                <a16:creationId xmlns:a16="http://schemas.microsoft.com/office/drawing/2014/main" id="{55C26CC3-B3D9-4A9F-91CB-AED097DECC0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5E9C76E-4597-4E18-886E-238BBB03FE1F}"/>
              </a:ext>
            </a:extLst>
          </p:cNvPr>
          <p:cNvSpPr>
            <a:spLocks noGrp="1"/>
          </p:cNvSpPr>
          <p:nvPr>
            <p:ph type="sldNum" sz="quarter" idx="12"/>
          </p:nvPr>
        </p:nvSpPr>
        <p:spPr/>
        <p:txBody>
          <a:bodyPr/>
          <a:lstStyle/>
          <a:p>
            <a:fld id="{1816F1EF-01DF-41CF-9896-1295BCBD776B}" type="slidenum">
              <a:rPr lang="de-DE" smtClean="0"/>
              <a:t>‹Nr.›</a:t>
            </a:fld>
            <a:endParaRPr lang="de-DE"/>
          </a:p>
        </p:txBody>
      </p:sp>
    </p:spTree>
    <p:extLst>
      <p:ext uri="{BB962C8B-B14F-4D97-AF65-F5344CB8AC3E}">
        <p14:creationId xmlns:p14="http://schemas.microsoft.com/office/powerpoint/2010/main" val="114536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9A284C-BC57-49DA-A821-E458BD15FFC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774540-04CF-4EB3-96CD-06F152C526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A6E759B-C79F-4F21-AFE2-5B228A5DF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A57A49-B89A-47A4-9B93-099D7E9CE81B}"/>
              </a:ext>
            </a:extLst>
          </p:cNvPr>
          <p:cNvSpPr>
            <a:spLocks noGrp="1"/>
          </p:cNvSpPr>
          <p:nvPr>
            <p:ph type="dt" sz="half" idx="10"/>
          </p:nvPr>
        </p:nvSpPr>
        <p:spPr/>
        <p:txBody>
          <a:bodyPr/>
          <a:lstStyle/>
          <a:p>
            <a:fld id="{3E90A4CE-8ECF-40CB-AB1C-F6F9D6DB56FD}" type="datetimeFigureOut">
              <a:rPr lang="de-DE" smtClean="0"/>
              <a:t>13.02.2022</a:t>
            </a:fld>
            <a:endParaRPr lang="de-DE"/>
          </a:p>
        </p:txBody>
      </p:sp>
      <p:sp>
        <p:nvSpPr>
          <p:cNvPr id="6" name="Fußzeilenplatzhalter 5">
            <a:extLst>
              <a:ext uri="{FF2B5EF4-FFF2-40B4-BE49-F238E27FC236}">
                <a16:creationId xmlns:a16="http://schemas.microsoft.com/office/drawing/2014/main" id="{AB378C77-78B5-4CFD-A9D6-566BBC274B1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CAEA4E9-BE11-428C-BE0D-51D440F05903}"/>
              </a:ext>
            </a:extLst>
          </p:cNvPr>
          <p:cNvSpPr>
            <a:spLocks noGrp="1"/>
          </p:cNvSpPr>
          <p:nvPr>
            <p:ph type="sldNum" sz="quarter" idx="12"/>
          </p:nvPr>
        </p:nvSpPr>
        <p:spPr/>
        <p:txBody>
          <a:bodyPr/>
          <a:lstStyle/>
          <a:p>
            <a:fld id="{1816F1EF-01DF-41CF-9896-1295BCBD776B}" type="slidenum">
              <a:rPr lang="de-DE" smtClean="0"/>
              <a:t>‹Nr.›</a:t>
            </a:fld>
            <a:endParaRPr lang="de-DE"/>
          </a:p>
        </p:txBody>
      </p:sp>
    </p:spTree>
    <p:extLst>
      <p:ext uri="{BB962C8B-B14F-4D97-AF65-F5344CB8AC3E}">
        <p14:creationId xmlns:p14="http://schemas.microsoft.com/office/powerpoint/2010/main" val="1105894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BAC0FE2-5548-4261-B13F-64B2801FD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D9B602D-D33B-4850-8065-0F762999A0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D78AC9F-A5A8-46C2-B867-4B5083625A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0A4CE-8ECF-40CB-AB1C-F6F9D6DB56FD}" type="datetimeFigureOut">
              <a:rPr lang="de-DE" smtClean="0"/>
              <a:t>13.02.2022</a:t>
            </a:fld>
            <a:endParaRPr lang="de-DE"/>
          </a:p>
        </p:txBody>
      </p:sp>
      <p:sp>
        <p:nvSpPr>
          <p:cNvPr id="5" name="Fußzeilenplatzhalter 4">
            <a:extLst>
              <a:ext uri="{FF2B5EF4-FFF2-40B4-BE49-F238E27FC236}">
                <a16:creationId xmlns:a16="http://schemas.microsoft.com/office/drawing/2014/main" id="{A10CE7FE-C947-4D5D-AFA2-AEE7C61F5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74ADEA4-464D-4599-A2B1-3ED37A2C02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6F1EF-01DF-41CF-9896-1295BCBD776B}" type="slidenum">
              <a:rPr lang="de-DE" smtClean="0"/>
              <a:t>‹Nr.›</a:t>
            </a:fld>
            <a:endParaRPr lang="de-DE"/>
          </a:p>
        </p:txBody>
      </p:sp>
    </p:spTree>
    <p:extLst>
      <p:ext uri="{BB962C8B-B14F-4D97-AF65-F5344CB8AC3E}">
        <p14:creationId xmlns:p14="http://schemas.microsoft.com/office/powerpoint/2010/main" val="152501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B19BEF-18FE-44A2-A3D3-86373F4C9A9A}"/>
              </a:ext>
            </a:extLst>
          </p:cNvPr>
          <p:cNvSpPr>
            <a:spLocks noGrp="1"/>
          </p:cNvSpPr>
          <p:nvPr>
            <p:ph type="ctrTitle"/>
          </p:nvPr>
        </p:nvSpPr>
        <p:spPr/>
        <p:txBody>
          <a:bodyPr/>
          <a:lstStyle/>
          <a:p>
            <a:r>
              <a:rPr lang="de-DE" dirty="0"/>
              <a:t>Algorithmik</a:t>
            </a:r>
          </a:p>
        </p:txBody>
      </p:sp>
      <p:sp>
        <p:nvSpPr>
          <p:cNvPr id="3" name="Untertitel 2">
            <a:extLst>
              <a:ext uri="{FF2B5EF4-FFF2-40B4-BE49-F238E27FC236}">
                <a16:creationId xmlns:a16="http://schemas.microsoft.com/office/drawing/2014/main" id="{DCE957C5-5158-4A24-BBB2-D5FDDC494194}"/>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4181835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6BE98-B427-4CB2-BBE9-10D94C43E2B0}"/>
              </a:ext>
            </a:extLst>
          </p:cNvPr>
          <p:cNvSpPr>
            <a:spLocks noGrp="1"/>
          </p:cNvSpPr>
          <p:nvPr>
            <p:ph type="title"/>
          </p:nvPr>
        </p:nvSpPr>
        <p:spPr/>
        <p:txBody>
          <a:bodyPr/>
          <a:lstStyle/>
          <a:p>
            <a:r>
              <a:rPr lang="de-DE" dirty="0" err="1"/>
              <a:t>Binarysearch</a:t>
            </a:r>
            <a:endParaRPr lang="de-DE" dirty="0"/>
          </a:p>
        </p:txBody>
      </p:sp>
      <p:sp>
        <p:nvSpPr>
          <p:cNvPr id="3" name="Inhaltsplatzhalter 2">
            <a:extLst>
              <a:ext uri="{FF2B5EF4-FFF2-40B4-BE49-F238E27FC236}">
                <a16:creationId xmlns:a16="http://schemas.microsoft.com/office/drawing/2014/main" id="{FD3A5FD5-E59C-4A6D-8C99-5C2A0E63B4D6}"/>
              </a:ext>
            </a:extLst>
          </p:cNvPr>
          <p:cNvSpPr>
            <a:spLocks noGrp="1"/>
          </p:cNvSpPr>
          <p:nvPr>
            <p:ph idx="1"/>
          </p:nvPr>
        </p:nvSpPr>
        <p:spPr/>
        <p:txBody>
          <a:bodyPr/>
          <a:lstStyle/>
          <a:p>
            <a:endParaRPr lang="de-DE"/>
          </a:p>
        </p:txBody>
      </p:sp>
      <p:sp>
        <p:nvSpPr>
          <p:cNvPr id="4" name="Textfeld 3">
            <a:extLst>
              <a:ext uri="{FF2B5EF4-FFF2-40B4-BE49-F238E27FC236}">
                <a16:creationId xmlns:a16="http://schemas.microsoft.com/office/drawing/2014/main" id="{31D8D8CE-A120-4888-B420-FB4EF807BE92}"/>
              </a:ext>
            </a:extLst>
          </p:cNvPr>
          <p:cNvSpPr txBox="1"/>
          <p:nvPr/>
        </p:nvSpPr>
        <p:spPr>
          <a:xfrm>
            <a:off x="241540" y="5773575"/>
            <a:ext cx="977127" cy="369332"/>
          </a:xfrm>
          <a:prstGeom prst="rect">
            <a:avLst/>
          </a:prstGeom>
          <a:noFill/>
        </p:spPr>
        <p:txBody>
          <a:bodyPr wrap="none" rtlCol="0">
            <a:spAutoFit/>
          </a:bodyPr>
          <a:lstStyle/>
          <a:p>
            <a:r>
              <a:rPr lang="de-DE" dirty="0"/>
              <a:t>Laufzeit:</a:t>
            </a:r>
          </a:p>
        </p:txBody>
      </p:sp>
    </p:spTree>
    <p:extLst>
      <p:ext uri="{BB962C8B-B14F-4D97-AF65-F5344CB8AC3E}">
        <p14:creationId xmlns:p14="http://schemas.microsoft.com/office/powerpoint/2010/main" val="337487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16525-1D33-4EF9-9B4F-2B5FAB5AFE4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394DFCAF-7A2F-4E9C-B722-70302FE19F45}"/>
              </a:ext>
            </a:extLst>
          </p:cNvPr>
          <p:cNvSpPr>
            <a:spLocks noGrp="1"/>
          </p:cNvSpPr>
          <p:nvPr>
            <p:ph idx="1"/>
          </p:nvPr>
        </p:nvSpPr>
        <p:spPr/>
        <p:txBody>
          <a:bodyPr/>
          <a:lstStyle/>
          <a:p>
            <a:endParaRPr lang="de-DE" dirty="0"/>
          </a:p>
          <a:p>
            <a:r>
              <a:rPr lang="de-DE" dirty="0"/>
              <a:t>Sortieralgorithmen</a:t>
            </a:r>
          </a:p>
          <a:p>
            <a:r>
              <a:rPr lang="de-DE" dirty="0"/>
              <a:t>Suchalgorithmen</a:t>
            </a:r>
          </a:p>
        </p:txBody>
      </p:sp>
    </p:spTree>
    <p:extLst>
      <p:ext uri="{BB962C8B-B14F-4D97-AF65-F5344CB8AC3E}">
        <p14:creationId xmlns:p14="http://schemas.microsoft.com/office/powerpoint/2010/main" val="284423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7D0E27-0AD9-4AFB-BC60-90A490B2496A}"/>
              </a:ext>
            </a:extLst>
          </p:cNvPr>
          <p:cNvSpPr>
            <a:spLocks noGrp="1"/>
          </p:cNvSpPr>
          <p:nvPr>
            <p:ph type="title"/>
          </p:nvPr>
        </p:nvSpPr>
        <p:spPr/>
        <p:txBody>
          <a:bodyPr/>
          <a:lstStyle/>
          <a:p>
            <a:r>
              <a:rPr lang="de-DE" dirty="0"/>
              <a:t>Sortieren einfache dynamische Liste</a:t>
            </a:r>
          </a:p>
        </p:txBody>
      </p:sp>
      <p:sp>
        <p:nvSpPr>
          <p:cNvPr id="3" name="Inhaltsplatzhalter 2">
            <a:extLst>
              <a:ext uri="{FF2B5EF4-FFF2-40B4-BE49-F238E27FC236}">
                <a16:creationId xmlns:a16="http://schemas.microsoft.com/office/drawing/2014/main" id="{FBB99344-1A33-481A-A432-FB752E7CCAF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9164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A3032-02C5-4C56-9E58-3E167949CA31}"/>
              </a:ext>
            </a:extLst>
          </p:cNvPr>
          <p:cNvSpPr>
            <a:spLocks noGrp="1"/>
          </p:cNvSpPr>
          <p:nvPr>
            <p:ph type="title"/>
          </p:nvPr>
        </p:nvSpPr>
        <p:spPr/>
        <p:txBody>
          <a:bodyPr/>
          <a:lstStyle/>
          <a:p>
            <a:r>
              <a:rPr lang="de-DE" dirty="0"/>
              <a:t>Insertionsort</a:t>
            </a:r>
          </a:p>
        </p:txBody>
      </p:sp>
      <p:sp>
        <p:nvSpPr>
          <p:cNvPr id="4" name="Rechteck 3">
            <a:extLst>
              <a:ext uri="{FF2B5EF4-FFF2-40B4-BE49-F238E27FC236}">
                <a16:creationId xmlns:a16="http://schemas.microsoft.com/office/drawing/2014/main" id="{D34BE804-E8EF-4641-BE11-6298DCFB25E2}"/>
              </a:ext>
            </a:extLst>
          </p:cNvPr>
          <p:cNvSpPr/>
          <p:nvPr/>
        </p:nvSpPr>
        <p:spPr>
          <a:xfrm>
            <a:off x="90593" y="1674535"/>
            <a:ext cx="12010811" cy="3693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Insertionsort nimmt das erste Element und fügt entweder weitere Elemente sortiert vor oder hinter sich ein. </a:t>
            </a:r>
          </a:p>
        </p:txBody>
      </p:sp>
      <p:sp>
        <p:nvSpPr>
          <p:cNvPr id="5" name="Textfeld 4">
            <a:extLst>
              <a:ext uri="{FF2B5EF4-FFF2-40B4-BE49-F238E27FC236}">
                <a16:creationId xmlns:a16="http://schemas.microsoft.com/office/drawing/2014/main" id="{EB142D1B-DFBE-438C-8D8E-06CEEA340218}"/>
              </a:ext>
            </a:extLst>
          </p:cNvPr>
          <p:cNvSpPr txBox="1"/>
          <p:nvPr/>
        </p:nvSpPr>
        <p:spPr>
          <a:xfrm>
            <a:off x="258318" y="5421237"/>
            <a:ext cx="977127" cy="369332"/>
          </a:xfrm>
          <a:prstGeom prst="rect">
            <a:avLst/>
          </a:prstGeom>
          <a:noFill/>
        </p:spPr>
        <p:txBody>
          <a:bodyPr wrap="none" rtlCol="0">
            <a:spAutoFit/>
          </a:bodyPr>
          <a:lstStyle/>
          <a:p>
            <a:r>
              <a:rPr lang="de-DE" dirty="0"/>
              <a:t>Laufzeit:</a:t>
            </a:r>
          </a:p>
        </p:txBody>
      </p:sp>
    </p:spTree>
    <p:extLst>
      <p:ext uri="{BB962C8B-B14F-4D97-AF65-F5344CB8AC3E}">
        <p14:creationId xmlns:p14="http://schemas.microsoft.com/office/powerpoint/2010/main" val="294183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F56333-D7B0-4238-8D95-BD6993B3DA14}"/>
              </a:ext>
            </a:extLst>
          </p:cNvPr>
          <p:cNvSpPr>
            <a:spLocks noGrp="1"/>
          </p:cNvSpPr>
          <p:nvPr>
            <p:ph type="title"/>
          </p:nvPr>
        </p:nvSpPr>
        <p:spPr/>
        <p:txBody>
          <a:bodyPr/>
          <a:lstStyle/>
          <a:p>
            <a:r>
              <a:rPr lang="de-DE" dirty="0" err="1"/>
              <a:t>Quicksort</a:t>
            </a:r>
            <a:endParaRPr lang="de-DE" dirty="0"/>
          </a:p>
        </p:txBody>
      </p:sp>
      <p:sp>
        <p:nvSpPr>
          <p:cNvPr id="4" name="Rechteck 3">
            <a:extLst>
              <a:ext uri="{FF2B5EF4-FFF2-40B4-BE49-F238E27FC236}">
                <a16:creationId xmlns:a16="http://schemas.microsoft.com/office/drawing/2014/main" id="{66A21166-C9A6-4A5F-B3E4-80B0734548F5}"/>
              </a:ext>
            </a:extLst>
          </p:cNvPr>
          <p:cNvSpPr/>
          <p:nvPr/>
        </p:nvSpPr>
        <p:spPr>
          <a:xfrm>
            <a:off x="96622" y="1694462"/>
            <a:ext cx="12004782" cy="6463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Das erste Element() in der Liste wird genommen und alle Elemente, die kleiner sind als dieses, werden vor es sortiert. Dazu durchläuft man das Feld mit zwei </a:t>
            </a:r>
            <a:r>
              <a:rPr lang="de-DE" dirty="0" err="1">
                <a:solidFill>
                  <a:schemeClr val="tx1"/>
                </a:solidFill>
              </a:rPr>
              <a:t>Cursorn</a:t>
            </a:r>
            <a:r>
              <a:rPr lang="de-DE" dirty="0">
                <a:solidFill>
                  <a:schemeClr val="tx1"/>
                </a:solidFill>
              </a:rPr>
              <a:t> durchlaufen. Einer guck nach zahlen die größer sind als  </a:t>
            </a:r>
          </a:p>
        </p:txBody>
      </p:sp>
      <p:sp>
        <p:nvSpPr>
          <p:cNvPr id="5" name="Textfeld 4">
            <a:extLst>
              <a:ext uri="{FF2B5EF4-FFF2-40B4-BE49-F238E27FC236}">
                <a16:creationId xmlns:a16="http://schemas.microsoft.com/office/drawing/2014/main" id="{256A45D1-A9AC-4095-A843-C6364BC00E66}"/>
              </a:ext>
            </a:extLst>
          </p:cNvPr>
          <p:cNvSpPr txBox="1"/>
          <p:nvPr/>
        </p:nvSpPr>
        <p:spPr>
          <a:xfrm>
            <a:off x="241540" y="5773575"/>
            <a:ext cx="977127" cy="369332"/>
          </a:xfrm>
          <a:prstGeom prst="rect">
            <a:avLst/>
          </a:prstGeom>
          <a:noFill/>
        </p:spPr>
        <p:txBody>
          <a:bodyPr wrap="none" rtlCol="0">
            <a:spAutoFit/>
          </a:bodyPr>
          <a:lstStyle/>
          <a:p>
            <a:r>
              <a:rPr lang="de-DE" dirty="0"/>
              <a:t>Laufzeit:</a:t>
            </a:r>
          </a:p>
        </p:txBody>
      </p:sp>
    </p:spTree>
    <p:extLst>
      <p:ext uri="{BB962C8B-B14F-4D97-AF65-F5344CB8AC3E}">
        <p14:creationId xmlns:p14="http://schemas.microsoft.com/office/powerpoint/2010/main" val="231038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46FFC2-0B64-47A8-94A4-91B578DA7867}"/>
              </a:ext>
            </a:extLst>
          </p:cNvPr>
          <p:cNvSpPr>
            <a:spLocks noGrp="1"/>
          </p:cNvSpPr>
          <p:nvPr>
            <p:ph type="title"/>
          </p:nvPr>
        </p:nvSpPr>
        <p:spPr/>
        <p:txBody>
          <a:bodyPr/>
          <a:lstStyle/>
          <a:p>
            <a:r>
              <a:rPr lang="de-DE" dirty="0" err="1"/>
              <a:t>Bubblesort</a:t>
            </a:r>
            <a:endParaRPr lang="de-DE" dirty="0"/>
          </a:p>
        </p:txBody>
      </p:sp>
      <p:sp>
        <p:nvSpPr>
          <p:cNvPr id="4" name="Rechteck 3">
            <a:extLst>
              <a:ext uri="{FF2B5EF4-FFF2-40B4-BE49-F238E27FC236}">
                <a16:creationId xmlns:a16="http://schemas.microsoft.com/office/drawing/2014/main" id="{E6266C27-7F01-4636-A0FD-9E2CC5D81F2F}"/>
              </a:ext>
            </a:extLst>
          </p:cNvPr>
          <p:cNvSpPr/>
          <p:nvPr/>
        </p:nvSpPr>
        <p:spPr>
          <a:xfrm>
            <a:off x="123288" y="1661054"/>
            <a:ext cx="11978116" cy="9233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Beim </a:t>
            </a:r>
            <a:r>
              <a:rPr lang="de-DE" dirty="0" err="1">
                <a:solidFill>
                  <a:schemeClr val="tx1"/>
                </a:solidFill>
              </a:rPr>
              <a:t>bubblesort</a:t>
            </a:r>
            <a:r>
              <a:rPr lang="de-DE" dirty="0">
                <a:solidFill>
                  <a:schemeClr val="tx1"/>
                </a:solidFill>
              </a:rPr>
              <a:t> werden immer zwei nebeneinandersehende Elemente verglichen. Wenn das fordere Element größer ist werden die beider Felder getauscht. Dieser Zyklus  wird einmal für alle Element in der Liste gemacht. Danach wiederholt sich der Zyklus, bis alle Elemente sortiert sind.</a:t>
            </a:r>
          </a:p>
        </p:txBody>
      </p:sp>
      <p:sp>
        <p:nvSpPr>
          <p:cNvPr id="5" name="Textfeld 4">
            <a:extLst>
              <a:ext uri="{FF2B5EF4-FFF2-40B4-BE49-F238E27FC236}">
                <a16:creationId xmlns:a16="http://schemas.microsoft.com/office/drawing/2014/main" id="{5AD52406-EB11-4842-855A-18B72FBB6E00}"/>
              </a:ext>
            </a:extLst>
          </p:cNvPr>
          <p:cNvSpPr txBox="1"/>
          <p:nvPr/>
        </p:nvSpPr>
        <p:spPr>
          <a:xfrm>
            <a:off x="241540" y="5773575"/>
            <a:ext cx="977127" cy="369332"/>
          </a:xfrm>
          <a:prstGeom prst="rect">
            <a:avLst/>
          </a:prstGeom>
          <a:noFill/>
        </p:spPr>
        <p:txBody>
          <a:bodyPr wrap="none" rtlCol="0">
            <a:spAutoFit/>
          </a:bodyPr>
          <a:lstStyle/>
          <a:p>
            <a:r>
              <a:rPr lang="de-DE" dirty="0"/>
              <a:t>Laufzeit:</a:t>
            </a:r>
          </a:p>
        </p:txBody>
      </p:sp>
    </p:spTree>
    <p:extLst>
      <p:ext uri="{BB962C8B-B14F-4D97-AF65-F5344CB8AC3E}">
        <p14:creationId xmlns:p14="http://schemas.microsoft.com/office/powerpoint/2010/main" val="354018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3F8775-4C30-4C6A-80F5-AB87BB9C061C}"/>
              </a:ext>
            </a:extLst>
          </p:cNvPr>
          <p:cNvSpPr>
            <a:spLocks noGrp="1"/>
          </p:cNvSpPr>
          <p:nvPr>
            <p:ph type="title"/>
          </p:nvPr>
        </p:nvSpPr>
        <p:spPr/>
        <p:txBody>
          <a:bodyPr/>
          <a:lstStyle/>
          <a:p>
            <a:r>
              <a:rPr lang="de-DE" dirty="0" err="1"/>
              <a:t>Selectionsort</a:t>
            </a:r>
            <a:endParaRPr lang="de-DE" dirty="0"/>
          </a:p>
        </p:txBody>
      </p:sp>
      <p:sp>
        <p:nvSpPr>
          <p:cNvPr id="4" name="Textfeld 3">
            <a:extLst>
              <a:ext uri="{FF2B5EF4-FFF2-40B4-BE49-F238E27FC236}">
                <a16:creationId xmlns:a16="http://schemas.microsoft.com/office/drawing/2014/main" id="{2C25A130-EA84-45BB-B214-A381500BB2D4}"/>
              </a:ext>
            </a:extLst>
          </p:cNvPr>
          <p:cNvSpPr txBox="1"/>
          <p:nvPr/>
        </p:nvSpPr>
        <p:spPr>
          <a:xfrm>
            <a:off x="89062" y="1682359"/>
            <a:ext cx="12026761" cy="9233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dirty="0">
                <a:solidFill>
                  <a:schemeClr val="tx1"/>
                </a:solidFill>
              </a:rPr>
              <a:t>Der </a:t>
            </a:r>
            <a:r>
              <a:rPr lang="de-DE" dirty="0" err="1">
                <a:solidFill>
                  <a:schemeClr val="tx1"/>
                </a:solidFill>
              </a:rPr>
              <a:t>Selectionsort</a:t>
            </a:r>
            <a:r>
              <a:rPr lang="de-DE" dirty="0">
                <a:solidFill>
                  <a:schemeClr val="tx1"/>
                </a:solidFill>
              </a:rPr>
              <a:t> nimmt sich das erste Element und geht die ganze liste durch bist er das kleinste Element findet. Dann nimmt er das zweite Element und sucht sich von der verbleibenden liste wieder das kleinste Element aus und tauscht es mit sich selbst. Dies macht es solange, bis es die Ganze liste durch gegangen ist.</a:t>
            </a:r>
          </a:p>
        </p:txBody>
      </p:sp>
      <p:sp>
        <p:nvSpPr>
          <p:cNvPr id="5" name="Textfeld 4">
            <a:extLst>
              <a:ext uri="{FF2B5EF4-FFF2-40B4-BE49-F238E27FC236}">
                <a16:creationId xmlns:a16="http://schemas.microsoft.com/office/drawing/2014/main" id="{65180D3B-AA37-4FDF-A87B-948FC39D5A6F}"/>
              </a:ext>
            </a:extLst>
          </p:cNvPr>
          <p:cNvSpPr txBox="1"/>
          <p:nvPr/>
        </p:nvSpPr>
        <p:spPr>
          <a:xfrm>
            <a:off x="241540" y="5773575"/>
            <a:ext cx="977127" cy="369332"/>
          </a:xfrm>
          <a:prstGeom prst="rect">
            <a:avLst/>
          </a:prstGeom>
          <a:noFill/>
        </p:spPr>
        <p:txBody>
          <a:bodyPr wrap="none" rtlCol="0">
            <a:spAutoFit/>
          </a:bodyPr>
          <a:lstStyle/>
          <a:p>
            <a:r>
              <a:rPr lang="de-DE" dirty="0"/>
              <a:t>Laufzeit:</a:t>
            </a:r>
          </a:p>
        </p:txBody>
      </p:sp>
    </p:spTree>
    <p:extLst>
      <p:ext uri="{BB962C8B-B14F-4D97-AF65-F5344CB8AC3E}">
        <p14:creationId xmlns:p14="http://schemas.microsoft.com/office/powerpoint/2010/main" val="62493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6DF1B8-D18F-4DEB-B4F2-7956D49FE9F8}"/>
              </a:ext>
            </a:extLst>
          </p:cNvPr>
          <p:cNvSpPr>
            <a:spLocks noGrp="1"/>
          </p:cNvSpPr>
          <p:nvPr>
            <p:ph type="title"/>
          </p:nvPr>
        </p:nvSpPr>
        <p:spPr/>
        <p:txBody>
          <a:bodyPr/>
          <a:lstStyle/>
          <a:p>
            <a:r>
              <a:rPr lang="de-DE" dirty="0"/>
              <a:t>Suchalgorithmen</a:t>
            </a:r>
          </a:p>
        </p:txBody>
      </p:sp>
      <p:sp>
        <p:nvSpPr>
          <p:cNvPr id="3" name="Inhaltsplatzhalter 2">
            <a:extLst>
              <a:ext uri="{FF2B5EF4-FFF2-40B4-BE49-F238E27FC236}">
                <a16:creationId xmlns:a16="http://schemas.microsoft.com/office/drawing/2014/main" id="{3E026720-02B2-46DE-BFF6-8B4D2C747E20}"/>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92694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CBE860-FAE0-49D0-B1B0-91079F32BD40}"/>
              </a:ext>
            </a:extLst>
          </p:cNvPr>
          <p:cNvSpPr>
            <a:spLocks noGrp="1"/>
          </p:cNvSpPr>
          <p:nvPr>
            <p:ph type="title"/>
          </p:nvPr>
        </p:nvSpPr>
        <p:spPr/>
        <p:txBody>
          <a:bodyPr/>
          <a:lstStyle/>
          <a:p>
            <a:r>
              <a:rPr lang="de-DE" dirty="0" err="1"/>
              <a:t>Linearsearch</a:t>
            </a:r>
            <a:endParaRPr lang="de-DE" dirty="0"/>
          </a:p>
        </p:txBody>
      </p:sp>
      <p:sp>
        <p:nvSpPr>
          <p:cNvPr id="3" name="Inhaltsplatzhalter 2">
            <a:extLst>
              <a:ext uri="{FF2B5EF4-FFF2-40B4-BE49-F238E27FC236}">
                <a16:creationId xmlns:a16="http://schemas.microsoft.com/office/drawing/2014/main" id="{73B077C7-95DD-4C71-92F2-9EFF54687B9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77760207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Words>
  <Application>Microsoft Office PowerPoint</Application>
  <PresentationFormat>Breitbild</PresentationFormat>
  <Paragraphs>22</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Algorithmik</vt:lpstr>
      <vt:lpstr>Inhalt</vt:lpstr>
      <vt:lpstr>Sortieren einfache dynamische Liste</vt:lpstr>
      <vt:lpstr>Insertionsort</vt:lpstr>
      <vt:lpstr>Quicksort</vt:lpstr>
      <vt:lpstr>Bubblesort</vt:lpstr>
      <vt:lpstr>Selectionsort</vt:lpstr>
      <vt:lpstr>Suchalgorithmen</vt:lpstr>
      <vt:lpstr>Linearsearch</vt:lpstr>
      <vt:lpstr>Binarysearch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Such- und Sortieralgorithmen</dc:title>
  <dc:creator>Frei</dc:creator>
  <cp:lastModifiedBy>Arbeitsplatz</cp:lastModifiedBy>
  <cp:revision>9</cp:revision>
  <dcterms:created xsi:type="dcterms:W3CDTF">2022-01-27T20:35:57Z</dcterms:created>
  <dcterms:modified xsi:type="dcterms:W3CDTF">2022-02-16T23:24:51Z</dcterms:modified>
</cp:coreProperties>
</file>