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8E28C-1AC2-4E1B-BDDD-1B51C7473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22C27F-8282-4D3C-96E2-3D5430A46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9763CB-D8A2-41DB-B770-EE931C8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1C26-C86D-4559-941A-DE5E3C1F5A42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AAAF57-EE45-412E-95E8-77694868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A0BB87-6DF0-4F6B-A885-D1E593E0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1843-D77A-43B0-AA90-1215A686F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68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05A8B-755B-4C5D-863A-7C4AAFB3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D4DCCF-41E0-4919-85FF-A59732F9A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862B7B-DF12-4340-A027-9B7ECC6A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1C26-C86D-4559-941A-DE5E3C1F5A42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4F36FD-2296-4CB0-ADC4-ADA9358D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00E932-DF09-464E-919B-FB60345F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1843-D77A-43B0-AA90-1215A686F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44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2BB4BF-12A2-40FA-8575-670164A95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DFCB3E-BC6E-48CE-8CD7-6A45D956A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BDB8B4-9A24-4834-9F68-00774933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1C26-C86D-4559-941A-DE5E3C1F5A42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2D3A23-5EDF-4231-B67B-23E28C1F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AEB80-E763-45A2-B983-CDF110EC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1843-D77A-43B0-AA90-1215A686F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12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3D19-A371-4FBA-9C06-40BB0504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038E76-AAB6-4738-A2C8-0C7E682E2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0E9DA-1A19-4829-9EDC-7E99FBFA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1C26-C86D-4559-941A-DE5E3C1F5A42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BE9430-2536-4C3E-B887-6E76DA21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36059A-84D9-44CE-A8CE-B91175F7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1843-D77A-43B0-AA90-1215A686F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28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4BADB-8ED6-4595-9587-AFC020EB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8FA4D6-2237-4F15-9D8E-8392FD7B8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3EB531-CFE0-4457-B384-83F79016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1C26-C86D-4559-941A-DE5E3C1F5A42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4D4175-05D9-4F9E-B77F-60987FDB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212B94-2A3A-4882-8CC0-FC0751FE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1843-D77A-43B0-AA90-1215A686F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5D227-614D-4D1C-9C7C-38753B63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7BF23-E035-40D0-824B-F5D4DBBF5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AE32A3-FCB0-413A-880B-17639FC4D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2A4F0B-F6E3-4142-9C4F-1C1983F6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1C26-C86D-4559-941A-DE5E3C1F5A42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5B98C-999A-43E9-A517-43803C29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7B6EA7-1E3D-4F18-95A5-72E44EA7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1843-D77A-43B0-AA90-1215A686F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18AA3-13E0-4294-AD98-3AF3F760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F6D647-305C-4808-AFC1-632573106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5C7627-27F1-49B0-AD48-A7AD2B217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CF9919-C4B6-4581-B29E-74073806D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931ADA-836F-4B87-B9A8-DD8067664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7DFB2B6-6FC7-4A90-8C18-C859A83F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1C26-C86D-4559-941A-DE5E3C1F5A42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4414D8-9306-4168-915F-F7D29B98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32F789-E29E-4BDB-B1DA-8CE58722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1843-D77A-43B0-AA90-1215A686F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44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466D7-946F-4761-A1AB-FB8DCAC5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97DF23-EBC1-416F-A560-AD3C1F31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1C26-C86D-4559-941A-DE5E3C1F5A42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975553-7826-4751-83CA-B7BE0087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103885-E41A-4E3B-8D44-3F5C5A52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1843-D77A-43B0-AA90-1215A686F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5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EFA79E-243F-4AE2-8D38-328937CA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1C26-C86D-4559-941A-DE5E3C1F5A42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33E541-B052-4A78-B152-6E1026F9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A69AE5-8B62-405B-963A-86D47158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1843-D77A-43B0-AA90-1215A686F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21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CAFEB-71E3-4AD1-89B5-9DAF3A65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9A396D-2C7F-495C-99E5-1DA05919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9C3E48-1954-496F-B90B-0A6E5DBCF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49C395-3719-4660-9F23-1BC77035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1C26-C86D-4559-941A-DE5E3C1F5A42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74C520-4881-443B-8CC0-223A04DB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31DF9-E6BA-4E0B-97C3-074E4C96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1843-D77A-43B0-AA90-1215A686F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38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821FF-0D6B-4F7D-8801-7137EBD2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3A204C-238F-45CC-B0BE-D3879D82A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23F4AE-9DDB-4000-8AF9-F920718F4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E1F0EB-6B50-4DF8-AE97-79B52929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1C26-C86D-4559-941A-DE5E3C1F5A42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627055-4BF6-41D2-9B9B-9CD438B9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329727-B91B-4016-9DC9-0DDC0B51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1843-D77A-43B0-AA90-1215A686F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8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A1FD21-B02E-4C2C-8F35-C68F5F2C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88E74B-7123-4DAD-9C0F-717E21D45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0B9411-5717-4153-9F7A-7AC95BD74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1C26-C86D-4559-941A-DE5E3C1F5A42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10A8-DA85-4792-9A09-A4CA8AB2F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7C0261-10FE-4749-890F-D468925E9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21843-D77A-43B0-AA90-1215A686F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47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AB6FF-80F8-4908-A4F0-A0859EED5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DBAE7A-C06A-4EEA-BD4A-F5719C10E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65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977DC-EFD9-4AD8-90E9-7A4D36EB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F8C9B3-6725-40C8-BEC4-07E374992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s.</a:t>
            </a:r>
            <a:r>
              <a:rPr lang="de-DE" err="1"/>
              <a:t>Rekursion</a:t>
            </a:r>
            <a:r>
              <a:rPr lang="de-DE"/>
              <a:t>.pptx</a:t>
            </a:r>
          </a:p>
        </p:txBody>
      </p:sp>
    </p:spTree>
    <p:extLst>
      <p:ext uri="{BB962C8B-B14F-4D97-AF65-F5344CB8AC3E}">
        <p14:creationId xmlns:p14="http://schemas.microsoft.com/office/powerpoint/2010/main" val="367619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Rekursion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Rekursion</dc:title>
  <dc:creator>Frei</dc:creator>
  <cp:lastModifiedBy>Frei</cp:lastModifiedBy>
  <cp:revision>4</cp:revision>
  <dcterms:created xsi:type="dcterms:W3CDTF">2022-01-12T13:26:08Z</dcterms:created>
  <dcterms:modified xsi:type="dcterms:W3CDTF">2022-04-02T10:32:07Z</dcterms:modified>
</cp:coreProperties>
</file>