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61" r:id="rId6"/>
    <p:sldId id="270" r:id="rId7"/>
    <p:sldId id="271" r:id="rId8"/>
    <p:sldId id="272" r:id="rId9"/>
    <p:sldId id="278" r:id="rId10"/>
    <p:sldId id="262" r:id="rId11"/>
    <p:sldId id="279" r:id="rId12"/>
    <p:sldId id="263" r:id="rId13"/>
    <p:sldId id="276" r:id="rId14"/>
    <p:sldId id="277" r:id="rId15"/>
    <p:sldId id="264" r:id="rId16"/>
    <p:sldId id="269" r:id="rId17"/>
    <p:sldId id="267" r:id="rId18"/>
    <p:sldId id="266" r:id="rId19"/>
    <p:sldId id="265" r:id="rId20"/>
    <p:sldId id="259" r:id="rId21"/>
    <p:sldId id="260" r:id="rId22"/>
    <p:sldId id="274" r:id="rId23"/>
    <p:sldId id="280"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91C782-0AE4-4EC3-9D76-BCE2D582F5D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BF4B119-56DA-404F-B1E4-59FB060DD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9BECEE8-3A93-4686-B5E8-7DC0C1EBAF85}"/>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5" name="Fußzeilenplatzhalter 4">
            <a:extLst>
              <a:ext uri="{FF2B5EF4-FFF2-40B4-BE49-F238E27FC236}">
                <a16:creationId xmlns:a16="http://schemas.microsoft.com/office/drawing/2014/main" id="{8C666A79-F463-44D3-A13F-1C1175D77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E45D00E-DD93-4966-8E01-14E6877B724D}"/>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222227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64200F-71CD-423E-AB9C-F4BBC5287EE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3C0F47F-59E5-4326-A4DC-CDC2B82D158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13FED4F-AF57-4E57-B658-09CA841EB6FC}"/>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5" name="Fußzeilenplatzhalter 4">
            <a:extLst>
              <a:ext uri="{FF2B5EF4-FFF2-40B4-BE49-F238E27FC236}">
                <a16:creationId xmlns:a16="http://schemas.microsoft.com/office/drawing/2014/main" id="{A84DEA5E-809E-4EB5-85AE-13891AC67DA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5FE469F-9275-4A7C-B1D6-C50CD3BCE4C3}"/>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14402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179EF2D-C91B-4250-8B67-CDD6F2712D7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C5DD211-D7EC-4506-B808-3BFE425EC5F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64D404A-7523-491D-803D-1646702310B9}"/>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5" name="Fußzeilenplatzhalter 4">
            <a:extLst>
              <a:ext uri="{FF2B5EF4-FFF2-40B4-BE49-F238E27FC236}">
                <a16:creationId xmlns:a16="http://schemas.microsoft.com/office/drawing/2014/main" id="{A523C6C1-4373-4D42-84F1-FB852471A80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D1D87B-EB38-4247-B485-FF12BCDB52E2}"/>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52609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8B3497-38B7-4986-A2CC-29A8DA4D6BF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76760EF-3975-407F-9DFF-2F24B68F9A4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4D48263-86C9-4032-A791-B34177F71198}"/>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5" name="Fußzeilenplatzhalter 4">
            <a:extLst>
              <a:ext uri="{FF2B5EF4-FFF2-40B4-BE49-F238E27FC236}">
                <a16:creationId xmlns:a16="http://schemas.microsoft.com/office/drawing/2014/main" id="{EEE5A3A4-8B21-44AB-B930-03947BBBF2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82E2A3-22D7-43C4-8023-AD8EED6602E1}"/>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348192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9E9CD9-7F88-4D2D-BB44-D68BC9B5FB2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E433678-0C63-4C06-8C40-86AD32241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5215AD9-070B-4198-B7CC-4A7AA2622833}"/>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5" name="Fußzeilenplatzhalter 4">
            <a:extLst>
              <a:ext uri="{FF2B5EF4-FFF2-40B4-BE49-F238E27FC236}">
                <a16:creationId xmlns:a16="http://schemas.microsoft.com/office/drawing/2014/main" id="{3F6CC077-52F4-4A97-AB6F-98D511299C7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13951B-70FD-4329-9100-D1BC32EC3A11}"/>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172770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8C86E-D6C3-4A0E-9B5F-77C3BD59FE6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F8C05A2-788B-4768-9F53-EC370704D59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A657B1F-91DC-4989-BDA5-916CDBA56DC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C0FD209-0E4B-499F-997E-692E3626601A}"/>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6" name="Fußzeilenplatzhalter 5">
            <a:extLst>
              <a:ext uri="{FF2B5EF4-FFF2-40B4-BE49-F238E27FC236}">
                <a16:creationId xmlns:a16="http://schemas.microsoft.com/office/drawing/2014/main" id="{49E8CB40-598C-497A-A0AF-80DCC0FD363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46087AB-C317-43EA-81A3-CA209F13D82A}"/>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380506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5CC84-8276-4470-ABE0-545D20C2BFE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9F21500-C65A-4A42-9AAC-820828360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839787F-7497-44E8-ADA7-F01C295723A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2B246B6-FA24-44CB-980A-3C325FE27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6D58623-58AF-4EBF-B916-5D94105914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AB9470A-8017-4FDC-B003-ED2D081A0D00}"/>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8" name="Fußzeilenplatzhalter 7">
            <a:extLst>
              <a:ext uri="{FF2B5EF4-FFF2-40B4-BE49-F238E27FC236}">
                <a16:creationId xmlns:a16="http://schemas.microsoft.com/office/drawing/2014/main" id="{B586C1ED-1432-4DC7-933E-F570E89777F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88037B7-8202-48C3-87C6-0BF52C2323FA}"/>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125165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A9833-AFDE-4544-908A-0AA275777AB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78A45C1-A775-4DB1-837B-2ED831E003DD}"/>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4" name="Fußzeilenplatzhalter 3">
            <a:extLst>
              <a:ext uri="{FF2B5EF4-FFF2-40B4-BE49-F238E27FC236}">
                <a16:creationId xmlns:a16="http://schemas.microsoft.com/office/drawing/2014/main" id="{C1E102DB-6C6C-45CC-9DDD-50864CA3209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73EF420-563F-4136-9231-C9DE95F34E59}"/>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155533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498E727-E53C-44E6-BC55-D9BF58DA71AF}"/>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3" name="Fußzeilenplatzhalter 2">
            <a:extLst>
              <a:ext uri="{FF2B5EF4-FFF2-40B4-BE49-F238E27FC236}">
                <a16:creationId xmlns:a16="http://schemas.microsoft.com/office/drawing/2014/main" id="{55FFFF60-71B3-4CF1-9AA4-0F69469AA7E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0E7533A-0C22-404A-8111-340A09141A3E}"/>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282466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EBA783-7436-4DE9-AAB5-B75D95A54E4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905FC2F-2B3F-4B9B-83C5-9E879B4BF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BE63E59-AB7A-41C2-824B-A8C209BC4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5246051-B342-4BCE-9ACF-212F10ACD2CD}"/>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6" name="Fußzeilenplatzhalter 5">
            <a:extLst>
              <a:ext uri="{FF2B5EF4-FFF2-40B4-BE49-F238E27FC236}">
                <a16:creationId xmlns:a16="http://schemas.microsoft.com/office/drawing/2014/main" id="{23B66D74-7E34-4814-9FBA-DE3E27455F8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01BEF84-834B-4304-A9C6-25D86EDA34E1}"/>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74569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78BFBD-FB7B-4101-B0F3-48C8D997C97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FAA9160-AC48-4D2A-B67A-7B1B9D378C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09E0B05-640A-4645-B966-9E9EED629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DC2A676-452D-4C43-974B-2ABE28FF4558}"/>
              </a:ext>
            </a:extLst>
          </p:cNvPr>
          <p:cNvSpPr>
            <a:spLocks noGrp="1"/>
          </p:cNvSpPr>
          <p:nvPr>
            <p:ph type="dt" sz="half" idx="10"/>
          </p:nvPr>
        </p:nvSpPr>
        <p:spPr/>
        <p:txBody>
          <a:bodyPr/>
          <a:lstStyle/>
          <a:p>
            <a:fld id="{8A98ED32-51DD-4D45-8FBF-3729C7162081}" type="datetimeFigureOut">
              <a:rPr lang="de-DE" smtClean="0"/>
              <a:t>02.04.2022</a:t>
            </a:fld>
            <a:endParaRPr lang="de-DE"/>
          </a:p>
        </p:txBody>
      </p:sp>
      <p:sp>
        <p:nvSpPr>
          <p:cNvPr id="6" name="Fußzeilenplatzhalter 5">
            <a:extLst>
              <a:ext uri="{FF2B5EF4-FFF2-40B4-BE49-F238E27FC236}">
                <a16:creationId xmlns:a16="http://schemas.microsoft.com/office/drawing/2014/main" id="{802E789E-ECB9-4B02-B4F3-1EC71CD8541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886A32E-A11F-44CC-B6FC-A00CA56EC01C}"/>
              </a:ext>
            </a:extLst>
          </p:cNvPr>
          <p:cNvSpPr>
            <a:spLocks noGrp="1"/>
          </p:cNvSpPr>
          <p:nvPr>
            <p:ph type="sldNum" sz="quarter" idx="12"/>
          </p:nvPr>
        </p:nvSpPr>
        <p:spPr/>
        <p:txBody>
          <a:bodyPr/>
          <a:lstStyle/>
          <a:p>
            <a:fld id="{41A52AA4-D080-4552-84D6-622C18F512A9}" type="slidenum">
              <a:rPr lang="de-DE" smtClean="0"/>
              <a:t>‹Nr.›</a:t>
            </a:fld>
            <a:endParaRPr lang="de-DE"/>
          </a:p>
        </p:txBody>
      </p:sp>
    </p:spTree>
    <p:extLst>
      <p:ext uri="{BB962C8B-B14F-4D97-AF65-F5344CB8AC3E}">
        <p14:creationId xmlns:p14="http://schemas.microsoft.com/office/powerpoint/2010/main" val="104915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2E72637-A29D-42CC-8091-5D9240D9A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1800C69-7D9C-484F-948D-5D880B49EB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0DEB4FE-3DFD-42DC-A0CF-C8B2F60BB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8ED32-51DD-4D45-8FBF-3729C7162081}" type="datetimeFigureOut">
              <a:rPr lang="de-DE" smtClean="0"/>
              <a:t>02.04.2022</a:t>
            </a:fld>
            <a:endParaRPr lang="de-DE"/>
          </a:p>
        </p:txBody>
      </p:sp>
      <p:sp>
        <p:nvSpPr>
          <p:cNvPr id="5" name="Fußzeilenplatzhalter 4">
            <a:extLst>
              <a:ext uri="{FF2B5EF4-FFF2-40B4-BE49-F238E27FC236}">
                <a16:creationId xmlns:a16="http://schemas.microsoft.com/office/drawing/2014/main" id="{EF88A8DE-A098-4529-80FB-6A30877A9F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1BADB03-42B9-4560-BC6F-891DA1C3D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52AA4-D080-4552-84D6-622C18F512A9}" type="slidenum">
              <a:rPr lang="de-DE" smtClean="0"/>
              <a:t>‹Nr.›</a:t>
            </a:fld>
            <a:endParaRPr lang="de-DE"/>
          </a:p>
        </p:txBody>
      </p:sp>
    </p:spTree>
    <p:extLst>
      <p:ext uri="{BB962C8B-B14F-4D97-AF65-F5344CB8AC3E}">
        <p14:creationId xmlns:p14="http://schemas.microsoft.com/office/powerpoint/2010/main" val="284495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2E80F274-1D13-4930-B1A1-25F1F81535F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t="5626" b="10000"/>
          <a:stretch/>
        </p:blipFill>
        <p:spPr>
          <a:xfrm>
            <a:off x="0" y="0"/>
            <a:ext cx="12192000" cy="6858000"/>
          </a:xfrm>
          <a:prstGeom prst="rect">
            <a:avLst/>
          </a:prstGeom>
        </p:spPr>
      </p:pic>
      <p:sp>
        <p:nvSpPr>
          <p:cNvPr id="9" name="Rechteck 8">
            <a:extLst>
              <a:ext uri="{FF2B5EF4-FFF2-40B4-BE49-F238E27FC236}">
                <a16:creationId xmlns:a16="http://schemas.microsoft.com/office/drawing/2014/main" id="{CC188040-77B2-4E05-B703-652B622FF901}"/>
              </a:ext>
            </a:extLst>
          </p:cNvPr>
          <p:cNvSpPr/>
          <p:nvPr/>
        </p:nvSpPr>
        <p:spPr>
          <a:xfrm>
            <a:off x="3866864" y="2835264"/>
            <a:ext cx="4458272" cy="1015663"/>
          </a:xfrm>
          <a:prstGeom prst="rect">
            <a:avLst/>
          </a:prstGeom>
          <a:solidFill>
            <a:schemeClr val="bg1">
              <a:alpha val="45000"/>
            </a:schemeClr>
          </a:solidFill>
        </p:spPr>
        <p:txBody>
          <a:bodyPr wrap="none">
            <a:spAutoFit/>
          </a:bodyPr>
          <a:lstStyle/>
          <a:p>
            <a:r>
              <a:rPr lang="de-DE" sz="6000" dirty="0"/>
              <a:t>Digitaltechnik</a:t>
            </a:r>
          </a:p>
        </p:txBody>
      </p:sp>
    </p:spTree>
    <p:extLst>
      <p:ext uri="{BB962C8B-B14F-4D97-AF65-F5344CB8AC3E}">
        <p14:creationId xmlns:p14="http://schemas.microsoft.com/office/powerpoint/2010/main" val="240186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67574E1-E49C-4A02-BAFD-F175CBFB6F9D}"/>
              </a:ext>
            </a:extLst>
          </p:cNvPr>
          <p:cNvSpPr txBox="1"/>
          <p:nvPr/>
        </p:nvSpPr>
        <p:spPr>
          <a:xfrm>
            <a:off x="178725" y="151380"/>
            <a:ext cx="3611823" cy="523220"/>
          </a:xfrm>
          <a:prstGeom prst="rect">
            <a:avLst/>
          </a:prstGeom>
          <a:noFill/>
        </p:spPr>
        <p:txBody>
          <a:bodyPr wrap="none" rtlCol="0">
            <a:spAutoFit/>
          </a:bodyPr>
          <a:lstStyle/>
          <a:p>
            <a:r>
              <a:rPr lang="de-DE" sz="2800" b="1" dirty="0"/>
              <a:t>RS-Flipflop |asynchron</a:t>
            </a:r>
          </a:p>
        </p:txBody>
      </p:sp>
      <p:sp>
        <p:nvSpPr>
          <p:cNvPr id="5" name="Textfeld 4">
            <a:extLst>
              <a:ext uri="{FF2B5EF4-FFF2-40B4-BE49-F238E27FC236}">
                <a16:creationId xmlns:a16="http://schemas.microsoft.com/office/drawing/2014/main" id="{F3DBAD7E-E64D-4A69-ADE9-137252290A7C}"/>
              </a:ext>
            </a:extLst>
          </p:cNvPr>
          <p:cNvSpPr txBox="1"/>
          <p:nvPr/>
        </p:nvSpPr>
        <p:spPr>
          <a:xfrm>
            <a:off x="752246" y="951620"/>
            <a:ext cx="974498" cy="369332"/>
          </a:xfrm>
          <a:prstGeom prst="rect">
            <a:avLst/>
          </a:prstGeom>
          <a:noFill/>
        </p:spPr>
        <p:txBody>
          <a:bodyPr wrap="none" rtlCol="0">
            <a:spAutoFit/>
          </a:bodyPr>
          <a:lstStyle/>
          <a:p>
            <a:r>
              <a:rPr lang="de-DE" b="1" dirty="0"/>
              <a:t>Aufgabe</a:t>
            </a:r>
          </a:p>
        </p:txBody>
      </p:sp>
      <p:sp>
        <p:nvSpPr>
          <p:cNvPr id="6" name="Textfeld 5">
            <a:extLst>
              <a:ext uri="{FF2B5EF4-FFF2-40B4-BE49-F238E27FC236}">
                <a16:creationId xmlns:a16="http://schemas.microsoft.com/office/drawing/2014/main" id="{CD1BDDE0-8616-4AB6-96E8-670D25865C69}"/>
              </a:ext>
            </a:extLst>
          </p:cNvPr>
          <p:cNvSpPr txBox="1"/>
          <p:nvPr/>
        </p:nvSpPr>
        <p:spPr>
          <a:xfrm>
            <a:off x="7334260" y="877621"/>
            <a:ext cx="889924" cy="369332"/>
          </a:xfrm>
          <a:prstGeom prst="rect">
            <a:avLst/>
          </a:prstGeom>
          <a:noFill/>
        </p:spPr>
        <p:txBody>
          <a:bodyPr wrap="none" rtlCol="0">
            <a:spAutoFit/>
          </a:bodyPr>
          <a:lstStyle/>
          <a:p>
            <a:r>
              <a:rPr lang="de-DE" b="1" dirty="0"/>
              <a:t>Symbol</a:t>
            </a:r>
          </a:p>
        </p:txBody>
      </p:sp>
      <p:sp>
        <p:nvSpPr>
          <p:cNvPr id="7" name="Textfeld 6">
            <a:extLst>
              <a:ext uri="{FF2B5EF4-FFF2-40B4-BE49-F238E27FC236}">
                <a16:creationId xmlns:a16="http://schemas.microsoft.com/office/drawing/2014/main" id="{9D5EFAE4-9973-42FF-A3AB-2B9D1748AE33}"/>
              </a:ext>
            </a:extLst>
          </p:cNvPr>
          <p:cNvSpPr txBox="1"/>
          <p:nvPr/>
        </p:nvSpPr>
        <p:spPr>
          <a:xfrm>
            <a:off x="657730" y="3313467"/>
            <a:ext cx="1183337" cy="369332"/>
          </a:xfrm>
          <a:prstGeom prst="rect">
            <a:avLst/>
          </a:prstGeom>
          <a:noFill/>
        </p:spPr>
        <p:txBody>
          <a:bodyPr wrap="none" rtlCol="0">
            <a:spAutoFit/>
          </a:bodyPr>
          <a:lstStyle/>
          <a:p>
            <a:r>
              <a:rPr lang="de-DE" b="1" dirty="0"/>
              <a:t>Schaltung:</a:t>
            </a:r>
          </a:p>
        </p:txBody>
      </p:sp>
      <p:sp>
        <p:nvSpPr>
          <p:cNvPr id="8" name="Textfeld 7">
            <a:extLst>
              <a:ext uri="{FF2B5EF4-FFF2-40B4-BE49-F238E27FC236}">
                <a16:creationId xmlns:a16="http://schemas.microsoft.com/office/drawing/2014/main" id="{2CBADB51-33B6-4826-8646-E30BB0A8781B}"/>
              </a:ext>
            </a:extLst>
          </p:cNvPr>
          <p:cNvSpPr txBox="1"/>
          <p:nvPr/>
        </p:nvSpPr>
        <p:spPr>
          <a:xfrm>
            <a:off x="848775" y="1352221"/>
            <a:ext cx="4043607" cy="369332"/>
          </a:xfrm>
          <a:prstGeom prst="rect">
            <a:avLst/>
          </a:prstGeom>
          <a:noFill/>
        </p:spPr>
        <p:txBody>
          <a:bodyPr wrap="none" rtlCol="0">
            <a:spAutoFit/>
          </a:bodyPr>
          <a:lstStyle/>
          <a:p>
            <a:r>
              <a:rPr lang="de-DE" dirty="0"/>
              <a:t>Wert speichern(nur solange unter Strom)</a:t>
            </a:r>
          </a:p>
        </p:txBody>
      </p:sp>
      <p:grpSp>
        <p:nvGrpSpPr>
          <p:cNvPr id="2" name="Gruppieren 1">
            <a:extLst>
              <a:ext uri="{FF2B5EF4-FFF2-40B4-BE49-F238E27FC236}">
                <a16:creationId xmlns:a16="http://schemas.microsoft.com/office/drawing/2014/main" id="{C130C48C-370F-44BA-87C6-547F0CE053A3}"/>
              </a:ext>
            </a:extLst>
          </p:cNvPr>
          <p:cNvGrpSpPr/>
          <p:nvPr/>
        </p:nvGrpSpPr>
        <p:grpSpPr>
          <a:xfrm>
            <a:off x="7508770" y="1399317"/>
            <a:ext cx="2112901" cy="1569914"/>
            <a:chOff x="7508770" y="1399317"/>
            <a:chExt cx="2112901" cy="1569914"/>
          </a:xfrm>
        </p:grpSpPr>
        <p:sp>
          <p:nvSpPr>
            <p:cNvPr id="55" name="Freihandform: Form 54">
              <a:extLst>
                <a:ext uri="{FF2B5EF4-FFF2-40B4-BE49-F238E27FC236}">
                  <a16:creationId xmlns:a16="http://schemas.microsoft.com/office/drawing/2014/main" id="{97A0A75C-693B-4A5C-9025-76CFA0F1EEB6}"/>
                </a:ext>
              </a:extLst>
            </p:cNvPr>
            <p:cNvSpPr/>
            <p:nvPr/>
          </p:nvSpPr>
          <p:spPr>
            <a:xfrm>
              <a:off x="7513808" y="1760561"/>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6" name="Freihandform: Form 55">
              <a:extLst>
                <a:ext uri="{FF2B5EF4-FFF2-40B4-BE49-F238E27FC236}">
                  <a16:creationId xmlns:a16="http://schemas.microsoft.com/office/drawing/2014/main" id="{492DC204-E86A-43BF-9C7A-FFF71C1CB1BA}"/>
                </a:ext>
              </a:extLst>
            </p:cNvPr>
            <p:cNvSpPr/>
            <p:nvPr/>
          </p:nvSpPr>
          <p:spPr>
            <a:xfrm>
              <a:off x="7508770" y="266795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reihandform: Form 56">
              <a:extLst>
                <a:ext uri="{FF2B5EF4-FFF2-40B4-BE49-F238E27FC236}">
                  <a16:creationId xmlns:a16="http://schemas.microsoft.com/office/drawing/2014/main" id="{95237B6A-107E-42B4-9C1C-EC8B778E58E9}"/>
                </a:ext>
              </a:extLst>
            </p:cNvPr>
            <p:cNvSpPr/>
            <p:nvPr/>
          </p:nvSpPr>
          <p:spPr>
            <a:xfrm>
              <a:off x="9321421" y="266795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Freihandform: Form 57">
              <a:extLst>
                <a:ext uri="{FF2B5EF4-FFF2-40B4-BE49-F238E27FC236}">
                  <a16:creationId xmlns:a16="http://schemas.microsoft.com/office/drawing/2014/main" id="{1C25FAA6-AFE8-44C1-967A-9D98E533F2EA}"/>
                </a:ext>
              </a:extLst>
            </p:cNvPr>
            <p:cNvSpPr/>
            <p:nvPr/>
          </p:nvSpPr>
          <p:spPr>
            <a:xfrm>
              <a:off x="9321421" y="176696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Rechteck 49">
              <a:extLst>
                <a:ext uri="{FF2B5EF4-FFF2-40B4-BE49-F238E27FC236}">
                  <a16:creationId xmlns:a16="http://schemas.microsoft.com/office/drawing/2014/main" id="{B82E584C-2F31-4B4F-B421-BC4DB20363D7}"/>
                </a:ext>
              </a:extLst>
            </p:cNvPr>
            <p:cNvSpPr/>
            <p:nvPr/>
          </p:nvSpPr>
          <p:spPr>
            <a:xfrm>
              <a:off x="7819808" y="1399317"/>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Textfeld 52">
              <a:extLst>
                <a:ext uri="{FF2B5EF4-FFF2-40B4-BE49-F238E27FC236}">
                  <a16:creationId xmlns:a16="http://schemas.microsoft.com/office/drawing/2014/main" id="{EB3BF1B9-5CCA-4069-B2CD-EA1A52465414}"/>
                </a:ext>
              </a:extLst>
            </p:cNvPr>
            <p:cNvSpPr txBox="1"/>
            <p:nvPr/>
          </p:nvSpPr>
          <p:spPr>
            <a:xfrm>
              <a:off x="7897330" y="1561762"/>
              <a:ext cx="290464" cy="369332"/>
            </a:xfrm>
            <a:prstGeom prst="rect">
              <a:avLst/>
            </a:prstGeom>
            <a:noFill/>
          </p:spPr>
          <p:txBody>
            <a:bodyPr wrap="none" rtlCol="0">
              <a:spAutoFit/>
            </a:bodyPr>
            <a:lstStyle/>
            <a:p>
              <a:r>
                <a:rPr lang="de-DE" dirty="0"/>
                <a:t>S</a:t>
              </a:r>
            </a:p>
          </p:txBody>
        </p:sp>
        <p:sp>
          <p:nvSpPr>
            <p:cNvPr id="54" name="Textfeld 53">
              <a:extLst>
                <a:ext uri="{FF2B5EF4-FFF2-40B4-BE49-F238E27FC236}">
                  <a16:creationId xmlns:a16="http://schemas.microsoft.com/office/drawing/2014/main" id="{D8559C36-A992-401B-B41F-0072564389B8}"/>
                </a:ext>
              </a:extLst>
            </p:cNvPr>
            <p:cNvSpPr txBox="1"/>
            <p:nvPr/>
          </p:nvSpPr>
          <p:spPr>
            <a:xfrm>
              <a:off x="7897330" y="2483288"/>
              <a:ext cx="309700" cy="369332"/>
            </a:xfrm>
            <a:prstGeom prst="rect">
              <a:avLst/>
            </a:prstGeom>
            <a:noFill/>
          </p:spPr>
          <p:txBody>
            <a:bodyPr wrap="none" rtlCol="0">
              <a:spAutoFit/>
            </a:bodyPr>
            <a:lstStyle/>
            <a:p>
              <a:r>
                <a:rPr lang="de-DE" dirty="0"/>
                <a:t>R</a:t>
              </a:r>
            </a:p>
          </p:txBody>
        </p:sp>
        <p:sp>
          <p:nvSpPr>
            <p:cNvPr id="59" name="Textfeld 58">
              <a:extLst>
                <a:ext uri="{FF2B5EF4-FFF2-40B4-BE49-F238E27FC236}">
                  <a16:creationId xmlns:a16="http://schemas.microsoft.com/office/drawing/2014/main" id="{C0CE4E50-FF8E-4821-9C5B-1F2EDB393410}"/>
                </a:ext>
              </a:extLst>
            </p:cNvPr>
            <p:cNvSpPr txBox="1"/>
            <p:nvPr/>
          </p:nvSpPr>
          <p:spPr>
            <a:xfrm>
              <a:off x="8989285" y="1575895"/>
              <a:ext cx="340158" cy="369332"/>
            </a:xfrm>
            <a:prstGeom prst="rect">
              <a:avLst/>
            </a:prstGeom>
            <a:noFill/>
          </p:spPr>
          <p:txBody>
            <a:bodyPr wrap="none" rtlCol="0">
              <a:spAutoFit/>
            </a:bodyPr>
            <a:lstStyle/>
            <a:p>
              <a:r>
                <a:rPr lang="de-DE" dirty="0"/>
                <a:t>Q</a:t>
              </a:r>
            </a:p>
          </p:txBody>
        </p:sp>
        <p:sp>
          <p:nvSpPr>
            <p:cNvPr id="60" name="Textfeld 59">
              <a:extLst>
                <a:ext uri="{FF2B5EF4-FFF2-40B4-BE49-F238E27FC236}">
                  <a16:creationId xmlns:a16="http://schemas.microsoft.com/office/drawing/2014/main" id="{EBD8D7DF-5AFF-489A-A94B-FBD366321FD8}"/>
                </a:ext>
              </a:extLst>
            </p:cNvPr>
            <p:cNvSpPr txBox="1"/>
            <p:nvPr/>
          </p:nvSpPr>
          <p:spPr>
            <a:xfrm>
              <a:off x="8770917" y="2483288"/>
              <a:ext cx="558166" cy="369332"/>
            </a:xfrm>
            <a:prstGeom prst="rect">
              <a:avLst/>
            </a:prstGeom>
            <a:noFill/>
          </p:spPr>
          <p:txBody>
            <a:bodyPr wrap="none" rtlCol="0">
              <a:spAutoFit/>
            </a:bodyPr>
            <a:lstStyle/>
            <a:p>
              <a:r>
                <a:rPr lang="de-DE" dirty="0">
                  <a:sym typeface="Symbol" panose="05050102010706020507" pitchFamily="18" charset="2"/>
                </a:rPr>
                <a:t> </a:t>
              </a:r>
              <a:r>
                <a:rPr lang="de-DE" dirty="0"/>
                <a:t>Q</a:t>
              </a:r>
            </a:p>
          </p:txBody>
        </p:sp>
      </p:grpSp>
      <p:sp>
        <p:nvSpPr>
          <p:cNvPr id="61" name="Textfeld 60">
            <a:extLst>
              <a:ext uri="{FF2B5EF4-FFF2-40B4-BE49-F238E27FC236}">
                <a16:creationId xmlns:a16="http://schemas.microsoft.com/office/drawing/2014/main" id="{3E07081E-C52C-43FF-9D06-E456217166BB}"/>
              </a:ext>
            </a:extLst>
          </p:cNvPr>
          <p:cNvSpPr txBox="1"/>
          <p:nvPr/>
        </p:nvSpPr>
        <p:spPr>
          <a:xfrm>
            <a:off x="6136196" y="3313467"/>
            <a:ext cx="1665071" cy="369332"/>
          </a:xfrm>
          <a:prstGeom prst="rect">
            <a:avLst/>
          </a:prstGeom>
          <a:noFill/>
        </p:spPr>
        <p:txBody>
          <a:bodyPr wrap="none" rtlCol="0">
            <a:spAutoFit/>
          </a:bodyPr>
          <a:lstStyle/>
          <a:p>
            <a:r>
              <a:rPr lang="de-DE" b="1" dirty="0"/>
              <a:t>Wahrheitstafel:</a:t>
            </a:r>
          </a:p>
        </p:txBody>
      </p:sp>
      <p:sp>
        <p:nvSpPr>
          <p:cNvPr id="115" name="Textfeld 114">
            <a:extLst>
              <a:ext uri="{FF2B5EF4-FFF2-40B4-BE49-F238E27FC236}">
                <a16:creationId xmlns:a16="http://schemas.microsoft.com/office/drawing/2014/main" id="{456EE5EF-071A-4714-A1E2-7B44F2239369}"/>
              </a:ext>
            </a:extLst>
          </p:cNvPr>
          <p:cNvSpPr txBox="1"/>
          <p:nvPr/>
        </p:nvSpPr>
        <p:spPr>
          <a:xfrm>
            <a:off x="6277345" y="6030494"/>
            <a:ext cx="1891865" cy="646331"/>
          </a:xfrm>
          <a:prstGeom prst="rect">
            <a:avLst/>
          </a:prstGeom>
          <a:noFill/>
        </p:spPr>
        <p:txBody>
          <a:bodyPr wrap="none" rtlCol="0">
            <a:spAutoFit/>
          </a:bodyPr>
          <a:lstStyle/>
          <a:p>
            <a:r>
              <a:rPr lang="de-DE" dirty="0"/>
              <a:t>Q = </a:t>
            </a:r>
            <a:r>
              <a:rPr lang="de-DE" dirty="0">
                <a:sym typeface="Symbol" panose="05050102010706020507" pitchFamily="18" charset="2"/>
              </a:rPr>
              <a:t></a:t>
            </a:r>
            <a:r>
              <a:rPr lang="de-DE" dirty="0"/>
              <a:t>(R</a:t>
            </a:r>
            <a:r>
              <a:rPr lang="de-DE" dirty="0">
                <a:sym typeface="Symbol" panose="05050102010706020507" pitchFamily="18" charset="2"/>
              </a:rPr>
              <a:t></a:t>
            </a:r>
            <a:r>
              <a:rPr lang="de-DE" dirty="0"/>
              <a:t>(Q</a:t>
            </a:r>
            <a:r>
              <a:rPr lang="de-DE" dirty="0">
                <a:sym typeface="Symbol" panose="05050102010706020507" pitchFamily="18" charset="2"/>
              </a:rPr>
              <a:t>S</a:t>
            </a:r>
            <a:r>
              <a:rPr lang="de-DE" dirty="0"/>
              <a:t>)) </a:t>
            </a:r>
          </a:p>
          <a:p>
            <a:r>
              <a:rPr lang="de-DE" dirty="0"/>
              <a:t>Q = </a:t>
            </a:r>
            <a:r>
              <a:rPr lang="de-DE" dirty="0">
                <a:sym typeface="Symbol" panose="05050102010706020507" pitchFamily="18" charset="2"/>
              </a:rPr>
              <a:t></a:t>
            </a:r>
            <a:r>
              <a:rPr lang="de-DE" dirty="0"/>
              <a:t>(</a:t>
            </a:r>
            <a:r>
              <a:rPr lang="de-DE" dirty="0" err="1"/>
              <a:t>R</a:t>
            </a:r>
            <a:r>
              <a:rPr lang="de-DE" dirty="0" err="1">
                <a:sym typeface="Symbol" panose="05050102010706020507" pitchFamily="18" charset="2"/>
              </a:rPr>
              <a:t>Q</a:t>
            </a:r>
            <a:r>
              <a:rPr lang="de-DE" baseline="-25000" dirty="0" err="1">
                <a:sym typeface="Symbol" panose="05050102010706020507" pitchFamily="18" charset="2"/>
              </a:rPr>
              <a:t>alt</a:t>
            </a:r>
            <a:r>
              <a:rPr lang="de-DE" dirty="0"/>
              <a:t>) </a:t>
            </a:r>
          </a:p>
        </p:txBody>
      </p:sp>
      <p:graphicFrame>
        <p:nvGraphicFramePr>
          <p:cNvPr id="117" name="Tabelle 116">
            <a:extLst>
              <a:ext uri="{FF2B5EF4-FFF2-40B4-BE49-F238E27FC236}">
                <a16:creationId xmlns:a16="http://schemas.microsoft.com/office/drawing/2014/main" id="{81DFB160-AB80-448F-AE0C-8DAD2B6837BC}"/>
              </a:ext>
            </a:extLst>
          </p:cNvPr>
          <p:cNvGraphicFramePr>
            <a:graphicFrameLocks noGrp="1"/>
          </p:cNvGraphicFramePr>
          <p:nvPr>
            <p:extLst>
              <p:ext uri="{D42A27DB-BD31-4B8C-83A1-F6EECF244321}">
                <p14:modId xmlns:p14="http://schemas.microsoft.com/office/powerpoint/2010/main" val="3642978488"/>
              </p:ext>
            </p:extLst>
          </p:nvPr>
        </p:nvGraphicFramePr>
        <p:xfrm>
          <a:off x="6277345" y="3761308"/>
          <a:ext cx="3400314" cy="2123440"/>
        </p:xfrm>
        <a:graphic>
          <a:graphicData uri="http://schemas.openxmlformats.org/drawingml/2006/table">
            <a:tbl>
              <a:tblPr firstRow="1" bandRow="1">
                <a:tableStyleId>{5C22544A-7EE6-4342-B048-85BDC9FD1C3A}</a:tableStyleId>
              </a:tblPr>
              <a:tblGrid>
                <a:gridCol w="1133438">
                  <a:extLst>
                    <a:ext uri="{9D8B030D-6E8A-4147-A177-3AD203B41FA5}">
                      <a16:colId xmlns:a16="http://schemas.microsoft.com/office/drawing/2014/main" val="3731838424"/>
                    </a:ext>
                  </a:extLst>
                </a:gridCol>
                <a:gridCol w="1133438">
                  <a:extLst>
                    <a:ext uri="{9D8B030D-6E8A-4147-A177-3AD203B41FA5}">
                      <a16:colId xmlns:a16="http://schemas.microsoft.com/office/drawing/2014/main" val="2051402336"/>
                    </a:ext>
                  </a:extLst>
                </a:gridCol>
                <a:gridCol w="1133438">
                  <a:extLst>
                    <a:ext uri="{9D8B030D-6E8A-4147-A177-3AD203B41FA5}">
                      <a16:colId xmlns:a16="http://schemas.microsoft.com/office/drawing/2014/main" val="1702843689"/>
                    </a:ext>
                  </a:extLst>
                </a:gridCol>
              </a:tblGrid>
              <a:tr h="370840">
                <a:tc>
                  <a:txBody>
                    <a:bodyPr/>
                    <a:lstStyle/>
                    <a:p>
                      <a:r>
                        <a:rPr lang="de-DE" dirty="0"/>
                        <a:t>R</a:t>
                      </a:r>
                    </a:p>
                  </a:txBody>
                  <a:tcPr/>
                </a:tc>
                <a:tc>
                  <a:txBody>
                    <a:bodyPr/>
                    <a:lstStyle/>
                    <a:p>
                      <a:r>
                        <a:rPr lang="de-DE" dirty="0"/>
                        <a:t>S</a:t>
                      </a:r>
                    </a:p>
                  </a:txBody>
                  <a:tcPr/>
                </a:tc>
                <a:tc>
                  <a:txBody>
                    <a:bodyPr/>
                    <a:lstStyle/>
                    <a:p>
                      <a:r>
                        <a:rPr lang="de-DE" dirty="0"/>
                        <a:t>Q</a:t>
                      </a:r>
                    </a:p>
                  </a:txBody>
                  <a:tcPr/>
                </a:tc>
                <a:extLst>
                  <a:ext uri="{0D108BD9-81ED-4DB2-BD59-A6C34878D82A}">
                    <a16:rowId xmlns:a16="http://schemas.microsoft.com/office/drawing/2014/main" val="1237943592"/>
                  </a:ext>
                </a:extLst>
              </a:tr>
              <a:tr h="370840">
                <a:tc>
                  <a:txBody>
                    <a:bodyPr/>
                    <a:lstStyle/>
                    <a:p>
                      <a:r>
                        <a:rPr lang="de-DE" dirty="0"/>
                        <a:t>0</a:t>
                      </a:r>
                    </a:p>
                  </a:txBody>
                  <a:tcPr/>
                </a:tc>
                <a:tc>
                  <a:txBody>
                    <a:bodyPr/>
                    <a:lstStyle/>
                    <a:p>
                      <a:r>
                        <a:rPr lang="de-DE" dirty="0"/>
                        <a:t>0</a:t>
                      </a:r>
                    </a:p>
                  </a:txBody>
                  <a:tcPr/>
                </a:tc>
                <a:tc>
                  <a:txBody>
                    <a:bodyPr/>
                    <a:lstStyle/>
                    <a:p>
                      <a:r>
                        <a:rPr lang="de-DE" dirty="0" err="1"/>
                        <a:t>Q</a:t>
                      </a:r>
                      <a:r>
                        <a:rPr lang="de-DE" baseline="-25000" dirty="0" err="1"/>
                        <a:t>alt</a:t>
                      </a:r>
                      <a:endParaRPr lang="de-DE" baseline="-25000" dirty="0"/>
                    </a:p>
                  </a:txBody>
                  <a:tcPr/>
                </a:tc>
                <a:extLst>
                  <a:ext uri="{0D108BD9-81ED-4DB2-BD59-A6C34878D82A}">
                    <a16:rowId xmlns:a16="http://schemas.microsoft.com/office/drawing/2014/main" val="929995413"/>
                  </a:ext>
                </a:extLst>
              </a:tr>
              <a:tr h="370840">
                <a:tc>
                  <a:txBody>
                    <a:bodyPr/>
                    <a:lstStyle/>
                    <a:p>
                      <a:r>
                        <a:rPr lang="de-DE" dirty="0"/>
                        <a:t>0</a:t>
                      </a:r>
                    </a:p>
                  </a:txBody>
                  <a:tcPr/>
                </a:tc>
                <a:tc>
                  <a:txBody>
                    <a:bodyPr/>
                    <a:lstStyle/>
                    <a:p>
                      <a:r>
                        <a:rPr lang="de-DE" dirty="0"/>
                        <a:t>1</a:t>
                      </a:r>
                    </a:p>
                  </a:txBody>
                  <a:tcPr/>
                </a:tc>
                <a:tc>
                  <a:txBody>
                    <a:bodyPr/>
                    <a:lstStyle/>
                    <a:p>
                      <a:r>
                        <a:rPr lang="de-DE" dirty="0"/>
                        <a:t>1</a:t>
                      </a:r>
                    </a:p>
                  </a:txBody>
                  <a:tcPr/>
                </a:tc>
                <a:extLst>
                  <a:ext uri="{0D108BD9-81ED-4DB2-BD59-A6C34878D82A}">
                    <a16:rowId xmlns:a16="http://schemas.microsoft.com/office/drawing/2014/main" val="1448495310"/>
                  </a:ext>
                </a:extLst>
              </a:tr>
              <a:tr h="370840">
                <a:tc>
                  <a:txBody>
                    <a:bodyPr/>
                    <a:lstStyle/>
                    <a:p>
                      <a:r>
                        <a:rPr lang="de-DE" dirty="0"/>
                        <a:t>1</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587538065"/>
                  </a:ext>
                </a:extLst>
              </a:tr>
              <a:tr h="370840">
                <a:tc>
                  <a:txBody>
                    <a:bodyPr/>
                    <a:lstStyle/>
                    <a:p>
                      <a:r>
                        <a:rPr lang="de-DE" dirty="0"/>
                        <a:t>1</a:t>
                      </a:r>
                    </a:p>
                  </a:txBody>
                  <a:tcPr/>
                </a:tc>
                <a:tc>
                  <a:txBody>
                    <a:bodyPr/>
                    <a:lstStyle/>
                    <a:p>
                      <a:r>
                        <a:rPr lang="de-DE" dirty="0"/>
                        <a:t>1</a:t>
                      </a:r>
                    </a:p>
                  </a:txBody>
                  <a:tcPr/>
                </a:tc>
                <a:tc>
                  <a:txBody>
                    <a:bodyPr/>
                    <a:lstStyle/>
                    <a:p>
                      <a:r>
                        <a:rPr lang="de-DE" dirty="0"/>
                        <a:t>verboten Zustand</a:t>
                      </a:r>
                    </a:p>
                  </a:txBody>
                  <a:tcPr/>
                </a:tc>
                <a:extLst>
                  <a:ext uri="{0D108BD9-81ED-4DB2-BD59-A6C34878D82A}">
                    <a16:rowId xmlns:a16="http://schemas.microsoft.com/office/drawing/2014/main" val="487070503"/>
                  </a:ext>
                </a:extLst>
              </a:tr>
            </a:tbl>
          </a:graphicData>
        </a:graphic>
      </p:graphicFrame>
      <p:sp>
        <p:nvSpPr>
          <p:cNvPr id="118" name="Textfeld 117">
            <a:extLst>
              <a:ext uri="{FF2B5EF4-FFF2-40B4-BE49-F238E27FC236}">
                <a16:creationId xmlns:a16="http://schemas.microsoft.com/office/drawing/2014/main" id="{92F50A2A-0C78-4BD8-B25A-7E986F1AD129}"/>
              </a:ext>
            </a:extLst>
          </p:cNvPr>
          <p:cNvSpPr txBox="1"/>
          <p:nvPr/>
        </p:nvSpPr>
        <p:spPr>
          <a:xfrm>
            <a:off x="9832894" y="5265752"/>
            <a:ext cx="2040705" cy="954107"/>
          </a:xfrm>
          <a:prstGeom prst="rect">
            <a:avLst/>
          </a:prstGeom>
          <a:noFill/>
        </p:spPr>
        <p:txBody>
          <a:bodyPr wrap="square" rtlCol="0">
            <a:spAutoFit/>
          </a:bodyPr>
          <a:lstStyle/>
          <a:p>
            <a:r>
              <a:rPr lang="de-DE" sz="1400" dirty="0">
                <a:solidFill>
                  <a:schemeClr val="bg1">
                    <a:lumMod val="65000"/>
                  </a:schemeClr>
                </a:solidFill>
              </a:rPr>
              <a:t>Da sowohl bei Q als auch bei </a:t>
            </a:r>
            <a:r>
              <a:rPr lang="de-DE" sz="1400" dirty="0">
                <a:solidFill>
                  <a:schemeClr val="bg1">
                    <a:lumMod val="65000"/>
                  </a:schemeClr>
                </a:solidFill>
                <a:sym typeface="Symbol" panose="05050102010706020507" pitchFamily="18" charset="2"/>
              </a:rPr>
              <a:t> </a:t>
            </a:r>
            <a:r>
              <a:rPr lang="de-DE" sz="1400" dirty="0">
                <a:solidFill>
                  <a:schemeClr val="bg1">
                    <a:lumMod val="65000"/>
                  </a:schemeClr>
                </a:solidFill>
              </a:rPr>
              <a:t>Q 0 raus kommt, wird diese Kombination als verboten bezeichnet</a:t>
            </a:r>
          </a:p>
        </p:txBody>
      </p:sp>
      <p:sp>
        <p:nvSpPr>
          <p:cNvPr id="119" name="Textfeld 118">
            <a:extLst>
              <a:ext uri="{FF2B5EF4-FFF2-40B4-BE49-F238E27FC236}">
                <a16:creationId xmlns:a16="http://schemas.microsoft.com/office/drawing/2014/main" id="{569B9CA3-FBDC-44C2-AD19-49A1CE84DABF}"/>
              </a:ext>
            </a:extLst>
          </p:cNvPr>
          <p:cNvSpPr txBox="1"/>
          <p:nvPr/>
        </p:nvSpPr>
        <p:spPr>
          <a:xfrm>
            <a:off x="9832894" y="4891672"/>
            <a:ext cx="961995" cy="307777"/>
          </a:xfrm>
          <a:prstGeom prst="rect">
            <a:avLst/>
          </a:prstGeom>
          <a:noFill/>
        </p:spPr>
        <p:txBody>
          <a:bodyPr wrap="none" rtlCol="0">
            <a:spAutoFit/>
          </a:bodyPr>
          <a:lstStyle/>
          <a:p>
            <a:r>
              <a:rPr lang="de-DE" sz="1400" dirty="0" err="1">
                <a:solidFill>
                  <a:schemeClr val="bg1">
                    <a:lumMod val="65000"/>
                  </a:schemeClr>
                </a:solidFill>
              </a:rPr>
              <a:t>reset</a:t>
            </a:r>
            <a:r>
              <a:rPr lang="de-DE" sz="1400" dirty="0">
                <a:solidFill>
                  <a:schemeClr val="bg1">
                    <a:lumMod val="65000"/>
                  </a:schemeClr>
                </a:solidFill>
              </a:rPr>
              <a:t> auf 0</a:t>
            </a:r>
          </a:p>
        </p:txBody>
      </p:sp>
      <p:sp>
        <p:nvSpPr>
          <p:cNvPr id="120" name="Textfeld 119">
            <a:extLst>
              <a:ext uri="{FF2B5EF4-FFF2-40B4-BE49-F238E27FC236}">
                <a16:creationId xmlns:a16="http://schemas.microsoft.com/office/drawing/2014/main" id="{C470CD80-D8F1-4FBB-B9D1-62BBF03BABF7}"/>
              </a:ext>
            </a:extLst>
          </p:cNvPr>
          <p:cNvSpPr txBox="1"/>
          <p:nvPr/>
        </p:nvSpPr>
        <p:spPr>
          <a:xfrm>
            <a:off x="9832894" y="4529740"/>
            <a:ext cx="995785" cy="307777"/>
          </a:xfrm>
          <a:prstGeom prst="rect">
            <a:avLst/>
          </a:prstGeom>
          <a:noFill/>
        </p:spPr>
        <p:txBody>
          <a:bodyPr wrap="none" rtlCol="0">
            <a:spAutoFit/>
          </a:bodyPr>
          <a:lstStyle/>
          <a:p>
            <a:r>
              <a:rPr lang="de-DE" sz="1400" dirty="0">
                <a:solidFill>
                  <a:schemeClr val="bg1">
                    <a:lumMod val="65000"/>
                  </a:schemeClr>
                </a:solidFill>
              </a:rPr>
              <a:t>speichert 1</a:t>
            </a:r>
          </a:p>
        </p:txBody>
      </p:sp>
      <p:sp>
        <p:nvSpPr>
          <p:cNvPr id="121" name="Textfeld 120">
            <a:extLst>
              <a:ext uri="{FF2B5EF4-FFF2-40B4-BE49-F238E27FC236}">
                <a16:creationId xmlns:a16="http://schemas.microsoft.com/office/drawing/2014/main" id="{309F8215-F73D-4EB1-B6C4-D9564840E88E}"/>
              </a:ext>
            </a:extLst>
          </p:cNvPr>
          <p:cNvSpPr txBox="1"/>
          <p:nvPr/>
        </p:nvSpPr>
        <p:spPr>
          <a:xfrm>
            <a:off x="9832894" y="4159099"/>
            <a:ext cx="1751249" cy="307777"/>
          </a:xfrm>
          <a:prstGeom prst="rect">
            <a:avLst/>
          </a:prstGeom>
          <a:noFill/>
        </p:spPr>
        <p:txBody>
          <a:bodyPr wrap="none" rtlCol="0">
            <a:spAutoFit/>
          </a:bodyPr>
          <a:lstStyle/>
          <a:p>
            <a:r>
              <a:rPr lang="de-DE" sz="1400" dirty="0">
                <a:solidFill>
                  <a:schemeClr val="bg1">
                    <a:lumMod val="65000"/>
                  </a:schemeClr>
                </a:solidFill>
              </a:rPr>
              <a:t>Alles bleibt, wie es ist</a:t>
            </a:r>
          </a:p>
        </p:txBody>
      </p:sp>
      <p:grpSp>
        <p:nvGrpSpPr>
          <p:cNvPr id="127" name="Gruppieren 126">
            <a:extLst>
              <a:ext uri="{FF2B5EF4-FFF2-40B4-BE49-F238E27FC236}">
                <a16:creationId xmlns:a16="http://schemas.microsoft.com/office/drawing/2014/main" id="{9615F358-A807-47E9-8D38-61DC172A4788}"/>
              </a:ext>
            </a:extLst>
          </p:cNvPr>
          <p:cNvGrpSpPr/>
          <p:nvPr/>
        </p:nvGrpSpPr>
        <p:grpSpPr>
          <a:xfrm>
            <a:off x="650920" y="4169077"/>
            <a:ext cx="3309631" cy="1864177"/>
            <a:chOff x="650920" y="4169077"/>
            <a:chExt cx="3309631" cy="1864177"/>
          </a:xfrm>
        </p:grpSpPr>
        <p:sp>
          <p:nvSpPr>
            <p:cNvPr id="9" name="Textfeld 8">
              <a:extLst>
                <a:ext uri="{FF2B5EF4-FFF2-40B4-BE49-F238E27FC236}">
                  <a16:creationId xmlns:a16="http://schemas.microsoft.com/office/drawing/2014/main" id="{BAFD5CDB-49EA-4EAB-9158-D7749199949D}"/>
                </a:ext>
              </a:extLst>
            </p:cNvPr>
            <p:cNvSpPr txBox="1"/>
            <p:nvPr/>
          </p:nvSpPr>
          <p:spPr>
            <a:xfrm>
              <a:off x="657730" y="4169077"/>
              <a:ext cx="290464" cy="369332"/>
            </a:xfrm>
            <a:prstGeom prst="rect">
              <a:avLst/>
            </a:prstGeom>
            <a:noFill/>
          </p:spPr>
          <p:txBody>
            <a:bodyPr wrap="none" rtlCol="0">
              <a:spAutoFit/>
            </a:bodyPr>
            <a:lstStyle/>
            <a:p>
              <a:r>
                <a:rPr lang="de-DE" dirty="0"/>
                <a:t>S</a:t>
              </a:r>
            </a:p>
          </p:txBody>
        </p:sp>
        <p:sp>
          <p:nvSpPr>
            <p:cNvPr id="10" name="Textfeld 9">
              <a:extLst>
                <a:ext uri="{FF2B5EF4-FFF2-40B4-BE49-F238E27FC236}">
                  <a16:creationId xmlns:a16="http://schemas.microsoft.com/office/drawing/2014/main" id="{45E0DF68-50CB-496E-A48C-4119456CA52A}"/>
                </a:ext>
              </a:extLst>
            </p:cNvPr>
            <p:cNvSpPr txBox="1"/>
            <p:nvPr/>
          </p:nvSpPr>
          <p:spPr>
            <a:xfrm>
              <a:off x="650920" y="5663922"/>
              <a:ext cx="309700" cy="369332"/>
            </a:xfrm>
            <a:prstGeom prst="rect">
              <a:avLst/>
            </a:prstGeom>
            <a:noFill/>
          </p:spPr>
          <p:txBody>
            <a:bodyPr wrap="none" rtlCol="0">
              <a:spAutoFit/>
            </a:bodyPr>
            <a:lstStyle/>
            <a:p>
              <a:r>
                <a:rPr lang="de-DE" dirty="0"/>
                <a:t>R</a:t>
              </a:r>
            </a:p>
          </p:txBody>
        </p:sp>
        <p:sp>
          <p:nvSpPr>
            <p:cNvPr id="21" name="Freihandform: Form 20">
              <a:extLst>
                <a:ext uri="{FF2B5EF4-FFF2-40B4-BE49-F238E27FC236}">
                  <a16:creationId xmlns:a16="http://schemas.microsoft.com/office/drawing/2014/main" id="{1D9932D1-F653-4D48-A0A2-941CEE0F00CA}"/>
                </a:ext>
              </a:extLst>
            </p:cNvPr>
            <p:cNvSpPr/>
            <p:nvPr/>
          </p:nvSpPr>
          <p:spPr>
            <a:xfrm>
              <a:off x="899239" y="4353743"/>
              <a:ext cx="834887" cy="0"/>
            </a:xfrm>
            <a:custGeom>
              <a:avLst/>
              <a:gdLst>
                <a:gd name="connsiteX0" fmla="*/ 0 w 834887"/>
                <a:gd name="connsiteY0" fmla="*/ 0 h 0"/>
                <a:gd name="connsiteX1" fmla="*/ 834887 w 834887"/>
                <a:gd name="connsiteY1" fmla="*/ 0 h 0"/>
              </a:gdLst>
              <a:ahLst/>
              <a:cxnLst>
                <a:cxn ang="0">
                  <a:pos x="connsiteX0" y="connsiteY0"/>
                </a:cxn>
                <a:cxn ang="0">
                  <a:pos x="connsiteX1" y="connsiteY1"/>
                </a:cxn>
              </a:cxnLst>
              <a:rect l="l" t="t" r="r" b="b"/>
              <a:pathLst>
                <a:path w="834887">
                  <a:moveTo>
                    <a:pt x="0" y="0"/>
                  </a:moveTo>
                  <a:lnTo>
                    <a:pt x="83488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4" name="Freihandform: Form 23">
              <a:extLst>
                <a:ext uri="{FF2B5EF4-FFF2-40B4-BE49-F238E27FC236}">
                  <a16:creationId xmlns:a16="http://schemas.microsoft.com/office/drawing/2014/main" id="{F468BB17-F9A0-456A-BC3E-8F28C164A4A7}"/>
                </a:ext>
              </a:extLst>
            </p:cNvPr>
            <p:cNvSpPr/>
            <p:nvPr/>
          </p:nvSpPr>
          <p:spPr>
            <a:xfrm>
              <a:off x="2472082" y="4474903"/>
              <a:ext cx="930303" cy="0"/>
            </a:xfrm>
            <a:custGeom>
              <a:avLst/>
              <a:gdLst>
                <a:gd name="connsiteX0" fmla="*/ 0 w 930303"/>
                <a:gd name="connsiteY0" fmla="*/ 0 h 0"/>
                <a:gd name="connsiteX1" fmla="*/ 930303 w 930303"/>
                <a:gd name="connsiteY1" fmla="*/ 0 h 0"/>
              </a:gdLst>
              <a:ahLst/>
              <a:cxnLst>
                <a:cxn ang="0">
                  <a:pos x="connsiteX0" y="connsiteY0"/>
                </a:cxn>
                <a:cxn ang="0">
                  <a:pos x="connsiteX1" y="connsiteY1"/>
                </a:cxn>
              </a:cxnLst>
              <a:rect l="l" t="t" r="r" b="b"/>
              <a:pathLst>
                <a:path w="930303">
                  <a:moveTo>
                    <a:pt x="0" y="0"/>
                  </a:moveTo>
                  <a:lnTo>
                    <a:pt x="93030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5" name="Textfeld 24">
              <a:extLst>
                <a:ext uri="{FF2B5EF4-FFF2-40B4-BE49-F238E27FC236}">
                  <a16:creationId xmlns:a16="http://schemas.microsoft.com/office/drawing/2014/main" id="{EE0E22C8-D9EA-442E-98E9-A85493E257D6}"/>
                </a:ext>
              </a:extLst>
            </p:cNvPr>
            <p:cNvSpPr txBox="1"/>
            <p:nvPr/>
          </p:nvSpPr>
          <p:spPr>
            <a:xfrm>
              <a:off x="3402385" y="4298946"/>
              <a:ext cx="340158" cy="369332"/>
            </a:xfrm>
            <a:prstGeom prst="rect">
              <a:avLst/>
            </a:prstGeom>
            <a:noFill/>
          </p:spPr>
          <p:txBody>
            <a:bodyPr wrap="none" rtlCol="0">
              <a:spAutoFit/>
            </a:bodyPr>
            <a:lstStyle/>
            <a:p>
              <a:r>
                <a:rPr lang="de-DE" dirty="0"/>
                <a:t>Q</a:t>
              </a:r>
            </a:p>
          </p:txBody>
        </p:sp>
        <p:sp>
          <p:nvSpPr>
            <p:cNvPr id="26" name="Textfeld 25">
              <a:extLst>
                <a:ext uri="{FF2B5EF4-FFF2-40B4-BE49-F238E27FC236}">
                  <a16:creationId xmlns:a16="http://schemas.microsoft.com/office/drawing/2014/main" id="{1204D207-D968-48B8-8E30-1DDB7307CE8A}"/>
                </a:ext>
              </a:extLst>
            </p:cNvPr>
            <p:cNvSpPr txBox="1"/>
            <p:nvPr/>
          </p:nvSpPr>
          <p:spPr>
            <a:xfrm>
              <a:off x="3402385" y="5479256"/>
              <a:ext cx="558166" cy="369332"/>
            </a:xfrm>
            <a:prstGeom prst="rect">
              <a:avLst/>
            </a:prstGeom>
            <a:noFill/>
          </p:spPr>
          <p:txBody>
            <a:bodyPr wrap="none" rtlCol="0">
              <a:spAutoFit/>
            </a:bodyPr>
            <a:lstStyle/>
            <a:p>
              <a:r>
                <a:rPr lang="de-DE" dirty="0">
                  <a:sym typeface="Symbol" panose="05050102010706020507" pitchFamily="18" charset="2"/>
                </a:rPr>
                <a:t> </a:t>
              </a:r>
              <a:r>
                <a:rPr lang="de-DE" dirty="0"/>
                <a:t>Q</a:t>
              </a:r>
            </a:p>
          </p:txBody>
        </p:sp>
        <p:sp>
          <p:nvSpPr>
            <p:cNvPr id="27" name="Freihandform: Form 26">
              <a:extLst>
                <a:ext uri="{FF2B5EF4-FFF2-40B4-BE49-F238E27FC236}">
                  <a16:creationId xmlns:a16="http://schemas.microsoft.com/office/drawing/2014/main" id="{52632988-3433-41F3-AD58-5BA33F26E7EC}"/>
                </a:ext>
              </a:extLst>
            </p:cNvPr>
            <p:cNvSpPr/>
            <p:nvPr/>
          </p:nvSpPr>
          <p:spPr>
            <a:xfrm>
              <a:off x="2445752" y="5707417"/>
              <a:ext cx="930303" cy="0"/>
            </a:xfrm>
            <a:custGeom>
              <a:avLst/>
              <a:gdLst>
                <a:gd name="connsiteX0" fmla="*/ 0 w 930303"/>
                <a:gd name="connsiteY0" fmla="*/ 0 h 0"/>
                <a:gd name="connsiteX1" fmla="*/ 930303 w 930303"/>
                <a:gd name="connsiteY1" fmla="*/ 0 h 0"/>
              </a:gdLst>
              <a:ahLst/>
              <a:cxnLst>
                <a:cxn ang="0">
                  <a:pos x="connsiteX0" y="connsiteY0"/>
                </a:cxn>
                <a:cxn ang="0">
                  <a:pos x="connsiteX1" y="connsiteY1"/>
                </a:cxn>
              </a:cxnLst>
              <a:rect l="l" t="t" r="r" b="b"/>
              <a:pathLst>
                <a:path w="930303">
                  <a:moveTo>
                    <a:pt x="0" y="0"/>
                  </a:moveTo>
                  <a:lnTo>
                    <a:pt x="93030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8" name="Freihandform: Form 27">
              <a:extLst>
                <a:ext uri="{FF2B5EF4-FFF2-40B4-BE49-F238E27FC236}">
                  <a16:creationId xmlns:a16="http://schemas.microsoft.com/office/drawing/2014/main" id="{D1B76493-314B-411B-A9B8-0736D5552C60}"/>
                </a:ext>
              </a:extLst>
            </p:cNvPr>
            <p:cNvSpPr/>
            <p:nvPr/>
          </p:nvSpPr>
          <p:spPr>
            <a:xfrm>
              <a:off x="1416074" y="4663844"/>
              <a:ext cx="1431235" cy="1043572"/>
            </a:xfrm>
            <a:custGeom>
              <a:avLst/>
              <a:gdLst>
                <a:gd name="connsiteX0" fmla="*/ 310101 w 1431235"/>
                <a:gd name="connsiteY0" fmla="*/ 0 h 1073426"/>
                <a:gd name="connsiteX1" fmla="*/ 0 w 1431235"/>
                <a:gd name="connsiteY1" fmla="*/ 0 h 1073426"/>
                <a:gd name="connsiteX2" fmla="*/ 0 w 1431235"/>
                <a:gd name="connsiteY2" fmla="*/ 238539 h 1073426"/>
                <a:gd name="connsiteX3" fmla="*/ 1431235 w 1431235"/>
                <a:gd name="connsiteY3" fmla="*/ 803082 h 1073426"/>
                <a:gd name="connsiteX4" fmla="*/ 1431235 w 1431235"/>
                <a:gd name="connsiteY4" fmla="*/ 1073426 h 107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35" h="1073426">
                  <a:moveTo>
                    <a:pt x="310101" y="0"/>
                  </a:moveTo>
                  <a:lnTo>
                    <a:pt x="0" y="0"/>
                  </a:lnTo>
                  <a:lnTo>
                    <a:pt x="0" y="238539"/>
                  </a:lnTo>
                  <a:lnTo>
                    <a:pt x="1431235" y="803082"/>
                  </a:lnTo>
                  <a:lnTo>
                    <a:pt x="1431235" y="10734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9" name="Freihandform: Form 28">
              <a:extLst>
                <a:ext uri="{FF2B5EF4-FFF2-40B4-BE49-F238E27FC236}">
                  <a16:creationId xmlns:a16="http://schemas.microsoft.com/office/drawing/2014/main" id="{22566317-2181-44AB-AA59-C11AE1E4E314}"/>
                </a:ext>
              </a:extLst>
            </p:cNvPr>
            <p:cNvSpPr/>
            <p:nvPr/>
          </p:nvSpPr>
          <p:spPr>
            <a:xfrm>
              <a:off x="931044" y="5848588"/>
              <a:ext cx="795131" cy="0"/>
            </a:xfrm>
            <a:custGeom>
              <a:avLst/>
              <a:gdLst>
                <a:gd name="connsiteX0" fmla="*/ 795131 w 795131"/>
                <a:gd name="connsiteY0" fmla="*/ 0 h 0"/>
                <a:gd name="connsiteX1" fmla="*/ 0 w 795131"/>
                <a:gd name="connsiteY1" fmla="*/ 0 h 0"/>
              </a:gdLst>
              <a:ahLst/>
              <a:cxnLst>
                <a:cxn ang="0">
                  <a:pos x="connsiteX0" y="connsiteY0"/>
                </a:cxn>
                <a:cxn ang="0">
                  <a:pos x="connsiteX1" y="connsiteY1"/>
                </a:cxn>
              </a:cxnLst>
              <a:rect l="l" t="t" r="r" b="b"/>
              <a:pathLst>
                <a:path w="795131">
                  <a:moveTo>
                    <a:pt x="795131"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0" name="Freihandform: Form 29">
              <a:extLst>
                <a:ext uri="{FF2B5EF4-FFF2-40B4-BE49-F238E27FC236}">
                  <a16:creationId xmlns:a16="http://schemas.microsoft.com/office/drawing/2014/main" id="{3177CCAE-05DE-4C7B-B6F7-62CC38451B8A}"/>
                </a:ext>
              </a:extLst>
            </p:cNvPr>
            <p:cNvSpPr/>
            <p:nvPr/>
          </p:nvSpPr>
          <p:spPr>
            <a:xfrm flipV="1">
              <a:off x="1415677" y="4474903"/>
              <a:ext cx="1431235" cy="1134906"/>
            </a:xfrm>
            <a:custGeom>
              <a:avLst/>
              <a:gdLst>
                <a:gd name="connsiteX0" fmla="*/ 310101 w 1431235"/>
                <a:gd name="connsiteY0" fmla="*/ 0 h 1073426"/>
                <a:gd name="connsiteX1" fmla="*/ 0 w 1431235"/>
                <a:gd name="connsiteY1" fmla="*/ 0 h 1073426"/>
                <a:gd name="connsiteX2" fmla="*/ 0 w 1431235"/>
                <a:gd name="connsiteY2" fmla="*/ 238539 h 1073426"/>
                <a:gd name="connsiteX3" fmla="*/ 1431235 w 1431235"/>
                <a:gd name="connsiteY3" fmla="*/ 803082 h 1073426"/>
                <a:gd name="connsiteX4" fmla="*/ 1431235 w 1431235"/>
                <a:gd name="connsiteY4" fmla="*/ 1073426 h 107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35" h="1073426">
                  <a:moveTo>
                    <a:pt x="310101" y="0"/>
                  </a:moveTo>
                  <a:lnTo>
                    <a:pt x="0" y="0"/>
                  </a:lnTo>
                  <a:lnTo>
                    <a:pt x="0" y="238539"/>
                  </a:lnTo>
                  <a:lnTo>
                    <a:pt x="1431235" y="803082"/>
                  </a:lnTo>
                  <a:lnTo>
                    <a:pt x="1431235" y="10734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62" name="Gruppieren 61">
              <a:extLst>
                <a:ext uri="{FF2B5EF4-FFF2-40B4-BE49-F238E27FC236}">
                  <a16:creationId xmlns:a16="http://schemas.microsoft.com/office/drawing/2014/main" id="{4379862C-C3E6-412D-B2AE-B4935EF73CE2}"/>
                </a:ext>
              </a:extLst>
            </p:cNvPr>
            <p:cNvGrpSpPr/>
            <p:nvPr/>
          </p:nvGrpSpPr>
          <p:grpSpPr>
            <a:xfrm>
              <a:off x="1661972" y="4247335"/>
              <a:ext cx="809912" cy="486151"/>
              <a:chOff x="5422149" y="1704857"/>
              <a:chExt cx="1020652" cy="612648"/>
            </a:xfrm>
          </p:grpSpPr>
          <p:sp>
            <p:nvSpPr>
              <p:cNvPr id="63" name="Freihandform: Form 62">
                <a:extLst>
                  <a:ext uri="{FF2B5EF4-FFF2-40B4-BE49-F238E27FC236}">
                    <a16:creationId xmlns:a16="http://schemas.microsoft.com/office/drawing/2014/main" id="{9903810E-05A7-4A6E-90A3-C7CB84E48903}"/>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7" name="Ellipse 66">
                <a:extLst>
                  <a:ext uri="{FF2B5EF4-FFF2-40B4-BE49-F238E27FC236}">
                    <a16:creationId xmlns:a16="http://schemas.microsoft.com/office/drawing/2014/main" id="{58AD57B9-16DA-4A94-858A-A41F06696498}"/>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68" name="Gruppieren 67">
              <a:extLst>
                <a:ext uri="{FF2B5EF4-FFF2-40B4-BE49-F238E27FC236}">
                  <a16:creationId xmlns:a16="http://schemas.microsoft.com/office/drawing/2014/main" id="{788563F8-7B12-4043-91A5-93B671D40861}"/>
                </a:ext>
              </a:extLst>
            </p:cNvPr>
            <p:cNvGrpSpPr/>
            <p:nvPr/>
          </p:nvGrpSpPr>
          <p:grpSpPr>
            <a:xfrm>
              <a:off x="1635840" y="5476289"/>
              <a:ext cx="809912" cy="486151"/>
              <a:chOff x="5422149" y="1704857"/>
              <a:chExt cx="1020652" cy="612648"/>
            </a:xfrm>
          </p:grpSpPr>
          <p:sp>
            <p:nvSpPr>
              <p:cNvPr id="69" name="Freihandform: Form 68">
                <a:extLst>
                  <a:ext uri="{FF2B5EF4-FFF2-40B4-BE49-F238E27FC236}">
                    <a16:creationId xmlns:a16="http://schemas.microsoft.com/office/drawing/2014/main" id="{172D2997-A9CD-471F-94F7-D534E26141CD}"/>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0" name="Ellipse 69">
                <a:extLst>
                  <a:ext uri="{FF2B5EF4-FFF2-40B4-BE49-F238E27FC236}">
                    <a16:creationId xmlns:a16="http://schemas.microsoft.com/office/drawing/2014/main" id="{AA96F304-3F67-4E67-8DC0-CF65AEB576A3}"/>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125" name="Ellipse 124">
              <a:extLst>
                <a:ext uri="{FF2B5EF4-FFF2-40B4-BE49-F238E27FC236}">
                  <a16:creationId xmlns:a16="http://schemas.microsoft.com/office/drawing/2014/main" id="{70544C4C-7524-4B6C-8198-86EF5DBBA0D3}"/>
                </a:ext>
              </a:extLst>
            </p:cNvPr>
            <p:cNvSpPr/>
            <p:nvPr/>
          </p:nvSpPr>
          <p:spPr>
            <a:xfrm>
              <a:off x="1614282" y="430427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6" name="Ellipse 125">
              <a:extLst>
                <a:ext uri="{FF2B5EF4-FFF2-40B4-BE49-F238E27FC236}">
                  <a16:creationId xmlns:a16="http://schemas.microsoft.com/office/drawing/2014/main" id="{3DE22A1E-A551-4337-AC28-DF21CB80B6C7}"/>
                </a:ext>
              </a:extLst>
            </p:cNvPr>
            <p:cNvSpPr/>
            <p:nvPr/>
          </p:nvSpPr>
          <p:spPr>
            <a:xfrm>
              <a:off x="1587349" y="579371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27357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C4DA9E71-D7F6-4428-B3D8-52836F0ED9E7}"/>
              </a:ext>
            </a:extLst>
          </p:cNvPr>
          <p:cNvSpPr txBox="1"/>
          <p:nvPr/>
        </p:nvSpPr>
        <p:spPr>
          <a:xfrm>
            <a:off x="178725" y="151380"/>
            <a:ext cx="6929718" cy="523220"/>
          </a:xfrm>
          <a:prstGeom prst="rect">
            <a:avLst/>
          </a:prstGeom>
          <a:noFill/>
        </p:spPr>
        <p:txBody>
          <a:bodyPr wrap="none" rtlCol="0">
            <a:spAutoFit/>
          </a:bodyPr>
          <a:lstStyle/>
          <a:p>
            <a:r>
              <a:rPr lang="de-DE" sz="2800" b="1" dirty="0"/>
              <a:t>RS-Flipflop |</a:t>
            </a:r>
            <a:r>
              <a:rPr lang="de-DE" sz="2800" dirty="0"/>
              <a:t> </a:t>
            </a:r>
            <a:r>
              <a:rPr lang="de-DE" sz="2800" b="1" dirty="0"/>
              <a:t>synchron/taktzustandsgesteuert</a:t>
            </a:r>
          </a:p>
        </p:txBody>
      </p:sp>
      <p:sp>
        <p:nvSpPr>
          <p:cNvPr id="5" name="Textfeld 4">
            <a:extLst>
              <a:ext uri="{FF2B5EF4-FFF2-40B4-BE49-F238E27FC236}">
                <a16:creationId xmlns:a16="http://schemas.microsoft.com/office/drawing/2014/main" id="{EA3AE191-6BC0-47E5-B461-3D9F834AAE5C}"/>
              </a:ext>
            </a:extLst>
          </p:cNvPr>
          <p:cNvSpPr txBox="1"/>
          <p:nvPr/>
        </p:nvSpPr>
        <p:spPr>
          <a:xfrm>
            <a:off x="752246" y="951620"/>
            <a:ext cx="974498" cy="369332"/>
          </a:xfrm>
          <a:prstGeom prst="rect">
            <a:avLst/>
          </a:prstGeom>
          <a:noFill/>
        </p:spPr>
        <p:txBody>
          <a:bodyPr wrap="none" rtlCol="0">
            <a:spAutoFit/>
          </a:bodyPr>
          <a:lstStyle/>
          <a:p>
            <a:r>
              <a:rPr lang="de-DE" b="1" dirty="0"/>
              <a:t>Aufgabe</a:t>
            </a:r>
          </a:p>
        </p:txBody>
      </p:sp>
      <p:sp>
        <p:nvSpPr>
          <p:cNvPr id="6" name="Textfeld 5">
            <a:extLst>
              <a:ext uri="{FF2B5EF4-FFF2-40B4-BE49-F238E27FC236}">
                <a16:creationId xmlns:a16="http://schemas.microsoft.com/office/drawing/2014/main" id="{84EABD35-E84C-4B02-8C99-2EAC9E866B67}"/>
              </a:ext>
            </a:extLst>
          </p:cNvPr>
          <p:cNvSpPr txBox="1"/>
          <p:nvPr/>
        </p:nvSpPr>
        <p:spPr>
          <a:xfrm>
            <a:off x="7334260" y="877621"/>
            <a:ext cx="889924" cy="369332"/>
          </a:xfrm>
          <a:prstGeom prst="rect">
            <a:avLst/>
          </a:prstGeom>
          <a:noFill/>
        </p:spPr>
        <p:txBody>
          <a:bodyPr wrap="none" rtlCol="0">
            <a:spAutoFit/>
          </a:bodyPr>
          <a:lstStyle/>
          <a:p>
            <a:r>
              <a:rPr lang="de-DE" b="1" dirty="0"/>
              <a:t>Symbol</a:t>
            </a:r>
          </a:p>
        </p:txBody>
      </p:sp>
      <p:sp>
        <p:nvSpPr>
          <p:cNvPr id="7" name="Textfeld 6">
            <a:extLst>
              <a:ext uri="{FF2B5EF4-FFF2-40B4-BE49-F238E27FC236}">
                <a16:creationId xmlns:a16="http://schemas.microsoft.com/office/drawing/2014/main" id="{957928AB-500B-45D8-8486-3D33ECC59EB9}"/>
              </a:ext>
            </a:extLst>
          </p:cNvPr>
          <p:cNvSpPr txBox="1"/>
          <p:nvPr/>
        </p:nvSpPr>
        <p:spPr>
          <a:xfrm>
            <a:off x="657730" y="3313467"/>
            <a:ext cx="1183337" cy="369332"/>
          </a:xfrm>
          <a:prstGeom prst="rect">
            <a:avLst/>
          </a:prstGeom>
          <a:noFill/>
        </p:spPr>
        <p:txBody>
          <a:bodyPr wrap="none" rtlCol="0">
            <a:spAutoFit/>
          </a:bodyPr>
          <a:lstStyle/>
          <a:p>
            <a:r>
              <a:rPr lang="de-DE" b="1" dirty="0"/>
              <a:t>Schaltung:</a:t>
            </a:r>
          </a:p>
        </p:txBody>
      </p:sp>
      <p:sp>
        <p:nvSpPr>
          <p:cNvPr id="8" name="Textfeld 7">
            <a:extLst>
              <a:ext uri="{FF2B5EF4-FFF2-40B4-BE49-F238E27FC236}">
                <a16:creationId xmlns:a16="http://schemas.microsoft.com/office/drawing/2014/main" id="{5F40AB39-847C-4397-919A-E8C7B194DE03}"/>
              </a:ext>
            </a:extLst>
          </p:cNvPr>
          <p:cNvSpPr txBox="1"/>
          <p:nvPr/>
        </p:nvSpPr>
        <p:spPr>
          <a:xfrm>
            <a:off x="848775" y="1352221"/>
            <a:ext cx="4043607" cy="369332"/>
          </a:xfrm>
          <a:prstGeom prst="rect">
            <a:avLst/>
          </a:prstGeom>
          <a:noFill/>
        </p:spPr>
        <p:txBody>
          <a:bodyPr wrap="none" rtlCol="0">
            <a:spAutoFit/>
          </a:bodyPr>
          <a:lstStyle/>
          <a:p>
            <a:r>
              <a:rPr lang="de-DE" dirty="0"/>
              <a:t>Wert speichern(nur solange unter Strom)</a:t>
            </a:r>
          </a:p>
        </p:txBody>
      </p:sp>
      <p:grpSp>
        <p:nvGrpSpPr>
          <p:cNvPr id="9" name="Gruppieren 8">
            <a:extLst>
              <a:ext uri="{FF2B5EF4-FFF2-40B4-BE49-F238E27FC236}">
                <a16:creationId xmlns:a16="http://schemas.microsoft.com/office/drawing/2014/main" id="{BC5FA2F0-D55E-49EC-A7C1-7F0794018D3B}"/>
              </a:ext>
            </a:extLst>
          </p:cNvPr>
          <p:cNvGrpSpPr/>
          <p:nvPr/>
        </p:nvGrpSpPr>
        <p:grpSpPr>
          <a:xfrm>
            <a:off x="7508770" y="1399317"/>
            <a:ext cx="2112901" cy="1569914"/>
            <a:chOff x="7508770" y="1399317"/>
            <a:chExt cx="2112901" cy="1569914"/>
          </a:xfrm>
        </p:grpSpPr>
        <p:sp>
          <p:nvSpPr>
            <p:cNvPr id="10" name="Freihandform: Form 9">
              <a:extLst>
                <a:ext uri="{FF2B5EF4-FFF2-40B4-BE49-F238E27FC236}">
                  <a16:creationId xmlns:a16="http://schemas.microsoft.com/office/drawing/2014/main" id="{85E9DE65-3288-4FF8-9800-275A3A8E14AE}"/>
                </a:ext>
              </a:extLst>
            </p:cNvPr>
            <p:cNvSpPr/>
            <p:nvPr/>
          </p:nvSpPr>
          <p:spPr>
            <a:xfrm>
              <a:off x="7513808" y="1760561"/>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Freihandform: Form 10">
              <a:extLst>
                <a:ext uri="{FF2B5EF4-FFF2-40B4-BE49-F238E27FC236}">
                  <a16:creationId xmlns:a16="http://schemas.microsoft.com/office/drawing/2014/main" id="{9970E25C-A843-4D7F-A43A-CDE229AF9901}"/>
                </a:ext>
              </a:extLst>
            </p:cNvPr>
            <p:cNvSpPr/>
            <p:nvPr/>
          </p:nvSpPr>
          <p:spPr>
            <a:xfrm>
              <a:off x="7508770" y="266795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Form 11">
              <a:extLst>
                <a:ext uri="{FF2B5EF4-FFF2-40B4-BE49-F238E27FC236}">
                  <a16:creationId xmlns:a16="http://schemas.microsoft.com/office/drawing/2014/main" id="{9E208704-0779-4B81-B7EC-A45B6D74FB02}"/>
                </a:ext>
              </a:extLst>
            </p:cNvPr>
            <p:cNvSpPr/>
            <p:nvPr/>
          </p:nvSpPr>
          <p:spPr>
            <a:xfrm>
              <a:off x="9321421" y="266795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reihandform: Form 12">
              <a:extLst>
                <a:ext uri="{FF2B5EF4-FFF2-40B4-BE49-F238E27FC236}">
                  <a16:creationId xmlns:a16="http://schemas.microsoft.com/office/drawing/2014/main" id="{3EFCC173-D9F3-4995-A1F5-E647AB2A8E97}"/>
                </a:ext>
              </a:extLst>
            </p:cNvPr>
            <p:cNvSpPr/>
            <p:nvPr/>
          </p:nvSpPr>
          <p:spPr>
            <a:xfrm>
              <a:off x="9321421" y="176696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C1323D3A-DC8A-400C-BA77-0FA83C97E449}"/>
                </a:ext>
              </a:extLst>
            </p:cNvPr>
            <p:cNvSpPr/>
            <p:nvPr/>
          </p:nvSpPr>
          <p:spPr>
            <a:xfrm>
              <a:off x="7819808" y="1399317"/>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17E6AE4F-96BA-4D1A-8C15-FF7A877E8A85}"/>
                </a:ext>
              </a:extLst>
            </p:cNvPr>
            <p:cNvSpPr txBox="1"/>
            <p:nvPr/>
          </p:nvSpPr>
          <p:spPr>
            <a:xfrm>
              <a:off x="7897330" y="1561762"/>
              <a:ext cx="290464" cy="369332"/>
            </a:xfrm>
            <a:prstGeom prst="rect">
              <a:avLst/>
            </a:prstGeom>
            <a:noFill/>
          </p:spPr>
          <p:txBody>
            <a:bodyPr wrap="none" rtlCol="0">
              <a:spAutoFit/>
            </a:bodyPr>
            <a:lstStyle/>
            <a:p>
              <a:r>
                <a:rPr lang="de-DE" dirty="0"/>
                <a:t>S</a:t>
              </a:r>
            </a:p>
          </p:txBody>
        </p:sp>
        <p:sp>
          <p:nvSpPr>
            <p:cNvPr id="16" name="Textfeld 15">
              <a:extLst>
                <a:ext uri="{FF2B5EF4-FFF2-40B4-BE49-F238E27FC236}">
                  <a16:creationId xmlns:a16="http://schemas.microsoft.com/office/drawing/2014/main" id="{261D991E-35E1-4BBD-B01B-F630B027C59C}"/>
                </a:ext>
              </a:extLst>
            </p:cNvPr>
            <p:cNvSpPr txBox="1"/>
            <p:nvPr/>
          </p:nvSpPr>
          <p:spPr>
            <a:xfrm>
              <a:off x="7897330" y="2483288"/>
              <a:ext cx="309700" cy="369332"/>
            </a:xfrm>
            <a:prstGeom prst="rect">
              <a:avLst/>
            </a:prstGeom>
            <a:noFill/>
          </p:spPr>
          <p:txBody>
            <a:bodyPr wrap="none" rtlCol="0">
              <a:spAutoFit/>
            </a:bodyPr>
            <a:lstStyle/>
            <a:p>
              <a:r>
                <a:rPr lang="de-DE" dirty="0"/>
                <a:t>R</a:t>
              </a:r>
            </a:p>
          </p:txBody>
        </p:sp>
        <p:sp>
          <p:nvSpPr>
            <p:cNvPr id="17" name="Textfeld 16">
              <a:extLst>
                <a:ext uri="{FF2B5EF4-FFF2-40B4-BE49-F238E27FC236}">
                  <a16:creationId xmlns:a16="http://schemas.microsoft.com/office/drawing/2014/main" id="{9AF87A45-F1FA-4E92-9B34-D1C44A09BA63}"/>
                </a:ext>
              </a:extLst>
            </p:cNvPr>
            <p:cNvSpPr txBox="1"/>
            <p:nvPr/>
          </p:nvSpPr>
          <p:spPr>
            <a:xfrm>
              <a:off x="8989285" y="1575895"/>
              <a:ext cx="340158" cy="369332"/>
            </a:xfrm>
            <a:prstGeom prst="rect">
              <a:avLst/>
            </a:prstGeom>
            <a:noFill/>
          </p:spPr>
          <p:txBody>
            <a:bodyPr wrap="none" rtlCol="0">
              <a:spAutoFit/>
            </a:bodyPr>
            <a:lstStyle/>
            <a:p>
              <a:r>
                <a:rPr lang="de-DE" dirty="0"/>
                <a:t>Q</a:t>
              </a:r>
            </a:p>
          </p:txBody>
        </p:sp>
        <p:sp>
          <p:nvSpPr>
            <p:cNvPr id="18" name="Textfeld 17">
              <a:extLst>
                <a:ext uri="{FF2B5EF4-FFF2-40B4-BE49-F238E27FC236}">
                  <a16:creationId xmlns:a16="http://schemas.microsoft.com/office/drawing/2014/main" id="{4B133EAF-0A71-4678-BE94-5838479649E1}"/>
                </a:ext>
              </a:extLst>
            </p:cNvPr>
            <p:cNvSpPr txBox="1"/>
            <p:nvPr/>
          </p:nvSpPr>
          <p:spPr>
            <a:xfrm>
              <a:off x="8770917" y="2483288"/>
              <a:ext cx="558166" cy="369332"/>
            </a:xfrm>
            <a:prstGeom prst="rect">
              <a:avLst/>
            </a:prstGeom>
            <a:noFill/>
          </p:spPr>
          <p:txBody>
            <a:bodyPr wrap="none" rtlCol="0">
              <a:spAutoFit/>
            </a:bodyPr>
            <a:lstStyle/>
            <a:p>
              <a:r>
                <a:rPr lang="de-DE" dirty="0">
                  <a:sym typeface="Symbol" panose="05050102010706020507" pitchFamily="18" charset="2"/>
                </a:rPr>
                <a:t> </a:t>
              </a:r>
              <a:r>
                <a:rPr lang="de-DE" dirty="0"/>
                <a:t>Q</a:t>
              </a:r>
            </a:p>
          </p:txBody>
        </p:sp>
      </p:grpSp>
      <p:sp>
        <p:nvSpPr>
          <p:cNvPr id="19" name="Textfeld 18">
            <a:extLst>
              <a:ext uri="{FF2B5EF4-FFF2-40B4-BE49-F238E27FC236}">
                <a16:creationId xmlns:a16="http://schemas.microsoft.com/office/drawing/2014/main" id="{43516DF8-BBD0-4A1E-A56D-40B034EC580A}"/>
              </a:ext>
            </a:extLst>
          </p:cNvPr>
          <p:cNvSpPr txBox="1"/>
          <p:nvPr/>
        </p:nvSpPr>
        <p:spPr>
          <a:xfrm>
            <a:off x="6136196" y="3313467"/>
            <a:ext cx="1665071" cy="369332"/>
          </a:xfrm>
          <a:prstGeom prst="rect">
            <a:avLst/>
          </a:prstGeom>
          <a:noFill/>
        </p:spPr>
        <p:txBody>
          <a:bodyPr wrap="none" rtlCol="0">
            <a:spAutoFit/>
          </a:bodyPr>
          <a:lstStyle/>
          <a:p>
            <a:r>
              <a:rPr lang="de-DE" b="1" dirty="0"/>
              <a:t>Wahrheitstafel:</a:t>
            </a:r>
          </a:p>
        </p:txBody>
      </p:sp>
      <p:sp>
        <p:nvSpPr>
          <p:cNvPr id="20" name="Textfeld 19">
            <a:extLst>
              <a:ext uri="{FF2B5EF4-FFF2-40B4-BE49-F238E27FC236}">
                <a16:creationId xmlns:a16="http://schemas.microsoft.com/office/drawing/2014/main" id="{5B6E9725-2E5A-4139-A00A-57AD4E033746}"/>
              </a:ext>
            </a:extLst>
          </p:cNvPr>
          <p:cNvSpPr txBox="1"/>
          <p:nvPr/>
        </p:nvSpPr>
        <p:spPr>
          <a:xfrm>
            <a:off x="6277345" y="6030494"/>
            <a:ext cx="1891865" cy="646331"/>
          </a:xfrm>
          <a:prstGeom prst="rect">
            <a:avLst/>
          </a:prstGeom>
          <a:noFill/>
        </p:spPr>
        <p:txBody>
          <a:bodyPr wrap="none" rtlCol="0">
            <a:spAutoFit/>
          </a:bodyPr>
          <a:lstStyle/>
          <a:p>
            <a:r>
              <a:rPr lang="de-DE" dirty="0"/>
              <a:t>Q = </a:t>
            </a:r>
            <a:r>
              <a:rPr lang="de-DE" dirty="0">
                <a:sym typeface="Symbol" panose="05050102010706020507" pitchFamily="18" charset="2"/>
              </a:rPr>
              <a:t></a:t>
            </a:r>
            <a:r>
              <a:rPr lang="de-DE" dirty="0"/>
              <a:t>(R</a:t>
            </a:r>
            <a:r>
              <a:rPr lang="de-DE" dirty="0">
                <a:sym typeface="Symbol" panose="05050102010706020507" pitchFamily="18" charset="2"/>
              </a:rPr>
              <a:t></a:t>
            </a:r>
            <a:r>
              <a:rPr lang="de-DE" dirty="0"/>
              <a:t>(Q</a:t>
            </a:r>
            <a:r>
              <a:rPr lang="de-DE" dirty="0">
                <a:sym typeface="Symbol" panose="05050102010706020507" pitchFamily="18" charset="2"/>
              </a:rPr>
              <a:t>S</a:t>
            </a:r>
            <a:r>
              <a:rPr lang="de-DE" dirty="0"/>
              <a:t>)) </a:t>
            </a:r>
          </a:p>
          <a:p>
            <a:r>
              <a:rPr lang="de-DE" dirty="0"/>
              <a:t>Q = </a:t>
            </a:r>
            <a:r>
              <a:rPr lang="de-DE" dirty="0">
                <a:sym typeface="Symbol" panose="05050102010706020507" pitchFamily="18" charset="2"/>
              </a:rPr>
              <a:t></a:t>
            </a:r>
            <a:r>
              <a:rPr lang="de-DE" dirty="0"/>
              <a:t>(</a:t>
            </a:r>
            <a:r>
              <a:rPr lang="de-DE" dirty="0" err="1"/>
              <a:t>R</a:t>
            </a:r>
            <a:r>
              <a:rPr lang="de-DE" dirty="0" err="1">
                <a:sym typeface="Symbol" panose="05050102010706020507" pitchFamily="18" charset="2"/>
              </a:rPr>
              <a:t>Q</a:t>
            </a:r>
            <a:r>
              <a:rPr lang="de-DE" baseline="-25000" dirty="0" err="1">
                <a:sym typeface="Symbol" panose="05050102010706020507" pitchFamily="18" charset="2"/>
              </a:rPr>
              <a:t>alt</a:t>
            </a:r>
            <a:r>
              <a:rPr lang="de-DE" dirty="0"/>
              <a:t>) </a:t>
            </a:r>
          </a:p>
        </p:txBody>
      </p:sp>
      <p:graphicFrame>
        <p:nvGraphicFramePr>
          <p:cNvPr id="21" name="Tabelle 20">
            <a:extLst>
              <a:ext uri="{FF2B5EF4-FFF2-40B4-BE49-F238E27FC236}">
                <a16:creationId xmlns:a16="http://schemas.microsoft.com/office/drawing/2014/main" id="{DF8547CE-BED8-4D3A-AA8C-C98864F844AD}"/>
              </a:ext>
            </a:extLst>
          </p:cNvPr>
          <p:cNvGraphicFramePr>
            <a:graphicFrameLocks noGrp="1"/>
          </p:cNvGraphicFramePr>
          <p:nvPr>
            <p:extLst>
              <p:ext uri="{D42A27DB-BD31-4B8C-83A1-F6EECF244321}">
                <p14:modId xmlns:p14="http://schemas.microsoft.com/office/powerpoint/2010/main" val="1134746538"/>
              </p:ext>
            </p:extLst>
          </p:nvPr>
        </p:nvGraphicFramePr>
        <p:xfrm>
          <a:off x="6277345" y="3761308"/>
          <a:ext cx="3400314" cy="2123440"/>
        </p:xfrm>
        <a:graphic>
          <a:graphicData uri="http://schemas.openxmlformats.org/drawingml/2006/table">
            <a:tbl>
              <a:tblPr firstRow="1" bandRow="1">
                <a:tableStyleId>{5C22544A-7EE6-4342-B048-85BDC9FD1C3A}</a:tableStyleId>
              </a:tblPr>
              <a:tblGrid>
                <a:gridCol w="1133438">
                  <a:extLst>
                    <a:ext uri="{9D8B030D-6E8A-4147-A177-3AD203B41FA5}">
                      <a16:colId xmlns:a16="http://schemas.microsoft.com/office/drawing/2014/main" val="3731838424"/>
                    </a:ext>
                  </a:extLst>
                </a:gridCol>
                <a:gridCol w="1133438">
                  <a:extLst>
                    <a:ext uri="{9D8B030D-6E8A-4147-A177-3AD203B41FA5}">
                      <a16:colId xmlns:a16="http://schemas.microsoft.com/office/drawing/2014/main" val="2051402336"/>
                    </a:ext>
                  </a:extLst>
                </a:gridCol>
                <a:gridCol w="1133438">
                  <a:extLst>
                    <a:ext uri="{9D8B030D-6E8A-4147-A177-3AD203B41FA5}">
                      <a16:colId xmlns:a16="http://schemas.microsoft.com/office/drawing/2014/main" val="1702843689"/>
                    </a:ext>
                  </a:extLst>
                </a:gridCol>
              </a:tblGrid>
              <a:tr h="370840">
                <a:tc>
                  <a:txBody>
                    <a:bodyPr/>
                    <a:lstStyle/>
                    <a:p>
                      <a:r>
                        <a:rPr lang="de-DE" dirty="0"/>
                        <a:t>R</a:t>
                      </a:r>
                    </a:p>
                  </a:txBody>
                  <a:tcPr/>
                </a:tc>
                <a:tc>
                  <a:txBody>
                    <a:bodyPr/>
                    <a:lstStyle/>
                    <a:p>
                      <a:r>
                        <a:rPr lang="de-DE" dirty="0"/>
                        <a:t>S</a:t>
                      </a:r>
                    </a:p>
                  </a:txBody>
                  <a:tcPr/>
                </a:tc>
                <a:tc>
                  <a:txBody>
                    <a:bodyPr/>
                    <a:lstStyle/>
                    <a:p>
                      <a:r>
                        <a:rPr lang="de-DE" dirty="0"/>
                        <a:t>Q</a:t>
                      </a:r>
                    </a:p>
                  </a:txBody>
                  <a:tcPr/>
                </a:tc>
                <a:extLst>
                  <a:ext uri="{0D108BD9-81ED-4DB2-BD59-A6C34878D82A}">
                    <a16:rowId xmlns:a16="http://schemas.microsoft.com/office/drawing/2014/main" val="1237943592"/>
                  </a:ext>
                </a:extLst>
              </a:tr>
              <a:tr h="370840">
                <a:tc>
                  <a:txBody>
                    <a:bodyPr/>
                    <a:lstStyle/>
                    <a:p>
                      <a:r>
                        <a:rPr lang="de-DE" dirty="0"/>
                        <a:t>0</a:t>
                      </a:r>
                    </a:p>
                  </a:txBody>
                  <a:tcPr/>
                </a:tc>
                <a:tc>
                  <a:txBody>
                    <a:bodyPr/>
                    <a:lstStyle/>
                    <a:p>
                      <a:r>
                        <a:rPr lang="de-DE" dirty="0"/>
                        <a:t>0</a:t>
                      </a:r>
                    </a:p>
                  </a:txBody>
                  <a:tcPr/>
                </a:tc>
                <a:tc>
                  <a:txBody>
                    <a:bodyPr/>
                    <a:lstStyle/>
                    <a:p>
                      <a:r>
                        <a:rPr lang="de-DE" dirty="0" err="1"/>
                        <a:t>Q</a:t>
                      </a:r>
                      <a:r>
                        <a:rPr lang="de-DE" baseline="-25000" dirty="0" err="1"/>
                        <a:t>alt</a:t>
                      </a:r>
                      <a:endParaRPr lang="de-DE" baseline="-25000" dirty="0"/>
                    </a:p>
                  </a:txBody>
                  <a:tcPr/>
                </a:tc>
                <a:extLst>
                  <a:ext uri="{0D108BD9-81ED-4DB2-BD59-A6C34878D82A}">
                    <a16:rowId xmlns:a16="http://schemas.microsoft.com/office/drawing/2014/main" val="929995413"/>
                  </a:ext>
                </a:extLst>
              </a:tr>
              <a:tr h="370840">
                <a:tc>
                  <a:txBody>
                    <a:bodyPr/>
                    <a:lstStyle/>
                    <a:p>
                      <a:r>
                        <a:rPr lang="de-DE" dirty="0"/>
                        <a:t>0</a:t>
                      </a:r>
                    </a:p>
                  </a:txBody>
                  <a:tcPr/>
                </a:tc>
                <a:tc>
                  <a:txBody>
                    <a:bodyPr/>
                    <a:lstStyle/>
                    <a:p>
                      <a:r>
                        <a:rPr lang="de-DE" dirty="0"/>
                        <a:t>1</a:t>
                      </a:r>
                    </a:p>
                  </a:txBody>
                  <a:tcPr/>
                </a:tc>
                <a:tc>
                  <a:txBody>
                    <a:bodyPr/>
                    <a:lstStyle/>
                    <a:p>
                      <a:r>
                        <a:rPr lang="de-DE" dirty="0"/>
                        <a:t>1</a:t>
                      </a:r>
                    </a:p>
                  </a:txBody>
                  <a:tcPr/>
                </a:tc>
                <a:extLst>
                  <a:ext uri="{0D108BD9-81ED-4DB2-BD59-A6C34878D82A}">
                    <a16:rowId xmlns:a16="http://schemas.microsoft.com/office/drawing/2014/main" val="1448495310"/>
                  </a:ext>
                </a:extLst>
              </a:tr>
              <a:tr h="370840">
                <a:tc>
                  <a:txBody>
                    <a:bodyPr/>
                    <a:lstStyle/>
                    <a:p>
                      <a:r>
                        <a:rPr lang="de-DE" dirty="0"/>
                        <a:t>1</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587538065"/>
                  </a:ext>
                </a:extLst>
              </a:tr>
              <a:tr h="370840">
                <a:tc>
                  <a:txBody>
                    <a:bodyPr/>
                    <a:lstStyle/>
                    <a:p>
                      <a:r>
                        <a:rPr lang="de-DE" dirty="0"/>
                        <a:t>1</a:t>
                      </a:r>
                    </a:p>
                  </a:txBody>
                  <a:tcPr/>
                </a:tc>
                <a:tc>
                  <a:txBody>
                    <a:bodyPr/>
                    <a:lstStyle/>
                    <a:p>
                      <a:r>
                        <a:rPr lang="de-DE" dirty="0"/>
                        <a:t>1</a:t>
                      </a:r>
                    </a:p>
                  </a:txBody>
                  <a:tcPr/>
                </a:tc>
                <a:tc>
                  <a:txBody>
                    <a:bodyPr/>
                    <a:lstStyle/>
                    <a:p>
                      <a:r>
                        <a:rPr lang="de-DE" dirty="0"/>
                        <a:t>verboten Zustand</a:t>
                      </a:r>
                    </a:p>
                  </a:txBody>
                  <a:tcPr/>
                </a:tc>
                <a:extLst>
                  <a:ext uri="{0D108BD9-81ED-4DB2-BD59-A6C34878D82A}">
                    <a16:rowId xmlns:a16="http://schemas.microsoft.com/office/drawing/2014/main" val="487070503"/>
                  </a:ext>
                </a:extLst>
              </a:tr>
            </a:tbl>
          </a:graphicData>
        </a:graphic>
      </p:graphicFrame>
      <p:sp>
        <p:nvSpPr>
          <p:cNvPr id="22" name="Textfeld 21">
            <a:extLst>
              <a:ext uri="{FF2B5EF4-FFF2-40B4-BE49-F238E27FC236}">
                <a16:creationId xmlns:a16="http://schemas.microsoft.com/office/drawing/2014/main" id="{E85D9E79-D688-4737-BA22-AE6E0E38AEE3}"/>
              </a:ext>
            </a:extLst>
          </p:cNvPr>
          <p:cNvSpPr txBox="1"/>
          <p:nvPr/>
        </p:nvSpPr>
        <p:spPr>
          <a:xfrm>
            <a:off x="9832894" y="5265752"/>
            <a:ext cx="2040705" cy="954107"/>
          </a:xfrm>
          <a:prstGeom prst="rect">
            <a:avLst/>
          </a:prstGeom>
          <a:noFill/>
        </p:spPr>
        <p:txBody>
          <a:bodyPr wrap="square" rtlCol="0">
            <a:spAutoFit/>
          </a:bodyPr>
          <a:lstStyle/>
          <a:p>
            <a:r>
              <a:rPr lang="de-DE" sz="1400" dirty="0">
                <a:solidFill>
                  <a:schemeClr val="bg1">
                    <a:lumMod val="65000"/>
                  </a:schemeClr>
                </a:solidFill>
              </a:rPr>
              <a:t>Da sowohl bei Q als auch bei </a:t>
            </a:r>
            <a:r>
              <a:rPr lang="de-DE" sz="1400" dirty="0">
                <a:solidFill>
                  <a:schemeClr val="bg1">
                    <a:lumMod val="65000"/>
                  </a:schemeClr>
                </a:solidFill>
                <a:sym typeface="Symbol" panose="05050102010706020507" pitchFamily="18" charset="2"/>
              </a:rPr>
              <a:t> </a:t>
            </a:r>
            <a:r>
              <a:rPr lang="de-DE" sz="1400" dirty="0">
                <a:solidFill>
                  <a:schemeClr val="bg1">
                    <a:lumMod val="65000"/>
                  </a:schemeClr>
                </a:solidFill>
              </a:rPr>
              <a:t>Q 0 raus kommt, wird diese Kombination als verboten bezeichnet</a:t>
            </a:r>
          </a:p>
        </p:txBody>
      </p:sp>
      <p:sp>
        <p:nvSpPr>
          <p:cNvPr id="23" name="Textfeld 22">
            <a:extLst>
              <a:ext uri="{FF2B5EF4-FFF2-40B4-BE49-F238E27FC236}">
                <a16:creationId xmlns:a16="http://schemas.microsoft.com/office/drawing/2014/main" id="{EDB5A793-89D6-4B87-B3B3-FB19755253C0}"/>
              </a:ext>
            </a:extLst>
          </p:cNvPr>
          <p:cNvSpPr txBox="1"/>
          <p:nvPr/>
        </p:nvSpPr>
        <p:spPr>
          <a:xfrm>
            <a:off x="9832894" y="4891672"/>
            <a:ext cx="961995" cy="307777"/>
          </a:xfrm>
          <a:prstGeom prst="rect">
            <a:avLst/>
          </a:prstGeom>
          <a:noFill/>
        </p:spPr>
        <p:txBody>
          <a:bodyPr wrap="none" rtlCol="0">
            <a:spAutoFit/>
          </a:bodyPr>
          <a:lstStyle/>
          <a:p>
            <a:r>
              <a:rPr lang="de-DE" sz="1400" dirty="0" err="1">
                <a:solidFill>
                  <a:schemeClr val="bg1">
                    <a:lumMod val="65000"/>
                  </a:schemeClr>
                </a:solidFill>
              </a:rPr>
              <a:t>reset</a:t>
            </a:r>
            <a:r>
              <a:rPr lang="de-DE" sz="1400" dirty="0">
                <a:solidFill>
                  <a:schemeClr val="bg1">
                    <a:lumMod val="65000"/>
                  </a:schemeClr>
                </a:solidFill>
              </a:rPr>
              <a:t> auf 0</a:t>
            </a:r>
          </a:p>
        </p:txBody>
      </p:sp>
      <p:sp>
        <p:nvSpPr>
          <p:cNvPr id="24" name="Textfeld 23">
            <a:extLst>
              <a:ext uri="{FF2B5EF4-FFF2-40B4-BE49-F238E27FC236}">
                <a16:creationId xmlns:a16="http://schemas.microsoft.com/office/drawing/2014/main" id="{AF003CF1-074F-462D-97F7-F2FBFBA9B9FA}"/>
              </a:ext>
            </a:extLst>
          </p:cNvPr>
          <p:cNvSpPr txBox="1"/>
          <p:nvPr/>
        </p:nvSpPr>
        <p:spPr>
          <a:xfrm>
            <a:off x="9832894" y="4529740"/>
            <a:ext cx="995785" cy="307777"/>
          </a:xfrm>
          <a:prstGeom prst="rect">
            <a:avLst/>
          </a:prstGeom>
          <a:noFill/>
        </p:spPr>
        <p:txBody>
          <a:bodyPr wrap="none" rtlCol="0">
            <a:spAutoFit/>
          </a:bodyPr>
          <a:lstStyle/>
          <a:p>
            <a:r>
              <a:rPr lang="de-DE" sz="1400" dirty="0">
                <a:solidFill>
                  <a:schemeClr val="bg1">
                    <a:lumMod val="65000"/>
                  </a:schemeClr>
                </a:solidFill>
              </a:rPr>
              <a:t>speichert 1</a:t>
            </a:r>
          </a:p>
        </p:txBody>
      </p:sp>
      <p:sp>
        <p:nvSpPr>
          <p:cNvPr id="25" name="Textfeld 24">
            <a:extLst>
              <a:ext uri="{FF2B5EF4-FFF2-40B4-BE49-F238E27FC236}">
                <a16:creationId xmlns:a16="http://schemas.microsoft.com/office/drawing/2014/main" id="{F08C551A-997F-4D6B-A779-A708BAE5CBDB}"/>
              </a:ext>
            </a:extLst>
          </p:cNvPr>
          <p:cNvSpPr txBox="1"/>
          <p:nvPr/>
        </p:nvSpPr>
        <p:spPr>
          <a:xfrm>
            <a:off x="9832894" y="4159099"/>
            <a:ext cx="1751249" cy="307777"/>
          </a:xfrm>
          <a:prstGeom prst="rect">
            <a:avLst/>
          </a:prstGeom>
          <a:noFill/>
        </p:spPr>
        <p:txBody>
          <a:bodyPr wrap="none" rtlCol="0">
            <a:spAutoFit/>
          </a:bodyPr>
          <a:lstStyle/>
          <a:p>
            <a:r>
              <a:rPr lang="de-DE" sz="1400" dirty="0">
                <a:solidFill>
                  <a:schemeClr val="bg1">
                    <a:lumMod val="65000"/>
                  </a:schemeClr>
                </a:solidFill>
              </a:rPr>
              <a:t>Alles bleibt, wie es ist</a:t>
            </a:r>
          </a:p>
        </p:txBody>
      </p:sp>
      <p:grpSp>
        <p:nvGrpSpPr>
          <p:cNvPr id="45" name="Gruppieren 44">
            <a:extLst>
              <a:ext uri="{FF2B5EF4-FFF2-40B4-BE49-F238E27FC236}">
                <a16:creationId xmlns:a16="http://schemas.microsoft.com/office/drawing/2014/main" id="{1751D146-6F62-4E21-B49F-B9F7E7847A4C}"/>
              </a:ext>
            </a:extLst>
          </p:cNvPr>
          <p:cNvGrpSpPr/>
          <p:nvPr/>
        </p:nvGrpSpPr>
        <p:grpSpPr>
          <a:xfrm>
            <a:off x="717558" y="4281675"/>
            <a:ext cx="4727945" cy="2087902"/>
            <a:chOff x="2279026" y="1704464"/>
            <a:chExt cx="4727945" cy="2087902"/>
          </a:xfrm>
        </p:grpSpPr>
        <p:sp>
          <p:nvSpPr>
            <p:cNvPr id="46" name="Textfeld 45">
              <a:extLst>
                <a:ext uri="{FF2B5EF4-FFF2-40B4-BE49-F238E27FC236}">
                  <a16:creationId xmlns:a16="http://schemas.microsoft.com/office/drawing/2014/main" id="{0266B453-D54E-4D6A-98A2-1D9904C33794}"/>
                </a:ext>
              </a:extLst>
            </p:cNvPr>
            <p:cNvSpPr txBox="1"/>
            <p:nvPr/>
          </p:nvSpPr>
          <p:spPr>
            <a:xfrm>
              <a:off x="4737463" y="1811383"/>
              <a:ext cx="184731" cy="369332"/>
            </a:xfrm>
            <a:prstGeom prst="rect">
              <a:avLst/>
            </a:prstGeom>
            <a:noFill/>
          </p:spPr>
          <p:txBody>
            <a:bodyPr wrap="none" rtlCol="0">
              <a:spAutoFit/>
            </a:bodyPr>
            <a:lstStyle/>
            <a:p>
              <a:endParaRPr lang="de-DE" dirty="0"/>
            </a:p>
          </p:txBody>
        </p:sp>
        <p:sp>
          <p:nvSpPr>
            <p:cNvPr id="47" name="Textfeld 46">
              <a:extLst>
                <a:ext uri="{FF2B5EF4-FFF2-40B4-BE49-F238E27FC236}">
                  <a16:creationId xmlns:a16="http://schemas.microsoft.com/office/drawing/2014/main" id="{65D7C5BB-58A8-4CF0-83A0-7D5B8D286F1F}"/>
                </a:ext>
              </a:extLst>
            </p:cNvPr>
            <p:cNvSpPr txBox="1"/>
            <p:nvPr/>
          </p:nvSpPr>
          <p:spPr>
            <a:xfrm>
              <a:off x="2900351" y="3423034"/>
              <a:ext cx="290464" cy="369332"/>
            </a:xfrm>
            <a:prstGeom prst="rect">
              <a:avLst/>
            </a:prstGeom>
            <a:noFill/>
          </p:spPr>
          <p:txBody>
            <a:bodyPr wrap="none" rtlCol="0">
              <a:spAutoFit/>
            </a:bodyPr>
            <a:lstStyle/>
            <a:p>
              <a:r>
                <a:rPr lang="de-DE" dirty="0"/>
                <a:t>S</a:t>
              </a:r>
            </a:p>
          </p:txBody>
        </p:sp>
        <p:sp>
          <p:nvSpPr>
            <p:cNvPr id="48" name="Textfeld 47">
              <a:extLst>
                <a:ext uri="{FF2B5EF4-FFF2-40B4-BE49-F238E27FC236}">
                  <a16:creationId xmlns:a16="http://schemas.microsoft.com/office/drawing/2014/main" id="{0DD58219-1A2E-4CB9-9317-F6CEE55EA8FD}"/>
                </a:ext>
              </a:extLst>
            </p:cNvPr>
            <p:cNvSpPr txBox="1"/>
            <p:nvPr/>
          </p:nvSpPr>
          <p:spPr>
            <a:xfrm>
              <a:off x="2915305" y="1704464"/>
              <a:ext cx="309700" cy="369332"/>
            </a:xfrm>
            <a:prstGeom prst="rect">
              <a:avLst/>
            </a:prstGeom>
            <a:noFill/>
          </p:spPr>
          <p:txBody>
            <a:bodyPr wrap="none" rtlCol="0">
              <a:spAutoFit/>
            </a:bodyPr>
            <a:lstStyle/>
            <a:p>
              <a:r>
                <a:rPr lang="de-DE" dirty="0"/>
                <a:t>R</a:t>
              </a:r>
            </a:p>
          </p:txBody>
        </p:sp>
        <p:sp>
          <p:nvSpPr>
            <p:cNvPr id="49" name="Freihandform: Form 48">
              <a:extLst>
                <a:ext uri="{FF2B5EF4-FFF2-40B4-BE49-F238E27FC236}">
                  <a16:creationId xmlns:a16="http://schemas.microsoft.com/office/drawing/2014/main" id="{3D927163-676D-4AED-8713-45F4C1ED3F23}"/>
                </a:ext>
              </a:extLst>
            </p:cNvPr>
            <p:cNvSpPr/>
            <p:nvPr/>
          </p:nvSpPr>
          <p:spPr>
            <a:xfrm>
              <a:off x="3945659" y="1999002"/>
              <a:ext cx="834887" cy="0"/>
            </a:xfrm>
            <a:custGeom>
              <a:avLst/>
              <a:gdLst>
                <a:gd name="connsiteX0" fmla="*/ 0 w 834887"/>
                <a:gd name="connsiteY0" fmla="*/ 0 h 0"/>
                <a:gd name="connsiteX1" fmla="*/ 834887 w 834887"/>
                <a:gd name="connsiteY1" fmla="*/ 0 h 0"/>
              </a:gdLst>
              <a:ahLst/>
              <a:cxnLst>
                <a:cxn ang="0">
                  <a:pos x="connsiteX0" y="connsiteY0"/>
                </a:cxn>
                <a:cxn ang="0">
                  <a:pos x="connsiteX1" y="connsiteY1"/>
                </a:cxn>
              </a:cxnLst>
              <a:rect l="l" t="t" r="r" b="b"/>
              <a:pathLst>
                <a:path w="834887">
                  <a:moveTo>
                    <a:pt x="0" y="0"/>
                  </a:moveTo>
                  <a:lnTo>
                    <a:pt x="83488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0" name="Freihandform: Form 49">
              <a:extLst>
                <a:ext uri="{FF2B5EF4-FFF2-40B4-BE49-F238E27FC236}">
                  <a16:creationId xmlns:a16="http://schemas.microsoft.com/office/drawing/2014/main" id="{EA4A4880-45F5-43E5-ADBC-93374CD080DB}"/>
                </a:ext>
              </a:extLst>
            </p:cNvPr>
            <p:cNvSpPr/>
            <p:nvPr/>
          </p:nvSpPr>
          <p:spPr>
            <a:xfrm>
              <a:off x="5518502" y="2120162"/>
              <a:ext cx="930303" cy="0"/>
            </a:xfrm>
            <a:custGeom>
              <a:avLst/>
              <a:gdLst>
                <a:gd name="connsiteX0" fmla="*/ 0 w 930303"/>
                <a:gd name="connsiteY0" fmla="*/ 0 h 0"/>
                <a:gd name="connsiteX1" fmla="*/ 930303 w 930303"/>
                <a:gd name="connsiteY1" fmla="*/ 0 h 0"/>
              </a:gdLst>
              <a:ahLst/>
              <a:cxnLst>
                <a:cxn ang="0">
                  <a:pos x="connsiteX0" y="connsiteY0"/>
                </a:cxn>
                <a:cxn ang="0">
                  <a:pos x="connsiteX1" y="connsiteY1"/>
                </a:cxn>
              </a:cxnLst>
              <a:rect l="l" t="t" r="r" b="b"/>
              <a:pathLst>
                <a:path w="930303">
                  <a:moveTo>
                    <a:pt x="0" y="0"/>
                  </a:moveTo>
                  <a:lnTo>
                    <a:pt x="93030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1" name="Textfeld 50">
              <a:extLst>
                <a:ext uri="{FF2B5EF4-FFF2-40B4-BE49-F238E27FC236}">
                  <a16:creationId xmlns:a16="http://schemas.microsoft.com/office/drawing/2014/main" id="{22E8BB34-A0F5-4342-B930-90C9722356F5}"/>
                </a:ext>
              </a:extLst>
            </p:cNvPr>
            <p:cNvSpPr txBox="1"/>
            <p:nvPr/>
          </p:nvSpPr>
          <p:spPr>
            <a:xfrm>
              <a:off x="6448805" y="1944205"/>
              <a:ext cx="340158" cy="369332"/>
            </a:xfrm>
            <a:prstGeom prst="rect">
              <a:avLst/>
            </a:prstGeom>
            <a:noFill/>
          </p:spPr>
          <p:txBody>
            <a:bodyPr wrap="none" rtlCol="0">
              <a:spAutoFit/>
            </a:bodyPr>
            <a:lstStyle/>
            <a:p>
              <a:r>
                <a:rPr lang="de-DE" dirty="0"/>
                <a:t>Q</a:t>
              </a:r>
            </a:p>
          </p:txBody>
        </p:sp>
        <p:sp>
          <p:nvSpPr>
            <p:cNvPr id="52" name="Textfeld 51">
              <a:extLst>
                <a:ext uri="{FF2B5EF4-FFF2-40B4-BE49-F238E27FC236}">
                  <a16:creationId xmlns:a16="http://schemas.microsoft.com/office/drawing/2014/main" id="{B3151E68-7E6F-4D3E-B8AD-6C87CC5FF0AB}"/>
                </a:ext>
              </a:extLst>
            </p:cNvPr>
            <p:cNvSpPr txBox="1"/>
            <p:nvPr/>
          </p:nvSpPr>
          <p:spPr>
            <a:xfrm>
              <a:off x="6448805" y="3124515"/>
              <a:ext cx="558166" cy="369332"/>
            </a:xfrm>
            <a:prstGeom prst="rect">
              <a:avLst/>
            </a:prstGeom>
            <a:noFill/>
          </p:spPr>
          <p:txBody>
            <a:bodyPr wrap="none" rtlCol="0">
              <a:spAutoFit/>
            </a:bodyPr>
            <a:lstStyle/>
            <a:p>
              <a:r>
                <a:rPr lang="de-DE" dirty="0">
                  <a:sym typeface="Symbol" panose="05050102010706020507" pitchFamily="18" charset="2"/>
                </a:rPr>
                <a:t> </a:t>
              </a:r>
              <a:r>
                <a:rPr lang="de-DE" dirty="0"/>
                <a:t>Q</a:t>
              </a:r>
            </a:p>
          </p:txBody>
        </p:sp>
        <p:sp>
          <p:nvSpPr>
            <p:cNvPr id="53" name="Freihandform: Form 52">
              <a:extLst>
                <a:ext uri="{FF2B5EF4-FFF2-40B4-BE49-F238E27FC236}">
                  <a16:creationId xmlns:a16="http://schemas.microsoft.com/office/drawing/2014/main" id="{3EA7128C-C710-44E2-8902-4F8A01D8AD80}"/>
                </a:ext>
              </a:extLst>
            </p:cNvPr>
            <p:cNvSpPr/>
            <p:nvPr/>
          </p:nvSpPr>
          <p:spPr>
            <a:xfrm>
              <a:off x="5492172" y="3352676"/>
              <a:ext cx="930303" cy="0"/>
            </a:xfrm>
            <a:custGeom>
              <a:avLst/>
              <a:gdLst>
                <a:gd name="connsiteX0" fmla="*/ 0 w 930303"/>
                <a:gd name="connsiteY0" fmla="*/ 0 h 0"/>
                <a:gd name="connsiteX1" fmla="*/ 930303 w 930303"/>
                <a:gd name="connsiteY1" fmla="*/ 0 h 0"/>
              </a:gdLst>
              <a:ahLst/>
              <a:cxnLst>
                <a:cxn ang="0">
                  <a:pos x="connsiteX0" y="connsiteY0"/>
                </a:cxn>
                <a:cxn ang="0">
                  <a:pos x="connsiteX1" y="connsiteY1"/>
                </a:cxn>
              </a:cxnLst>
              <a:rect l="l" t="t" r="r" b="b"/>
              <a:pathLst>
                <a:path w="930303">
                  <a:moveTo>
                    <a:pt x="0" y="0"/>
                  </a:moveTo>
                  <a:lnTo>
                    <a:pt x="93030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4" name="Freihandform: Form 53">
              <a:extLst>
                <a:ext uri="{FF2B5EF4-FFF2-40B4-BE49-F238E27FC236}">
                  <a16:creationId xmlns:a16="http://schemas.microsoft.com/office/drawing/2014/main" id="{72FD62EF-F8BD-45BA-B9A2-7949E0E6C763}"/>
                </a:ext>
              </a:extLst>
            </p:cNvPr>
            <p:cNvSpPr/>
            <p:nvPr/>
          </p:nvSpPr>
          <p:spPr>
            <a:xfrm>
              <a:off x="4462494" y="2309103"/>
              <a:ext cx="1431235" cy="1043572"/>
            </a:xfrm>
            <a:custGeom>
              <a:avLst/>
              <a:gdLst>
                <a:gd name="connsiteX0" fmla="*/ 310101 w 1431235"/>
                <a:gd name="connsiteY0" fmla="*/ 0 h 1073426"/>
                <a:gd name="connsiteX1" fmla="*/ 0 w 1431235"/>
                <a:gd name="connsiteY1" fmla="*/ 0 h 1073426"/>
                <a:gd name="connsiteX2" fmla="*/ 0 w 1431235"/>
                <a:gd name="connsiteY2" fmla="*/ 238539 h 1073426"/>
                <a:gd name="connsiteX3" fmla="*/ 1431235 w 1431235"/>
                <a:gd name="connsiteY3" fmla="*/ 803082 h 1073426"/>
                <a:gd name="connsiteX4" fmla="*/ 1431235 w 1431235"/>
                <a:gd name="connsiteY4" fmla="*/ 1073426 h 107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35" h="1073426">
                  <a:moveTo>
                    <a:pt x="310101" y="0"/>
                  </a:moveTo>
                  <a:lnTo>
                    <a:pt x="0" y="0"/>
                  </a:lnTo>
                  <a:lnTo>
                    <a:pt x="0" y="238539"/>
                  </a:lnTo>
                  <a:lnTo>
                    <a:pt x="1431235" y="803082"/>
                  </a:lnTo>
                  <a:lnTo>
                    <a:pt x="1431235" y="10734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5" name="Freihandform: Form 54">
              <a:extLst>
                <a:ext uri="{FF2B5EF4-FFF2-40B4-BE49-F238E27FC236}">
                  <a16:creationId xmlns:a16="http://schemas.microsoft.com/office/drawing/2014/main" id="{55D3CFF4-5BE6-4BA5-87BD-7AF6D6F54F39}"/>
                </a:ext>
              </a:extLst>
            </p:cNvPr>
            <p:cNvSpPr/>
            <p:nvPr/>
          </p:nvSpPr>
          <p:spPr>
            <a:xfrm>
              <a:off x="3977464" y="3493847"/>
              <a:ext cx="795131" cy="0"/>
            </a:xfrm>
            <a:custGeom>
              <a:avLst/>
              <a:gdLst>
                <a:gd name="connsiteX0" fmla="*/ 795131 w 795131"/>
                <a:gd name="connsiteY0" fmla="*/ 0 h 0"/>
                <a:gd name="connsiteX1" fmla="*/ 0 w 795131"/>
                <a:gd name="connsiteY1" fmla="*/ 0 h 0"/>
              </a:gdLst>
              <a:ahLst/>
              <a:cxnLst>
                <a:cxn ang="0">
                  <a:pos x="connsiteX0" y="connsiteY0"/>
                </a:cxn>
                <a:cxn ang="0">
                  <a:pos x="connsiteX1" y="connsiteY1"/>
                </a:cxn>
              </a:cxnLst>
              <a:rect l="l" t="t" r="r" b="b"/>
              <a:pathLst>
                <a:path w="795131">
                  <a:moveTo>
                    <a:pt x="795131"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Freihandform: Form 55">
              <a:extLst>
                <a:ext uri="{FF2B5EF4-FFF2-40B4-BE49-F238E27FC236}">
                  <a16:creationId xmlns:a16="http://schemas.microsoft.com/office/drawing/2014/main" id="{9CC47A65-7C22-485A-BBDB-A25CAC9D076B}"/>
                </a:ext>
              </a:extLst>
            </p:cNvPr>
            <p:cNvSpPr/>
            <p:nvPr/>
          </p:nvSpPr>
          <p:spPr>
            <a:xfrm flipV="1">
              <a:off x="4462097" y="2120162"/>
              <a:ext cx="1431235" cy="1134906"/>
            </a:xfrm>
            <a:custGeom>
              <a:avLst/>
              <a:gdLst>
                <a:gd name="connsiteX0" fmla="*/ 310101 w 1431235"/>
                <a:gd name="connsiteY0" fmla="*/ 0 h 1073426"/>
                <a:gd name="connsiteX1" fmla="*/ 0 w 1431235"/>
                <a:gd name="connsiteY1" fmla="*/ 0 h 1073426"/>
                <a:gd name="connsiteX2" fmla="*/ 0 w 1431235"/>
                <a:gd name="connsiteY2" fmla="*/ 238539 h 1073426"/>
                <a:gd name="connsiteX3" fmla="*/ 1431235 w 1431235"/>
                <a:gd name="connsiteY3" fmla="*/ 803082 h 1073426"/>
                <a:gd name="connsiteX4" fmla="*/ 1431235 w 1431235"/>
                <a:gd name="connsiteY4" fmla="*/ 1073426 h 107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35" h="1073426">
                  <a:moveTo>
                    <a:pt x="310101" y="0"/>
                  </a:moveTo>
                  <a:lnTo>
                    <a:pt x="0" y="0"/>
                  </a:lnTo>
                  <a:lnTo>
                    <a:pt x="0" y="238539"/>
                  </a:lnTo>
                  <a:lnTo>
                    <a:pt x="1431235" y="803082"/>
                  </a:lnTo>
                  <a:lnTo>
                    <a:pt x="1431235" y="10734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57" name="Gruppieren 56">
              <a:extLst>
                <a:ext uri="{FF2B5EF4-FFF2-40B4-BE49-F238E27FC236}">
                  <a16:creationId xmlns:a16="http://schemas.microsoft.com/office/drawing/2014/main" id="{0B5DA94F-A8C2-4C93-8757-25B4424281BF}"/>
                </a:ext>
              </a:extLst>
            </p:cNvPr>
            <p:cNvGrpSpPr/>
            <p:nvPr/>
          </p:nvGrpSpPr>
          <p:grpSpPr>
            <a:xfrm>
              <a:off x="4708392" y="1892594"/>
              <a:ext cx="809912" cy="486151"/>
              <a:chOff x="5422149" y="1704857"/>
              <a:chExt cx="1020652" cy="612648"/>
            </a:xfrm>
          </p:grpSpPr>
          <p:sp>
            <p:nvSpPr>
              <p:cNvPr id="68" name="Freihandform: Form 67">
                <a:extLst>
                  <a:ext uri="{FF2B5EF4-FFF2-40B4-BE49-F238E27FC236}">
                    <a16:creationId xmlns:a16="http://schemas.microsoft.com/office/drawing/2014/main" id="{B003AE41-1148-48FC-9BD5-2CA6109C7ECD}"/>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9" name="Ellipse 68">
                <a:extLst>
                  <a:ext uri="{FF2B5EF4-FFF2-40B4-BE49-F238E27FC236}">
                    <a16:creationId xmlns:a16="http://schemas.microsoft.com/office/drawing/2014/main" id="{C0DF6458-3331-4C3E-A04E-9ED11F687B62}"/>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58" name="Gruppieren 57">
              <a:extLst>
                <a:ext uri="{FF2B5EF4-FFF2-40B4-BE49-F238E27FC236}">
                  <a16:creationId xmlns:a16="http://schemas.microsoft.com/office/drawing/2014/main" id="{BF6FE89D-DD78-4DA3-83F2-FF95BD5B78EC}"/>
                </a:ext>
              </a:extLst>
            </p:cNvPr>
            <p:cNvGrpSpPr/>
            <p:nvPr/>
          </p:nvGrpSpPr>
          <p:grpSpPr>
            <a:xfrm>
              <a:off x="4682260" y="3121548"/>
              <a:ext cx="809912" cy="486151"/>
              <a:chOff x="5422149" y="1704857"/>
              <a:chExt cx="1020652" cy="612648"/>
            </a:xfrm>
          </p:grpSpPr>
          <p:sp>
            <p:nvSpPr>
              <p:cNvPr id="66" name="Freihandform: Form 65">
                <a:extLst>
                  <a:ext uri="{FF2B5EF4-FFF2-40B4-BE49-F238E27FC236}">
                    <a16:creationId xmlns:a16="http://schemas.microsoft.com/office/drawing/2014/main" id="{EC82D656-0A1E-48AF-A113-D3F945072A98}"/>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7" name="Ellipse 66">
                <a:extLst>
                  <a:ext uri="{FF2B5EF4-FFF2-40B4-BE49-F238E27FC236}">
                    <a16:creationId xmlns:a16="http://schemas.microsoft.com/office/drawing/2014/main" id="{400A8F93-7466-485F-AB54-74C84541088B}"/>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59" name="Flussdiagramm: Verzögerung 58">
              <a:extLst>
                <a:ext uri="{FF2B5EF4-FFF2-40B4-BE49-F238E27FC236}">
                  <a16:creationId xmlns:a16="http://schemas.microsoft.com/office/drawing/2014/main" id="{9981A6A3-335A-4F01-89BD-D36AD56E2290}"/>
                </a:ext>
              </a:extLst>
            </p:cNvPr>
            <p:cNvSpPr/>
            <p:nvPr/>
          </p:nvSpPr>
          <p:spPr>
            <a:xfrm>
              <a:off x="3471998" y="3232085"/>
              <a:ext cx="505871" cy="505871"/>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0" name="Flussdiagramm: Verzögerung 59">
              <a:extLst>
                <a:ext uri="{FF2B5EF4-FFF2-40B4-BE49-F238E27FC236}">
                  <a16:creationId xmlns:a16="http://schemas.microsoft.com/office/drawing/2014/main" id="{DEDD0C32-B455-4CE7-90BD-596795EA078F}"/>
                </a:ext>
              </a:extLst>
            </p:cNvPr>
            <p:cNvSpPr/>
            <p:nvPr/>
          </p:nvSpPr>
          <p:spPr>
            <a:xfrm>
              <a:off x="3467338" y="1746066"/>
              <a:ext cx="505871" cy="505871"/>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1" name="Textfeld 60">
              <a:extLst>
                <a:ext uri="{FF2B5EF4-FFF2-40B4-BE49-F238E27FC236}">
                  <a16:creationId xmlns:a16="http://schemas.microsoft.com/office/drawing/2014/main" id="{02ED3545-08E8-45CB-BC61-4B3A80F7CC22}"/>
                </a:ext>
              </a:extLst>
            </p:cNvPr>
            <p:cNvSpPr txBox="1"/>
            <p:nvPr/>
          </p:nvSpPr>
          <p:spPr>
            <a:xfrm>
              <a:off x="2279026" y="2528335"/>
              <a:ext cx="559968" cy="369332"/>
            </a:xfrm>
            <a:prstGeom prst="rect">
              <a:avLst/>
            </a:prstGeom>
            <a:noFill/>
          </p:spPr>
          <p:txBody>
            <a:bodyPr wrap="square" rtlCol="0">
              <a:spAutoFit/>
            </a:bodyPr>
            <a:lstStyle/>
            <a:p>
              <a:r>
                <a:rPr lang="de-DE" dirty="0"/>
                <a:t>CLK</a:t>
              </a:r>
            </a:p>
          </p:txBody>
        </p:sp>
        <p:sp>
          <p:nvSpPr>
            <p:cNvPr id="62" name="Freihandform: Form 61">
              <a:extLst>
                <a:ext uri="{FF2B5EF4-FFF2-40B4-BE49-F238E27FC236}">
                  <a16:creationId xmlns:a16="http://schemas.microsoft.com/office/drawing/2014/main" id="{4E79BBFA-E45A-41B9-9106-0B9D0549EEBC}"/>
                </a:ext>
              </a:extLst>
            </p:cNvPr>
            <p:cNvSpPr/>
            <p:nvPr/>
          </p:nvSpPr>
          <p:spPr>
            <a:xfrm>
              <a:off x="3169920" y="1889760"/>
              <a:ext cx="296091" cy="0"/>
            </a:xfrm>
            <a:custGeom>
              <a:avLst/>
              <a:gdLst>
                <a:gd name="connsiteX0" fmla="*/ 0 w 296091"/>
                <a:gd name="connsiteY0" fmla="*/ 0 h 0"/>
                <a:gd name="connsiteX1" fmla="*/ 296091 w 296091"/>
                <a:gd name="connsiteY1" fmla="*/ 0 h 0"/>
              </a:gdLst>
              <a:ahLst/>
              <a:cxnLst>
                <a:cxn ang="0">
                  <a:pos x="connsiteX0" y="connsiteY0"/>
                </a:cxn>
                <a:cxn ang="0">
                  <a:pos x="connsiteX1" y="connsiteY1"/>
                </a:cxn>
              </a:cxnLst>
              <a:rect l="l" t="t" r="r" b="b"/>
              <a:pathLst>
                <a:path w="296091">
                  <a:moveTo>
                    <a:pt x="0" y="0"/>
                  </a:moveTo>
                  <a:lnTo>
                    <a:pt x="296091"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reihandform: Form 62">
              <a:extLst>
                <a:ext uri="{FF2B5EF4-FFF2-40B4-BE49-F238E27FC236}">
                  <a16:creationId xmlns:a16="http://schemas.microsoft.com/office/drawing/2014/main" id="{A021BCE9-4CB1-413A-969F-99B9DAF977D3}"/>
                </a:ext>
              </a:extLst>
            </p:cNvPr>
            <p:cNvSpPr/>
            <p:nvPr/>
          </p:nvSpPr>
          <p:spPr>
            <a:xfrm>
              <a:off x="3190815" y="3607700"/>
              <a:ext cx="296091" cy="0"/>
            </a:xfrm>
            <a:custGeom>
              <a:avLst/>
              <a:gdLst>
                <a:gd name="connsiteX0" fmla="*/ 0 w 296091"/>
                <a:gd name="connsiteY0" fmla="*/ 0 h 0"/>
                <a:gd name="connsiteX1" fmla="*/ 296091 w 296091"/>
                <a:gd name="connsiteY1" fmla="*/ 0 h 0"/>
              </a:gdLst>
              <a:ahLst/>
              <a:cxnLst>
                <a:cxn ang="0">
                  <a:pos x="connsiteX0" y="connsiteY0"/>
                </a:cxn>
                <a:cxn ang="0">
                  <a:pos x="connsiteX1" y="connsiteY1"/>
                </a:cxn>
              </a:cxnLst>
              <a:rect l="l" t="t" r="r" b="b"/>
              <a:pathLst>
                <a:path w="296091">
                  <a:moveTo>
                    <a:pt x="0" y="0"/>
                  </a:moveTo>
                  <a:lnTo>
                    <a:pt x="296091"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reihandform: Form 63">
              <a:extLst>
                <a:ext uri="{FF2B5EF4-FFF2-40B4-BE49-F238E27FC236}">
                  <a16:creationId xmlns:a16="http://schemas.microsoft.com/office/drawing/2014/main" id="{43DD1375-EA9A-4F07-8941-6A99D5C2DFE1}"/>
                </a:ext>
              </a:extLst>
            </p:cNvPr>
            <p:cNvSpPr/>
            <p:nvPr/>
          </p:nvSpPr>
          <p:spPr>
            <a:xfrm>
              <a:off x="2760617" y="2734491"/>
              <a:ext cx="714103" cy="615800"/>
            </a:xfrm>
            <a:custGeom>
              <a:avLst/>
              <a:gdLst>
                <a:gd name="connsiteX0" fmla="*/ 0 w 714103"/>
                <a:gd name="connsiteY0" fmla="*/ 0 h 574766"/>
                <a:gd name="connsiteX1" fmla="*/ 383177 w 714103"/>
                <a:gd name="connsiteY1" fmla="*/ 0 h 574766"/>
                <a:gd name="connsiteX2" fmla="*/ 383177 w 714103"/>
                <a:gd name="connsiteY2" fmla="*/ 574766 h 574766"/>
                <a:gd name="connsiteX3" fmla="*/ 714103 w 714103"/>
                <a:gd name="connsiteY3" fmla="*/ 574766 h 574766"/>
              </a:gdLst>
              <a:ahLst/>
              <a:cxnLst>
                <a:cxn ang="0">
                  <a:pos x="connsiteX0" y="connsiteY0"/>
                </a:cxn>
                <a:cxn ang="0">
                  <a:pos x="connsiteX1" y="connsiteY1"/>
                </a:cxn>
                <a:cxn ang="0">
                  <a:pos x="connsiteX2" y="connsiteY2"/>
                </a:cxn>
                <a:cxn ang="0">
                  <a:pos x="connsiteX3" y="connsiteY3"/>
                </a:cxn>
              </a:cxnLst>
              <a:rect l="l" t="t" r="r" b="b"/>
              <a:pathLst>
                <a:path w="714103" h="574766">
                  <a:moveTo>
                    <a:pt x="0" y="0"/>
                  </a:moveTo>
                  <a:lnTo>
                    <a:pt x="383177" y="0"/>
                  </a:lnTo>
                  <a:lnTo>
                    <a:pt x="383177" y="574766"/>
                  </a:lnTo>
                  <a:lnTo>
                    <a:pt x="714103" y="57476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Freihandform: Form 64">
              <a:extLst>
                <a:ext uri="{FF2B5EF4-FFF2-40B4-BE49-F238E27FC236}">
                  <a16:creationId xmlns:a16="http://schemas.microsoft.com/office/drawing/2014/main" id="{7E45B6E1-015F-4322-A4EF-96B45A0769C9}"/>
                </a:ext>
              </a:extLst>
            </p:cNvPr>
            <p:cNvSpPr/>
            <p:nvPr/>
          </p:nvSpPr>
          <p:spPr>
            <a:xfrm flipV="1">
              <a:off x="2762344" y="2120765"/>
              <a:ext cx="714103" cy="615800"/>
            </a:xfrm>
            <a:custGeom>
              <a:avLst/>
              <a:gdLst>
                <a:gd name="connsiteX0" fmla="*/ 0 w 714103"/>
                <a:gd name="connsiteY0" fmla="*/ 0 h 574766"/>
                <a:gd name="connsiteX1" fmla="*/ 383177 w 714103"/>
                <a:gd name="connsiteY1" fmla="*/ 0 h 574766"/>
                <a:gd name="connsiteX2" fmla="*/ 383177 w 714103"/>
                <a:gd name="connsiteY2" fmla="*/ 574766 h 574766"/>
                <a:gd name="connsiteX3" fmla="*/ 714103 w 714103"/>
                <a:gd name="connsiteY3" fmla="*/ 574766 h 574766"/>
              </a:gdLst>
              <a:ahLst/>
              <a:cxnLst>
                <a:cxn ang="0">
                  <a:pos x="connsiteX0" y="connsiteY0"/>
                </a:cxn>
                <a:cxn ang="0">
                  <a:pos x="connsiteX1" y="connsiteY1"/>
                </a:cxn>
                <a:cxn ang="0">
                  <a:pos x="connsiteX2" y="connsiteY2"/>
                </a:cxn>
                <a:cxn ang="0">
                  <a:pos x="connsiteX3" y="connsiteY3"/>
                </a:cxn>
              </a:cxnLst>
              <a:rect l="l" t="t" r="r" b="b"/>
              <a:pathLst>
                <a:path w="714103" h="574766">
                  <a:moveTo>
                    <a:pt x="0" y="0"/>
                  </a:moveTo>
                  <a:lnTo>
                    <a:pt x="383177" y="0"/>
                  </a:lnTo>
                  <a:lnTo>
                    <a:pt x="383177" y="574766"/>
                  </a:lnTo>
                  <a:lnTo>
                    <a:pt x="714103" y="57476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00287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6122FCB-A3C3-48B8-9085-4BDCEF794150}"/>
              </a:ext>
            </a:extLst>
          </p:cNvPr>
          <p:cNvSpPr txBox="1"/>
          <p:nvPr/>
        </p:nvSpPr>
        <p:spPr>
          <a:xfrm>
            <a:off x="220424" y="265208"/>
            <a:ext cx="6869125" cy="523220"/>
          </a:xfrm>
          <a:prstGeom prst="rect">
            <a:avLst/>
          </a:prstGeom>
          <a:noFill/>
        </p:spPr>
        <p:txBody>
          <a:bodyPr wrap="none" rtlCol="0">
            <a:spAutoFit/>
          </a:bodyPr>
          <a:lstStyle>
            <a:defPPr>
              <a:defRPr lang="de-DE"/>
            </a:defPPr>
            <a:lvl1pPr>
              <a:defRPr sz="2800" b="1"/>
            </a:lvl1pPr>
          </a:lstStyle>
          <a:p>
            <a:r>
              <a:rPr lang="de-DE" dirty="0"/>
              <a:t>D-Flipflop | synchron/taktzustandsgesteuert</a:t>
            </a:r>
          </a:p>
        </p:txBody>
      </p:sp>
      <p:sp>
        <p:nvSpPr>
          <p:cNvPr id="5" name="Textfeld 4">
            <a:extLst>
              <a:ext uri="{FF2B5EF4-FFF2-40B4-BE49-F238E27FC236}">
                <a16:creationId xmlns:a16="http://schemas.microsoft.com/office/drawing/2014/main" id="{4EB6ED66-9035-4067-8D71-D6276A41947A}"/>
              </a:ext>
            </a:extLst>
          </p:cNvPr>
          <p:cNvSpPr txBox="1"/>
          <p:nvPr/>
        </p:nvSpPr>
        <p:spPr>
          <a:xfrm>
            <a:off x="859809" y="1214651"/>
            <a:ext cx="974498" cy="369332"/>
          </a:xfrm>
          <a:prstGeom prst="rect">
            <a:avLst/>
          </a:prstGeom>
          <a:noFill/>
        </p:spPr>
        <p:txBody>
          <a:bodyPr wrap="none" rtlCol="0">
            <a:spAutoFit/>
          </a:bodyPr>
          <a:lstStyle/>
          <a:p>
            <a:r>
              <a:rPr lang="de-DE" b="1" dirty="0"/>
              <a:t>Aufgabe</a:t>
            </a:r>
          </a:p>
        </p:txBody>
      </p:sp>
      <p:sp>
        <p:nvSpPr>
          <p:cNvPr id="6" name="Textfeld 5">
            <a:extLst>
              <a:ext uri="{FF2B5EF4-FFF2-40B4-BE49-F238E27FC236}">
                <a16:creationId xmlns:a16="http://schemas.microsoft.com/office/drawing/2014/main" id="{AB4CA98B-34AD-48B0-A82C-C661A130200B}"/>
              </a:ext>
            </a:extLst>
          </p:cNvPr>
          <p:cNvSpPr txBox="1"/>
          <p:nvPr/>
        </p:nvSpPr>
        <p:spPr>
          <a:xfrm>
            <a:off x="7383439" y="559558"/>
            <a:ext cx="889924" cy="369332"/>
          </a:xfrm>
          <a:prstGeom prst="rect">
            <a:avLst/>
          </a:prstGeom>
          <a:noFill/>
        </p:spPr>
        <p:txBody>
          <a:bodyPr wrap="none" rtlCol="0">
            <a:spAutoFit/>
          </a:bodyPr>
          <a:lstStyle/>
          <a:p>
            <a:r>
              <a:rPr lang="de-DE" b="1" dirty="0"/>
              <a:t>Symbol</a:t>
            </a:r>
          </a:p>
        </p:txBody>
      </p:sp>
      <p:sp>
        <p:nvSpPr>
          <p:cNvPr id="8" name="Textfeld 7">
            <a:extLst>
              <a:ext uri="{FF2B5EF4-FFF2-40B4-BE49-F238E27FC236}">
                <a16:creationId xmlns:a16="http://schemas.microsoft.com/office/drawing/2014/main" id="{11DCBAD1-FDC6-486D-AAE6-4B38522352F2}"/>
              </a:ext>
            </a:extLst>
          </p:cNvPr>
          <p:cNvSpPr txBox="1"/>
          <p:nvPr/>
        </p:nvSpPr>
        <p:spPr>
          <a:xfrm>
            <a:off x="1201783" y="1741714"/>
            <a:ext cx="5568576" cy="923330"/>
          </a:xfrm>
          <a:prstGeom prst="rect">
            <a:avLst/>
          </a:prstGeom>
          <a:noFill/>
        </p:spPr>
        <p:txBody>
          <a:bodyPr wrap="none" rtlCol="0">
            <a:spAutoFit/>
          </a:bodyPr>
          <a:lstStyle/>
          <a:p>
            <a:r>
              <a:rPr lang="de-DE" dirty="0"/>
              <a:t>Speichert Werte genau so wie der RS-Flipflop, nur</a:t>
            </a:r>
            <a:br>
              <a:rPr lang="de-DE" dirty="0"/>
            </a:br>
            <a:r>
              <a:rPr lang="de-DE" dirty="0"/>
              <a:t>das der verbotene Zustand nicht aufgerufen werden kann</a:t>
            </a:r>
            <a:br>
              <a:rPr lang="de-DE" dirty="0"/>
            </a:br>
            <a:r>
              <a:rPr lang="de-DE" dirty="0"/>
              <a:t>und </a:t>
            </a:r>
          </a:p>
        </p:txBody>
      </p:sp>
      <p:sp>
        <p:nvSpPr>
          <p:cNvPr id="59" name="Textfeld 58">
            <a:extLst>
              <a:ext uri="{FF2B5EF4-FFF2-40B4-BE49-F238E27FC236}">
                <a16:creationId xmlns:a16="http://schemas.microsoft.com/office/drawing/2014/main" id="{4DF00A3E-6109-47AB-9AF9-7BD61304715D}"/>
              </a:ext>
            </a:extLst>
          </p:cNvPr>
          <p:cNvSpPr txBox="1"/>
          <p:nvPr/>
        </p:nvSpPr>
        <p:spPr>
          <a:xfrm>
            <a:off x="1201783" y="3569956"/>
            <a:ext cx="1183337" cy="369332"/>
          </a:xfrm>
          <a:prstGeom prst="rect">
            <a:avLst/>
          </a:prstGeom>
          <a:noFill/>
        </p:spPr>
        <p:txBody>
          <a:bodyPr wrap="none" rtlCol="0">
            <a:spAutoFit/>
          </a:bodyPr>
          <a:lstStyle/>
          <a:p>
            <a:r>
              <a:rPr lang="de-DE" b="1" dirty="0"/>
              <a:t>Schaltung:</a:t>
            </a:r>
          </a:p>
        </p:txBody>
      </p:sp>
      <p:sp>
        <p:nvSpPr>
          <p:cNvPr id="60" name="Textfeld 59">
            <a:extLst>
              <a:ext uri="{FF2B5EF4-FFF2-40B4-BE49-F238E27FC236}">
                <a16:creationId xmlns:a16="http://schemas.microsoft.com/office/drawing/2014/main" id="{B6D4408B-3F95-418E-B9EC-DFEDFF5F2ACB}"/>
              </a:ext>
            </a:extLst>
          </p:cNvPr>
          <p:cNvSpPr txBox="1"/>
          <p:nvPr/>
        </p:nvSpPr>
        <p:spPr>
          <a:xfrm>
            <a:off x="7633142" y="3751835"/>
            <a:ext cx="1627690" cy="369332"/>
          </a:xfrm>
          <a:prstGeom prst="rect">
            <a:avLst/>
          </a:prstGeom>
          <a:noFill/>
        </p:spPr>
        <p:txBody>
          <a:bodyPr wrap="none" rtlCol="0">
            <a:spAutoFit/>
          </a:bodyPr>
          <a:lstStyle/>
          <a:p>
            <a:r>
              <a:rPr lang="de-DE" dirty="0"/>
              <a:t>Wahrheitstafel:</a:t>
            </a:r>
          </a:p>
        </p:txBody>
      </p:sp>
      <p:graphicFrame>
        <p:nvGraphicFramePr>
          <p:cNvPr id="61" name="Tabelle 60">
            <a:extLst>
              <a:ext uri="{FF2B5EF4-FFF2-40B4-BE49-F238E27FC236}">
                <a16:creationId xmlns:a16="http://schemas.microsoft.com/office/drawing/2014/main" id="{71B4B967-14C9-4591-BA6F-27A7412E0EFB}"/>
              </a:ext>
            </a:extLst>
          </p:cNvPr>
          <p:cNvGraphicFramePr>
            <a:graphicFrameLocks noGrp="1"/>
          </p:cNvGraphicFramePr>
          <p:nvPr>
            <p:extLst>
              <p:ext uri="{D42A27DB-BD31-4B8C-83A1-F6EECF244321}">
                <p14:modId xmlns:p14="http://schemas.microsoft.com/office/powerpoint/2010/main" val="3697203479"/>
              </p:ext>
            </p:extLst>
          </p:nvPr>
        </p:nvGraphicFramePr>
        <p:xfrm>
          <a:off x="7587170" y="4211482"/>
          <a:ext cx="1609347" cy="1854200"/>
        </p:xfrm>
        <a:graphic>
          <a:graphicData uri="http://schemas.openxmlformats.org/drawingml/2006/table">
            <a:tbl>
              <a:tblPr firstRow="1" bandRow="1">
                <a:tableStyleId>{5C22544A-7EE6-4342-B048-85BDC9FD1C3A}</a:tableStyleId>
              </a:tblPr>
              <a:tblGrid>
                <a:gridCol w="543723">
                  <a:extLst>
                    <a:ext uri="{9D8B030D-6E8A-4147-A177-3AD203B41FA5}">
                      <a16:colId xmlns:a16="http://schemas.microsoft.com/office/drawing/2014/main" val="855876495"/>
                    </a:ext>
                  </a:extLst>
                </a:gridCol>
                <a:gridCol w="472444">
                  <a:extLst>
                    <a:ext uri="{9D8B030D-6E8A-4147-A177-3AD203B41FA5}">
                      <a16:colId xmlns:a16="http://schemas.microsoft.com/office/drawing/2014/main" val="532874640"/>
                    </a:ext>
                  </a:extLst>
                </a:gridCol>
                <a:gridCol w="593180">
                  <a:extLst>
                    <a:ext uri="{9D8B030D-6E8A-4147-A177-3AD203B41FA5}">
                      <a16:colId xmlns:a16="http://schemas.microsoft.com/office/drawing/2014/main" val="3435688362"/>
                    </a:ext>
                  </a:extLst>
                </a:gridCol>
              </a:tblGrid>
              <a:tr h="370840">
                <a:tc>
                  <a:txBody>
                    <a:bodyPr/>
                    <a:lstStyle/>
                    <a:p>
                      <a:r>
                        <a:rPr lang="de-DE" dirty="0"/>
                        <a:t>CLK</a:t>
                      </a:r>
                    </a:p>
                  </a:txBody>
                  <a:tcPr/>
                </a:tc>
                <a:tc>
                  <a:txBody>
                    <a:bodyPr/>
                    <a:lstStyle/>
                    <a:p>
                      <a:r>
                        <a:rPr lang="de-DE" dirty="0"/>
                        <a:t>D</a:t>
                      </a:r>
                    </a:p>
                  </a:txBody>
                  <a:tcPr/>
                </a:tc>
                <a:tc>
                  <a:txBody>
                    <a:bodyPr/>
                    <a:lstStyle/>
                    <a:p>
                      <a:r>
                        <a:rPr lang="de-DE" dirty="0" err="1"/>
                        <a:t>Q</a:t>
                      </a:r>
                      <a:r>
                        <a:rPr lang="de-DE" baseline="-25000" dirty="0" err="1"/>
                        <a:t>neu</a:t>
                      </a:r>
                      <a:endParaRPr lang="de-DE" baseline="-25000" dirty="0"/>
                    </a:p>
                  </a:txBody>
                  <a:tcPr/>
                </a:tc>
                <a:extLst>
                  <a:ext uri="{0D108BD9-81ED-4DB2-BD59-A6C34878D82A}">
                    <a16:rowId xmlns:a16="http://schemas.microsoft.com/office/drawing/2014/main" val="2141294001"/>
                  </a:ext>
                </a:extLst>
              </a:tr>
              <a:tr h="370840">
                <a:tc>
                  <a:txBody>
                    <a:bodyPr/>
                    <a:lstStyle/>
                    <a:p>
                      <a:r>
                        <a:rPr lang="de-DE" dirty="0"/>
                        <a:t>0</a:t>
                      </a:r>
                    </a:p>
                  </a:txBody>
                  <a:tcPr/>
                </a:tc>
                <a:tc>
                  <a:txBody>
                    <a:bodyPr/>
                    <a:lstStyle/>
                    <a:p>
                      <a:r>
                        <a:rPr lang="de-DE" dirty="0"/>
                        <a:t>0</a:t>
                      </a:r>
                    </a:p>
                  </a:txBody>
                  <a:tcPr/>
                </a:tc>
                <a:tc>
                  <a:txBody>
                    <a:bodyPr/>
                    <a:lstStyle/>
                    <a:p>
                      <a:r>
                        <a:rPr lang="de-DE" baseline="0" dirty="0" err="1"/>
                        <a:t>Q</a:t>
                      </a:r>
                      <a:r>
                        <a:rPr lang="de-DE" baseline="-25000" dirty="0" err="1"/>
                        <a:t>alt</a:t>
                      </a:r>
                      <a:endParaRPr lang="de-DE" baseline="-25000" dirty="0"/>
                    </a:p>
                  </a:txBody>
                  <a:tcPr/>
                </a:tc>
                <a:extLst>
                  <a:ext uri="{0D108BD9-81ED-4DB2-BD59-A6C34878D82A}">
                    <a16:rowId xmlns:a16="http://schemas.microsoft.com/office/drawing/2014/main" val="2907157177"/>
                  </a:ext>
                </a:extLst>
              </a:tr>
              <a:tr h="370840">
                <a:tc>
                  <a:txBody>
                    <a:bodyPr/>
                    <a:lstStyle/>
                    <a:p>
                      <a:r>
                        <a:rPr lang="de-DE" dirty="0"/>
                        <a:t>0</a:t>
                      </a:r>
                    </a:p>
                  </a:txBody>
                  <a:tcPr/>
                </a:tc>
                <a:tc>
                  <a:txBody>
                    <a:bodyPr/>
                    <a:lstStyle/>
                    <a:p>
                      <a:r>
                        <a:rPr lang="de-DE"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err="1"/>
                        <a:t>Q</a:t>
                      </a:r>
                      <a:r>
                        <a:rPr lang="de-DE" baseline="-25000" dirty="0" err="1"/>
                        <a:t>alt</a:t>
                      </a:r>
                      <a:endParaRPr lang="de-DE" baseline="-25000" dirty="0"/>
                    </a:p>
                  </a:txBody>
                  <a:tcPr/>
                </a:tc>
                <a:extLst>
                  <a:ext uri="{0D108BD9-81ED-4DB2-BD59-A6C34878D82A}">
                    <a16:rowId xmlns:a16="http://schemas.microsoft.com/office/drawing/2014/main" val="2357561155"/>
                  </a:ext>
                </a:extLst>
              </a:tr>
              <a:tr h="370840">
                <a:tc>
                  <a:txBody>
                    <a:bodyPr/>
                    <a:lstStyle/>
                    <a:p>
                      <a:r>
                        <a:rPr lang="de-DE" dirty="0"/>
                        <a:t>1</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3016844587"/>
                  </a:ext>
                </a:extLst>
              </a:tr>
              <a:tr h="370840">
                <a:tc>
                  <a:txBody>
                    <a:bodyPr/>
                    <a:lstStyle/>
                    <a:p>
                      <a:r>
                        <a:rPr lang="de-DE" dirty="0"/>
                        <a:t>1</a:t>
                      </a:r>
                    </a:p>
                  </a:txBody>
                  <a:tcPr/>
                </a:tc>
                <a:tc>
                  <a:txBody>
                    <a:bodyPr/>
                    <a:lstStyle/>
                    <a:p>
                      <a:r>
                        <a:rPr lang="de-DE" dirty="0"/>
                        <a:t>1</a:t>
                      </a:r>
                    </a:p>
                  </a:txBody>
                  <a:tcPr/>
                </a:tc>
                <a:tc>
                  <a:txBody>
                    <a:bodyPr/>
                    <a:lstStyle/>
                    <a:p>
                      <a:r>
                        <a:rPr lang="de-DE" dirty="0"/>
                        <a:t>1</a:t>
                      </a:r>
                    </a:p>
                  </a:txBody>
                  <a:tcPr/>
                </a:tc>
                <a:extLst>
                  <a:ext uri="{0D108BD9-81ED-4DB2-BD59-A6C34878D82A}">
                    <a16:rowId xmlns:a16="http://schemas.microsoft.com/office/drawing/2014/main" val="3298567338"/>
                  </a:ext>
                </a:extLst>
              </a:tr>
            </a:tbl>
          </a:graphicData>
        </a:graphic>
      </p:graphicFrame>
      <p:grpSp>
        <p:nvGrpSpPr>
          <p:cNvPr id="12" name="Gruppieren 11">
            <a:extLst>
              <a:ext uri="{FF2B5EF4-FFF2-40B4-BE49-F238E27FC236}">
                <a16:creationId xmlns:a16="http://schemas.microsoft.com/office/drawing/2014/main" id="{4A39CE26-FC2B-4E06-9B90-F3C4CB7E6D35}"/>
              </a:ext>
            </a:extLst>
          </p:cNvPr>
          <p:cNvGrpSpPr/>
          <p:nvPr/>
        </p:nvGrpSpPr>
        <p:grpSpPr>
          <a:xfrm>
            <a:off x="325155" y="4941153"/>
            <a:ext cx="4110504" cy="1597121"/>
            <a:chOff x="2549579" y="3430040"/>
            <a:chExt cx="4110504" cy="1597121"/>
          </a:xfrm>
        </p:grpSpPr>
        <p:sp>
          <p:nvSpPr>
            <p:cNvPr id="74" name="Textfeld 73">
              <a:extLst>
                <a:ext uri="{FF2B5EF4-FFF2-40B4-BE49-F238E27FC236}">
                  <a16:creationId xmlns:a16="http://schemas.microsoft.com/office/drawing/2014/main" id="{BE18014B-327B-47E1-A49F-CABB1130BE38}"/>
                </a:ext>
              </a:extLst>
            </p:cNvPr>
            <p:cNvSpPr txBox="1"/>
            <p:nvPr/>
          </p:nvSpPr>
          <p:spPr>
            <a:xfrm>
              <a:off x="2683808" y="3430040"/>
              <a:ext cx="295274" cy="307777"/>
            </a:xfrm>
            <a:prstGeom prst="rect">
              <a:avLst/>
            </a:prstGeom>
            <a:noFill/>
          </p:spPr>
          <p:txBody>
            <a:bodyPr wrap="none" rtlCol="0">
              <a:spAutoFit/>
            </a:bodyPr>
            <a:lstStyle/>
            <a:p>
              <a:r>
                <a:rPr lang="de-DE" sz="1400" dirty="0"/>
                <a:t>D</a:t>
              </a:r>
            </a:p>
          </p:txBody>
        </p:sp>
        <p:grpSp>
          <p:nvGrpSpPr>
            <p:cNvPr id="75" name="Gruppieren 74">
              <a:extLst>
                <a:ext uri="{FF2B5EF4-FFF2-40B4-BE49-F238E27FC236}">
                  <a16:creationId xmlns:a16="http://schemas.microsoft.com/office/drawing/2014/main" id="{0B5B0E8E-5FF7-4FAB-A7A3-1407064674DE}"/>
                </a:ext>
              </a:extLst>
            </p:cNvPr>
            <p:cNvGrpSpPr/>
            <p:nvPr/>
          </p:nvGrpSpPr>
          <p:grpSpPr>
            <a:xfrm>
              <a:off x="4917178" y="3555841"/>
              <a:ext cx="564404" cy="464510"/>
              <a:chOff x="2913286" y="4703359"/>
              <a:chExt cx="744399" cy="612648"/>
            </a:xfrm>
            <a:solidFill>
              <a:schemeClr val="bg1"/>
            </a:solidFill>
          </p:grpSpPr>
          <p:sp>
            <p:nvSpPr>
              <p:cNvPr id="99" name="Flussdiagramm: Verzögerung 98">
                <a:extLst>
                  <a:ext uri="{FF2B5EF4-FFF2-40B4-BE49-F238E27FC236}">
                    <a16:creationId xmlns:a16="http://schemas.microsoft.com/office/drawing/2014/main" id="{30B16135-A381-4E0F-B689-078C1D9A2874}"/>
                  </a:ext>
                </a:extLst>
              </p:cNvPr>
              <p:cNvSpPr/>
              <p:nvPr/>
            </p:nvSpPr>
            <p:spPr>
              <a:xfrm>
                <a:off x="2913286" y="470335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100" name="Ellipse 99">
                <a:extLst>
                  <a:ext uri="{FF2B5EF4-FFF2-40B4-BE49-F238E27FC236}">
                    <a16:creationId xmlns:a16="http://schemas.microsoft.com/office/drawing/2014/main" id="{F7AE4F6D-7AA2-4A43-B720-5D5215C4E09B}"/>
                  </a:ext>
                </a:extLst>
              </p:cNvPr>
              <p:cNvSpPr/>
              <p:nvPr/>
            </p:nvSpPr>
            <p:spPr>
              <a:xfrm>
                <a:off x="3531850" y="49736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grpSp>
          <p:nvGrpSpPr>
            <p:cNvPr id="76" name="Gruppieren 75">
              <a:extLst>
                <a:ext uri="{FF2B5EF4-FFF2-40B4-BE49-F238E27FC236}">
                  <a16:creationId xmlns:a16="http://schemas.microsoft.com/office/drawing/2014/main" id="{B377BC77-3D44-4870-B358-9999E73A9DA1}"/>
                </a:ext>
              </a:extLst>
            </p:cNvPr>
            <p:cNvGrpSpPr/>
            <p:nvPr/>
          </p:nvGrpSpPr>
          <p:grpSpPr>
            <a:xfrm>
              <a:off x="4914821" y="4470409"/>
              <a:ext cx="564404" cy="464510"/>
              <a:chOff x="2885412" y="5694908"/>
              <a:chExt cx="744399" cy="612648"/>
            </a:xfrm>
          </p:grpSpPr>
          <p:sp>
            <p:nvSpPr>
              <p:cNvPr id="97" name="Flussdiagramm: Verzögerung 96">
                <a:extLst>
                  <a:ext uri="{FF2B5EF4-FFF2-40B4-BE49-F238E27FC236}">
                    <a16:creationId xmlns:a16="http://schemas.microsoft.com/office/drawing/2014/main" id="{9CE1DFD2-17A4-4590-807C-AC1A941EE4C6}"/>
                  </a:ext>
                </a:extLst>
              </p:cNvPr>
              <p:cNvSpPr/>
              <p:nvPr/>
            </p:nvSpPr>
            <p:spPr>
              <a:xfrm>
                <a:off x="2885412" y="5694908"/>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98" name="Ellipse 97">
                <a:extLst>
                  <a:ext uri="{FF2B5EF4-FFF2-40B4-BE49-F238E27FC236}">
                    <a16:creationId xmlns:a16="http://schemas.microsoft.com/office/drawing/2014/main" id="{CB8192AC-B631-4D33-B4B0-1161C3DADCFD}"/>
                  </a:ext>
                </a:extLst>
              </p:cNvPr>
              <p:cNvSpPr/>
              <p:nvPr/>
            </p:nvSpPr>
            <p:spPr>
              <a:xfrm>
                <a:off x="3503976" y="5965155"/>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grpSp>
        <p:sp>
          <p:nvSpPr>
            <p:cNvPr id="77" name="Freihandform: Form 76">
              <a:extLst>
                <a:ext uri="{FF2B5EF4-FFF2-40B4-BE49-F238E27FC236}">
                  <a16:creationId xmlns:a16="http://schemas.microsoft.com/office/drawing/2014/main" id="{66FD3B90-4BC8-44A2-8473-89C610E63529}"/>
                </a:ext>
              </a:extLst>
            </p:cNvPr>
            <p:cNvSpPr/>
            <p:nvPr/>
          </p:nvSpPr>
          <p:spPr>
            <a:xfrm>
              <a:off x="4275780" y="3667249"/>
              <a:ext cx="633012" cy="0"/>
            </a:xfrm>
            <a:custGeom>
              <a:avLst/>
              <a:gdLst>
                <a:gd name="connsiteX0" fmla="*/ 0 w 834887"/>
                <a:gd name="connsiteY0" fmla="*/ 0 h 0"/>
                <a:gd name="connsiteX1" fmla="*/ 834887 w 834887"/>
                <a:gd name="connsiteY1" fmla="*/ 0 h 0"/>
              </a:gdLst>
              <a:ahLst/>
              <a:cxnLst>
                <a:cxn ang="0">
                  <a:pos x="connsiteX0" y="connsiteY0"/>
                </a:cxn>
                <a:cxn ang="0">
                  <a:pos x="connsiteX1" y="connsiteY1"/>
                </a:cxn>
              </a:cxnLst>
              <a:rect l="l" t="t" r="r" b="b"/>
              <a:pathLst>
                <a:path w="834887">
                  <a:moveTo>
                    <a:pt x="0" y="0"/>
                  </a:moveTo>
                  <a:lnTo>
                    <a:pt x="83488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78" name="Freihandform: Form 77">
              <a:extLst>
                <a:ext uri="{FF2B5EF4-FFF2-40B4-BE49-F238E27FC236}">
                  <a16:creationId xmlns:a16="http://schemas.microsoft.com/office/drawing/2014/main" id="{62BD6C78-1771-4AC7-9B86-C1D8EF6E1B5E}"/>
                </a:ext>
              </a:extLst>
            </p:cNvPr>
            <p:cNvSpPr/>
            <p:nvPr/>
          </p:nvSpPr>
          <p:spPr>
            <a:xfrm>
              <a:off x="5481518" y="3811938"/>
              <a:ext cx="705357" cy="0"/>
            </a:xfrm>
            <a:custGeom>
              <a:avLst/>
              <a:gdLst>
                <a:gd name="connsiteX0" fmla="*/ 0 w 930303"/>
                <a:gd name="connsiteY0" fmla="*/ 0 h 0"/>
                <a:gd name="connsiteX1" fmla="*/ 930303 w 930303"/>
                <a:gd name="connsiteY1" fmla="*/ 0 h 0"/>
              </a:gdLst>
              <a:ahLst/>
              <a:cxnLst>
                <a:cxn ang="0">
                  <a:pos x="connsiteX0" y="connsiteY0"/>
                </a:cxn>
                <a:cxn ang="0">
                  <a:pos x="connsiteX1" y="connsiteY1"/>
                </a:cxn>
              </a:cxnLst>
              <a:rect l="l" t="t" r="r" b="b"/>
              <a:pathLst>
                <a:path w="930303">
                  <a:moveTo>
                    <a:pt x="0" y="0"/>
                  </a:moveTo>
                  <a:lnTo>
                    <a:pt x="93030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79" name="Textfeld 78">
              <a:extLst>
                <a:ext uri="{FF2B5EF4-FFF2-40B4-BE49-F238E27FC236}">
                  <a16:creationId xmlns:a16="http://schemas.microsoft.com/office/drawing/2014/main" id="{4240B954-F878-46B6-85F9-9A871C27928E}"/>
                </a:ext>
              </a:extLst>
            </p:cNvPr>
            <p:cNvSpPr txBox="1"/>
            <p:nvPr/>
          </p:nvSpPr>
          <p:spPr>
            <a:xfrm>
              <a:off x="6186877" y="3671924"/>
              <a:ext cx="304892" cy="307777"/>
            </a:xfrm>
            <a:prstGeom prst="rect">
              <a:avLst/>
            </a:prstGeom>
            <a:noFill/>
          </p:spPr>
          <p:txBody>
            <a:bodyPr wrap="none" rtlCol="0">
              <a:spAutoFit/>
            </a:bodyPr>
            <a:lstStyle/>
            <a:p>
              <a:r>
                <a:rPr lang="de-DE" sz="1400" dirty="0"/>
                <a:t>Q</a:t>
              </a:r>
            </a:p>
          </p:txBody>
        </p:sp>
        <p:sp>
          <p:nvSpPr>
            <p:cNvPr id="80" name="Textfeld 79">
              <a:extLst>
                <a:ext uri="{FF2B5EF4-FFF2-40B4-BE49-F238E27FC236}">
                  <a16:creationId xmlns:a16="http://schemas.microsoft.com/office/drawing/2014/main" id="{D2CACF33-F35F-4585-B5C5-180939D1D5B9}"/>
                </a:ext>
              </a:extLst>
            </p:cNvPr>
            <p:cNvSpPr txBox="1"/>
            <p:nvPr/>
          </p:nvSpPr>
          <p:spPr>
            <a:xfrm>
              <a:off x="6186877" y="4562650"/>
              <a:ext cx="473206" cy="307777"/>
            </a:xfrm>
            <a:prstGeom prst="rect">
              <a:avLst/>
            </a:prstGeom>
            <a:noFill/>
          </p:spPr>
          <p:txBody>
            <a:bodyPr wrap="none" rtlCol="0">
              <a:spAutoFit/>
            </a:bodyPr>
            <a:lstStyle/>
            <a:p>
              <a:r>
                <a:rPr lang="de-DE" sz="1400" dirty="0">
                  <a:sym typeface="Symbol" panose="05050102010706020507" pitchFamily="18" charset="2"/>
                </a:rPr>
                <a:t> </a:t>
              </a:r>
              <a:r>
                <a:rPr lang="de-DE" sz="1400" dirty="0"/>
                <a:t>Q</a:t>
              </a:r>
            </a:p>
          </p:txBody>
        </p:sp>
        <p:sp>
          <p:nvSpPr>
            <p:cNvPr id="81" name="Freihandform: Form 80">
              <a:extLst>
                <a:ext uri="{FF2B5EF4-FFF2-40B4-BE49-F238E27FC236}">
                  <a16:creationId xmlns:a16="http://schemas.microsoft.com/office/drawing/2014/main" id="{CD1126D9-1CE7-4BB0-9D53-A1B3634A5F31}"/>
                </a:ext>
              </a:extLst>
            </p:cNvPr>
            <p:cNvSpPr/>
            <p:nvPr/>
          </p:nvSpPr>
          <p:spPr>
            <a:xfrm>
              <a:off x="5481518" y="4723015"/>
              <a:ext cx="705357" cy="0"/>
            </a:xfrm>
            <a:custGeom>
              <a:avLst/>
              <a:gdLst>
                <a:gd name="connsiteX0" fmla="*/ 0 w 930303"/>
                <a:gd name="connsiteY0" fmla="*/ 0 h 0"/>
                <a:gd name="connsiteX1" fmla="*/ 930303 w 930303"/>
                <a:gd name="connsiteY1" fmla="*/ 0 h 0"/>
              </a:gdLst>
              <a:ahLst/>
              <a:cxnLst>
                <a:cxn ang="0">
                  <a:pos x="connsiteX0" y="connsiteY0"/>
                </a:cxn>
                <a:cxn ang="0">
                  <a:pos x="connsiteX1" y="connsiteY1"/>
                </a:cxn>
              </a:cxnLst>
              <a:rect l="l" t="t" r="r" b="b"/>
              <a:pathLst>
                <a:path w="930303">
                  <a:moveTo>
                    <a:pt x="0" y="0"/>
                  </a:moveTo>
                  <a:lnTo>
                    <a:pt x="93030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82" name="Freihandform: Form 81">
              <a:extLst>
                <a:ext uri="{FF2B5EF4-FFF2-40B4-BE49-F238E27FC236}">
                  <a16:creationId xmlns:a16="http://schemas.microsoft.com/office/drawing/2014/main" id="{01B0D252-A014-4CCD-9431-812FD41FB81C}"/>
                </a:ext>
              </a:extLst>
            </p:cNvPr>
            <p:cNvSpPr/>
            <p:nvPr/>
          </p:nvSpPr>
          <p:spPr>
            <a:xfrm>
              <a:off x="4667645" y="3902367"/>
              <a:ext cx="1085164" cy="813873"/>
            </a:xfrm>
            <a:custGeom>
              <a:avLst/>
              <a:gdLst>
                <a:gd name="connsiteX0" fmla="*/ 310101 w 1431235"/>
                <a:gd name="connsiteY0" fmla="*/ 0 h 1073426"/>
                <a:gd name="connsiteX1" fmla="*/ 0 w 1431235"/>
                <a:gd name="connsiteY1" fmla="*/ 0 h 1073426"/>
                <a:gd name="connsiteX2" fmla="*/ 0 w 1431235"/>
                <a:gd name="connsiteY2" fmla="*/ 238539 h 1073426"/>
                <a:gd name="connsiteX3" fmla="*/ 1431235 w 1431235"/>
                <a:gd name="connsiteY3" fmla="*/ 803082 h 1073426"/>
                <a:gd name="connsiteX4" fmla="*/ 1431235 w 1431235"/>
                <a:gd name="connsiteY4" fmla="*/ 1073426 h 107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35" h="1073426">
                  <a:moveTo>
                    <a:pt x="310101" y="0"/>
                  </a:moveTo>
                  <a:lnTo>
                    <a:pt x="0" y="0"/>
                  </a:lnTo>
                  <a:lnTo>
                    <a:pt x="0" y="238539"/>
                  </a:lnTo>
                  <a:lnTo>
                    <a:pt x="1431235" y="803082"/>
                  </a:lnTo>
                  <a:lnTo>
                    <a:pt x="1431235" y="10734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83" name="Freihandform: Form 82">
              <a:extLst>
                <a:ext uri="{FF2B5EF4-FFF2-40B4-BE49-F238E27FC236}">
                  <a16:creationId xmlns:a16="http://schemas.microsoft.com/office/drawing/2014/main" id="{8CFC0B59-2E86-4D08-985D-D444AC291CB5}"/>
                </a:ext>
              </a:extLst>
            </p:cNvPr>
            <p:cNvSpPr/>
            <p:nvPr/>
          </p:nvSpPr>
          <p:spPr>
            <a:xfrm>
              <a:off x="4299895" y="4800642"/>
              <a:ext cx="602869" cy="0"/>
            </a:xfrm>
            <a:custGeom>
              <a:avLst/>
              <a:gdLst>
                <a:gd name="connsiteX0" fmla="*/ 795131 w 795131"/>
                <a:gd name="connsiteY0" fmla="*/ 0 h 0"/>
                <a:gd name="connsiteX1" fmla="*/ 0 w 795131"/>
                <a:gd name="connsiteY1" fmla="*/ 0 h 0"/>
              </a:gdLst>
              <a:ahLst/>
              <a:cxnLst>
                <a:cxn ang="0">
                  <a:pos x="connsiteX0" y="connsiteY0"/>
                </a:cxn>
                <a:cxn ang="0">
                  <a:pos x="connsiteX1" y="connsiteY1"/>
                </a:cxn>
              </a:cxnLst>
              <a:rect l="l" t="t" r="r" b="b"/>
              <a:pathLst>
                <a:path w="795131">
                  <a:moveTo>
                    <a:pt x="795131"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84" name="Freihandform: Form 83">
              <a:extLst>
                <a:ext uri="{FF2B5EF4-FFF2-40B4-BE49-F238E27FC236}">
                  <a16:creationId xmlns:a16="http://schemas.microsoft.com/office/drawing/2014/main" id="{532E23D5-F8D6-44B8-AB31-63DBF74C190B}"/>
                </a:ext>
              </a:extLst>
            </p:cNvPr>
            <p:cNvSpPr/>
            <p:nvPr/>
          </p:nvSpPr>
          <p:spPr>
            <a:xfrm flipV="1">
              <a:off x="4667344" y="3805726"/>
              <a:ext cx="1085164" cy="813873"/>
            </a:xfrm>
            <a:custGeom>
              <a:avLst/>
              <a:gdLst>
                <a:gd name="connsiteX0" fmla="*/ 310101 w 1431235"/>
                <a:gd name="connsiteY0" fmla="*/ 0 h 1073426"/>
                <a:gd name="connsiteX1" fmla="*/ 0 w 1431235"/>
                <a:gd name="connsiteY1" fmla="*/ 0 h 1073426"/>
                <a:gd name="connsiteX2" fmla="*/ 0 w 1431235"/>
                <a:gd name="connsiteY2" fmla="*/ 238539 h 1073426"/>
                <a:gd name="connsiteX3" fmla="*/ 1431235 w 1431235"/>
                <a:gd name="connsiteY3" fmla="*/ 803082 h 1073426"/>
                <a:gd name="connsiteX4" fmla="*/ 1431235 w 1431235"/>
                <a:gd name="connsiteY4" fmla="*/ 1073426 h 107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35" h="1073426">
                  <a:moveTo>
                    <a:pt x="310101" y="0"/>
                  </a:moveTo>
                  <a:lnTo>
                    <a:pt x="0" y="0"/>
                  </a:lnTo>
                  <a:lnTo>
                    <a:pt x="0" y="238539"/>
                  </a:lnTo>
                  <a:lnTo>
                    <a:pt x="1431235" y="803082"/>
                  </a:lnTo>
                  <a:lnTo>
                    <a:pt x="1431235" y="10734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grpSp>
          <p:nvGrpSpPr>
            <p:cNvPr id="85" name="Gruppieren 84">
              <a:extLst>
                <a:ext uri="{FF2B5EF4-FFF2-40B4-BE49-F238E27FC236}">
                  <a16:creationId xmlns:a16="http://schemas.microsoft.com/office/drawing/2014/main" id="{296C2A42-726E-4FCC-A0C4-022D6641738D}"/>
                </a:ext>
              </a:extLst>
            </p:cNvPr>
            <p:cNvGrpSpPr/>
            <p:nvPr/>
          </p:nvGrpSpPr>
          <p:grpSpPr>
            <a:xfrm>
              <a:off x="3744108" y="4562651"/>
              <a:ext cx="564404" cy="464510"/>
              <a:chOff x="2913286" y="4703359"/>
              <a:chExt cx="744399" cy="612648"/>
            </a:xfrm>
            <a:solidFill>
              <a:schemeClr val="bg1"/>
            </a:solidFill>
          </p:grpSpPr>
          <p:sp>
            <p:nvSpPr>
              <p:cNvPr id="95" name="Flussdiagramm: Verzögerung 94">
                <a:extLst>
                  <a:ext uri="{FF2B5EF4-FFF2-40B4-BE49-F238E27FC236}">
                    <a16:creationId xmlns:a16="http://schemas.microsoft.com/office/drawing/2014/main" id="{E6702058-DE2A-45EB-8DEB-72F283E2EF23}"/>
                  </a:ext>
                </a:extLst>
              </p:cNvPr>
              <p:cNvSpPr/>
              <p:nvPr/>
            </p:nvSpPr>
            <p:spPr>
              <a:xfrm>
                <a:off x="2913286" y="470335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96" name="Ellipse 95">
                <a:extLst>
                  <a:ext uri="{FF2B5EF4-FFF2-40B4-BE49-F238E27FC236}">
                    <a16:creationId xmlns:a16="http://schemas.microsoft.com/office/drawing/2014/main" id="{19DEECE3-BF59-4551-9F94-6CA6F7E4B8CE}"/>
                  </a:ext>
                </a:extLst>
              </p:cNvPr>
              <p:cNvSpPr/>
              <p:nvPr/>
            </p:nvSpPr>
            <p:spPr>
              <a:xfrm>
                <a:off x="3531850" y="49736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grpSp>
          <p:nvGrpSpPr>
            <p:cNvPr id="86" name="Gruppieren 85">
              <a:extLst>
                <a:ext uri="{FF2B5EF4-FFF2-40B4-BE49-F238E27FC236}">
                  <a16:creationId xmlns:a16="http://schemas.microsoft.com/office/drawing/2014/main" id="{B0F2103F-BF4B-4152-8AB3-25255AA45DEC}"/>
                </a:ext>
              </a:extLst>
            </p:cNvPr>
            <p:cNvGrpSpPr/>
            <p:nvPr/>
          </p:nvGrpSpPr>
          <p:grpSpPr>
            <a:xfrm>
              <a:off x="3707183" y="3436605"/>
              <a:ext cx="564404" cy="464510"/>
              <a:chOff x="2913286" y="4703359"/>
              <a:chExt cx="744399" cy="612648"/>
            </a:xfrm>
            <a:solidFill>
              <a:schemeClr val="bg1"/>
            </a:solidFill>
          </p:grpSpPr>
          <p:sp>
            <p:nvSpPr>
              <p:cNvPr id="93" name="Flussdiagramm: Verzögerung 92">
                <a:extLst>
                  <a:ext uri="{FF2B5EF4-FFF2-40B4-BE49-F238E27FC236}">
                    <a16:creationId xmlns:a16="http://schemas.microsoft.com/office/drawing/2014/main" id="{A64FD56B-AB29-4992-9AC4-FFEF0591733A}"/>
                  </a:ext>
                </a:extLst>
              </p:cNvPr>
              <p:cNvSpPr/>
              <p:nvPr/>
            </p:nvSpPr>
            <p:spPr>
              <a:xfrm>
                <a:off x="2913286" y="470335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94" name="Ellipse 93">
                <a:extLst>
                  <a:ext uri="{FF2B5EF4-FFF2-40B4-BE49-F238E27FC236}">
                    <a16:creationId xmlns:a16="http://schemas.microsoft.com/office/drawing/2014/main" id="{29A086F5-3417-4B5D-967B-D2E2A6C1A789}"/>
                  </a:ext>
                </a:extLst>
              </p:cNvPr>
              <p:cNvSpPr/>
              <p:nvPr/>
            </p:nvSpPr>
            <p:spPr>
              <a:xfrm>
                <a:off x="3531850" y="49736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sp>
          <p:nvSpPr>
            <p:cNvPr id="87" name="Textfeld 86">
              <a:extLst>
                <a:ext uri="{FF2B5EF4-FFF2-40B4-BE49-F238E27FC236}">
                  <a16:creationId xmlns:a16="http://schemas.microsoft.com/office/drawing/2014/main" id="{EC6AE410-53F6-4037-A23D-88386A2BDAA3}"/>
                </a:ext>
              </a:extLst>
            </p:cNvPr>
            <p:cNvSpPr txBox="1"/>
            <p:nvPr/>
          </p:nvSpPr>
          <p:spPr>
            <a:xfrm>
              <a:off x="2549579" y="4139678"/>
              <a:ext cx="449162" cy="307777"/>
            </a:xfrm>
            <a:prstGeom prst="rect">
              <a:avLst/>
            </a:prstGeom>
            <a:noFill/>
          </p:spPr>
          <p:txBody>
            <a:bodyPr wrap="none" rtlCol="0">
              <a:spAutoFit/>
            </a:bodyPr>
            <a:lstStyle/>
            <a:p>
              <a:r>
                <a:rPr lang="de-DE" sz="1400" dirty="0"/>
                <a:t>CLK</a:t>
              </a:r>
            </a:p>
          </p:txBody>
        </p:sp>
        <p:sp>
          <p:nvSpPr>
            <p:cNvPr id="88" name="Freihandform: Form 87">
              <a:extLst>
                <a:ext uri="{FF2B5EF4-FFF2-40B4-BE49-F238E27FC236}">
                  <a16:creationId xmlns:a16="http://schemas.microsoft.com/office/drawing/2014/main" id="{A62FD998-69AD-40E9-B0C4-1A861FFA96B1}"/>
                </a:ext>
              </a:extLst>
            </p:cNvPr>
            <p:cNvSpPr/>
            <p:nvPr/>
          </p:nvSpPr>
          <p:spPr>
            <a:xfrm>
              <a:off x="2919612" y="3807757"/>
              <a:ext cx="785739" cy="482007"/>
            </a:xfrm>
            <a:custGeom>
              <a:avLst/>
              <a:gdLst>
                <a:gd name="connsiteX0" fmla="*/ 0 w 1036320"/>
                <a:gd name="connsiteY0" fmla="*/ 635725 h 635725"/>
                <a:gd name="connsiteX1" fmla="*/ 818606 w 1036320"/>
                <a:gd name="connsiteY1" fmla="*/ 635725 h 635725"/>
                <a:gd name="connsiteX2" fmla="*/ 818606 w 1036320"/>
                <a:gd name="connsiteY2" fmla="*/ 0 h 635725"/>
                <a:gd name="connsiteX3" fmla="*/ 1036320 w 1036320"/>
                <a:gd name="connsiteY3" fmla="*/ 0 h 635725"/>
              </a:gdLst>
              <a:ahLst/>
              <a:cxnLst>
                <a:cxn ang="0">
                  <a:pos x="connsiteX0" y="connsiteY0"/>
                </a:cxn>
                <a:cxn ang="0">
                  <a:pos x="connsiteX1" y="connsiteY1"/>
                </a:cxn>
                <a:cxn ang="0">
                  <a:pos x="connsiteX2" y="connsiteY2"/>
                </a:cxn>
                <a:cxn ang="0">
                  <a:pos x="connsiteX3" y="connsiteY3"/>
                </a:cxn>
              </a:cxnLst>
              <a:rect l="l" t="t" r="r" b="b"/>
              <a:pathLst>
                <a:path w="1036320" h="635725">
                  <a:moveTo>
                    <a:pt x="0" y="635725"/>
                  </a:moveTo>
                  <a:lnTo>
                    <a:pt x="818606" y="635725"/>
                  </a:lnTo>
                  <a:lnTo>
                    <a:pt x="818606" y="0"/>
                  </a:lnTo>
                  <a:lnTo>
                    <a:pt x="103632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89" name="Freihandform: Form 88">
              <a:extLst>
                <a:ext uri="{FF2B5EF4-FFF2-40B4-BE49-F238E27FC236}">
                  <a16:creationId xmlns:a16="http://schemas.microsoft.com/office/drawing/2014/main" id="{FF2A22A1-DDA1-45E1-9306-72C0D5C6903C}"/>
                </a:ext>
              </a:extLst>
            </p:cNvPr>
            <p:cNvSpPr/>
            <p:nvPr/>
          </p:nvSpPr>
          <p:spPr>
            <a:xfrm>
              <a:off x="2919612" y="4289764"/>
              <a:ext cx="831959" cy="349951"/>
            </a:xfrm>
            <a:custGeom>
              <a:avLst/>
              <a:gdLst>
                <a:gd name="connsiteX0" fmla="*/ 0 w 1097280"/>
                <a:gd name="connsiteY0" fmla="*/ 0 h 461555"/>
                <a:gd name="connsiteX1" fmla="*/ 818606 w 1097280"/>
                <a:gd name="connsiteY1" fmla="*/ 0 h 461555"/>
                <a:gd name="connsiteX2" fmla="*/ 818606 w 1097280"/>
                <a:gd name="connsiteY2" fmla="*/ 461555 h 461555"/>
                <a:gd name="connsiteX3" fmla="*/ 1097280 w 1097280"/>
                <a:gd name="connsiteY3" fmla="*/ 461555 h 461555"/>
              </a:gdLst>
              <a:ahLst/>
              <a:cxnLst>
                <a:cxn ang="0">
                  <a:pos x="connsiteX0" y="connsiteY0"/>
                </a:cxn>
                <a:cxn ang="0">
                  <a:pos x="connsiteX1" y="connsiteY1"/>
                </a:cxn>
                <a:cxn ang="0">
                  <a:pos x="connsiteX2" y="connsiteY2"/>
                </a:cxn>
                <a:cxn ang="0">
                  <a:pos x="connsiteX3" y="connsiteY3"/>
                </a:cxn>
              </a:cxnLst>
              <a:rect l="l" t="t" r="r" b="b"/>
              <a:pathLst>
                <a:path w="1097280" h="461555">
                  <a:moveTo>
                    <a:pt x="0" y="0"/>
                  </a:moveTo>
                  <a:lnTo>
                    <a:pt x="818606" y="0"/>
                  </a:lnTo>
                  <a:lnTo>
                    <a:pt x="818606" y="461555"/>
                  </a:lnTo>
                  <a:lnTo>
                    <a:pt x="1097280" y="461555"/>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90" name="Freihandform: Form 89">
              <a:extLst>
                <a:ext uri="{FF2B5EF4-FFF2-40B4-BE49-F238E27FC236}">
                  <a16:creationId xmlns:a16="http://schemas.microsoft.com/office/drawing/2014/main" id="{64967AFD-8D79-4113-BCA8-565FFB600804}"/>
                </a:ext>
              </a:extLst>
            </p:cNvPr>
            <p:cNvSpPr/>
            <p:nvPr/>
          </p:nvSpPr>
          <p:spPr>
            <a:xfrm>
              <a:off x="2932817" y="3570054"/>
              <a:ext cx="772534" cy="0"/>
            </a:xfrm>
            <a:custGeom>
              <a:avLst/>
              <a:gdLst>
                <a:gd name="connsiteX0" fmla="*/ 1018903 w 1018903"/>
                <a:gd name="connsiteY0" fmla="*/ 0 h 0"/>
                <a:gd name="connsiteX1" fmla="*/ 0 w 1018903"/>
                <a:gd name="connsiteY1" fmla="*/ 0 h 0"/>
              </a:gdLst>
              <a:ahLst/>
              <a:cxnLst>
                <a:cxn ang="0">
                  <a:pos x="connsiteX0" y="connsiteY0"/>
                </a:cxn>
                <a:cxn ang="0">
                  <a:pos x="connsiteX1" y="connsiteY1"/>
                </a:cxn>
              </a:cxnLst>
              <a:rect l="l" t="t" r="r" b="b"/>
              <a:pathLst>
                <a:path w="1018903">
                  <a:moveTo>
                    <a:pt x="1018903"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91" name="Freihandform: Form 90">
              <a:extLst>
                <a:ext uri="{FF2B5EF4-FFF2-40B4-BE49-F238E27FC236}">
                  <a16:creationId xmlns:a16="http://schemas.microsoft.com/office/drawing/2014/main" id="{B60A3EF9-C390-4889-8639-F8C9EA5EA15D}"/>
                </a:ext>
              </a:extLst>
            </p:cNvPr>
            <p:cNvSpPr/>
            <p:nvPr/>
          </p:nvSpPr>
          <p:spPr>
            <a:xfrm>
              <a:off x="2939420" y="3570054"/>
              <a:ext cx="812150" cy="1364858"/>
            </a:xfrm>
            <a:custGeom>
              <a:avLst/>
              <a:gdLst>
                <a:gd name="connsiteX0" fmla="*/ 0 w 1071154"/>
                <a:gd name="connsiteY0" fmla="*/ 0 h 1785257"/>
                <a:gd name="connsiteX1" fmla="*/ 330925 w 1071154"/>
                <a:gd name="connsiteY1" fmla="*/ 0 h 1785257"/>
                <a:gd name="connsiteX2" fmla="*/ 330925 w 1071154"/>
                <a:gd name="connsiteY2" fmla="*/ 1785257 h 1785257"/>
                <a:gd name="connsiteX3" fmla="*/ 1071154 w 1071154"/>
                <a:gd name="connsiteY3" fmla="*/ 1785257 h 1785257"/>
              </a:gdLst>
              <a:ahLst/>
              <a:cxnLst>
                <a:cxn ang="0">
                  <a:pos x="connsiteX0" y="connsiteY0"/>
                </a:cxn>
                <a:cxn ang="0">
                  <a:pos x="connsiteX1" y="connsiteY1"/>
                </a:cxn>
                <a:cxn ang="0">
                  <a:pos x="connsiteX2" y="connsiteY2"/>
                </a:cxn>
                <a:cxn ang="0">
                  <a:pos x="connsiteX3" y="connsiteY3"/>
                </a:cxn>
              </a:cxnLst>
              <a:rect l="l" t="t" r="r" b="b"/>
              <a:pathLst>
                <a:path w="1071154" h="1785257">
                  <a:moveTo>
                    <a:pt x="0" y="0"/>
                  </a:moveTo>
                  <a:lnTo>
                    <a:pt x="330925" y="0"/>
                  </a:lnTo>
                  <a:lnTo>
                    <a:pt x="330925" y="1785257"/>
                  </a:lnTo>
                  <a:lnTo>
                    <a:pt x="1071154" y="1785257"/>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92" name="Ellipse 91">
              <a:extLst>
                <a:ext uri="{FF2B5EF4-FFF2-40B4-BE49-F238E27FC236}">
                  <a16:creationId xmlns:a16="http://schemas.microsoft.com/office/drawing/2014/main" id="{B208CCA1-4519-4066-99AC-77CE0DB4E8C5}"/>
                </a:ext>
              </a:extLst>
            </p:cNvPr>
            <p:cNvSpPr/>
            <p:nvPr/>
          </p:nvSpPr>
          <p:spPr>
            <a:xfrm>
              <a:off x="3636353" y="4893339"/>
              <a:ext cx="95408" cy="9540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sp>
        <p:nvSpPr>
          <p:cNvPr id="101" name="Textfeld 100">
            <a:extLst>
              <a:ext uri="{FF2B5EF4-FFF2-40B4-BE49-F238E27FC236}">
                <a16:creationId xmlns:a16="http://schemas.microsoft.com/office/drawing/2014/main" id="{0E86F209-B7BC-45BE-A79E-A9866A3F4ACE}"/>
              </a:ext>
            </a:extLst>
          </p:cNvPr>
          <p:cNvSpPr txBox="1"/>
          <p:nvPr/>
        </p:nvSpPr>
        <p:spPr>
          <a:xfrm>
            <a:off x="9323878" y="5725265"/>
            <a:ext cx="961995" cy="307777"/>
          </a:xfrm>
          <a:prstGeom prst="rect">
            <a:avLst/>
          </a:prstGeom>
          <a:noFill/>
        </p:spPr>
        <p:txBody>
          <a:bodyPr wrap="none" rtlCol="0">
            <a:spAutoFit/>
          </a:bodyPr>
          <a:lstStyle/>
          <a:p>
            <a:r>
              <a:rPr lang="de-DE" sz="1400" dirty="0" err="1">
                <a:solidFill>
                  <a:schemeClr val="bg1">
                    <a:lumMod val="65000"/>
                  </a:schemeClr>
                </a:solidFill>
              </a:rPr>
              <a:t>reset</a:t>
            </a:r>
            <a:r>
              <a:rPr lang="de-DE" sz="1400" dirty="0">
                <a:solidFill>
                  <a:schemeClr val="bg1">
                    <a:lumMod val="65000"/>
                  </a:schemeClr>
                </a:solidFill>
              </a:rPr>
              <a:t> auf 0</a:t>
            </a:r>
          </a:p>
        </p:txBody>
      </p:sp>
      <p:sp>
        <p:nvSpPr>
          <p:cNvPr id="102" name="Textfeld 101">
            <a:extLst>
              <a:ext uri="{FF2B5EF4-FFF2-40B4-BE49-F238E27FC236}">
                <a16:creationId xmlns:a16="http://schemas.microsoft.com/office/drawing/2014/main" id="{84095416-8374-42CF-BEC4-EBD89CA79618}"/>
              </a:ext>
            </a:extLst>
          </p:cNvPr>
          <p:cNvSpPr txBox="1"/>
          <p:nvPr/>
        </p:nvSpPr>
        <p:spPr>
          <a:xfrm>
            <a:off x="9323878" y="5363333"/>
            <a:ext cx="995785" cy="307777"/>
          </a:xfrm>
          <a:prstGeom prst="rect">
            <a:avLst/>
          </a:prstGeom>
          <a:noFill/>
        </p:spPr>
        <p:txBody>
          <a:bodyPr wrap="none" rtlCol="0">
            <a:spAutoFit/>
          </a:bodyPr>
          <a:lstStyle/>
          <a:p>
            <a:r>
              <a:rPr lang="de-DE" sz="1400" dirty="0">
                <a:solidFill>
                  <a:schemeClr val="bg1">
                    <a:lumMod val="65000"/>
                  </a:schemeClr>
                </a:solidFill>
              </a:rPr>
              <a:t>speichert 1</a:t>
            </a:r>
          </a:p>
        </p:txBody>
      </p:sp>
      <p:sp>
        <p:nvSpPr>
          <p:cNvPr id="103" name="Textfeld 102">
            <a:extLst>
              <a:ext uri="{FF2B5EF4-FFF2-40B4-BE49-F238E27FC236}">
                <a16:creationId xmlns:a16="http://schemas.microsoft.com/office/drawing/2014/main" id="{18710C54-2F13-48D4-A89A-75FE5E3CABA1}"/>
              </a:ext>
            </a:extLst>
          </p:cNvPr>
          <p:cNvSpPr txBox="1"/>
          <p:nvPr/>
        </p:nvSpPr>
        <p:spPr>
          <a:xfrm>
            <a:off x="9323878" y="4992692"/>
            <a:ext cx="1751249" cy="307777"/>
          </a:xfrm>
          <a:prstGeom prst="rect">
            <a:avLst/>
          </a:prstGeom>
          <a:noFill/>
        </p:spPr>
        <p:txBody>
          <a:bodyPr wrap="none" rtlCol="0">
            <a:spAutoFit/>
          </a:bodyPr>
          <a:lstStyle/>
          <a:p>
            <a:r>
              <a:rPr lang="de-DE" sz="1400" dirty="0">
                <a:solidFill>
                  <a:schemeClr val="bg1">
                    <a:lumMod val="65000"/>
                  </a:schemeClr>
                </a:solidFill>
              </a:rPr>
              <a:t>Alles bleibt, wie es ist</a:t>
            </a:r>
          </a:p>
        </p:txBody>
      </p:sp>
      <p:sp>
        <p:nvSpPr>
          <p:cNvPr id="104" name="Textfeld 103">
            <a:extLst>
              <a:ext uri="{FF2B5EF4-FFF2-40B4-BE49-F238E27FC236}">
                <a16:creationId xmlns:a16="http://schemas.microsoft.com/office/drawing/2014/main" id="{DDE5E6E2-FB69-4E4B-9FF9-4CBA5DB05D6C}"/>
              </a:ext>
            </a:extLst>
          </p:cNvPr>
          <p:cNvSpPr txBox="1"/>
          <p:nvPr/>
        </p:nvSpPr>
        <p:spPr>
          <a:xfrm>
            <a:off x="9323878" y="4663424"/>
            <a:ext cx="1751249" cy="307777"/>
          </a:xfrm>
          <a:prstGeom prst="rect">
            <a:avLst/>
          </a:prstGeom>
          <a:noFill/>
        </p:spPr>
        <p:txBody>
          <a:bodyPr wrap="none" rtlCol="0">
            <a:spAutoFit/>
          </a:bodyPr>
          <a:lstStyle/>
          <a:p>
            <a:r>
              <a:rPr lang="de-DE" sz="1400" dirty="0">
                <a:solidFill>
                  <a:schemeClr val="bg1">
                    <a:lumMod val="65000"/>
                  </a:schemeClr>
                </a:solidFill>
              </a:rPr>
              <a:t>Alles bleibt, wie es ist</a:t>
            </a:r>
          </a:p>
        </p:txBody>
      </p:sp>
      <p:sp>
        <p:nvSpPr>
          <p:cNvPr id="106" name="Freihandform: Form 105">
            <a:extLst>
              <a:ext uri="{FF2B5EF4-FFF2-40B4-BE49-F238E27FC236}">
                <a16:creationId xmlns:a16="http://schemas.microsoft.com/office/drawing/2014/main" id="{158D5816-0DFE-4174-A5EB-F00FE3F4B82C}"/>
              </a:ext>
            </a:extLst>
          </p:cNvPr>
          <p:cNvSpPr/>
          <p:nvPr/>
        </p:nvSpPr>
        <p:spPr>
          <a:xfrm>
            <a:off x="7621110" y="1527610"/>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Freihandform: Form 106">
            <a:extLst>
              <a:ext uri="{FF2B5EF4-FFF2-40B4-BE49-F238E27FC236}">
                <a16:creationId xmlns:a16="http://schemas.microsoft.com/office/drawing/2014/main" id="{C4CCD579-3955-44A8-925E-48332E0772F2}"/>
              </a:ext>
            </a:extLst>
          </p:cNvPr>
          <p:cNvSpPr/>
          <p:nvPr/>
        </p:nvSpPr>
        <p:spPr>
          <a:xfrm>
            <a:off x="7610450" y="2452662"/>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Freihandform: Form 107">
            <a:extLst>
              <a:ext uri="{FF2B5EF4-FFF2-40B4-BE49-F238E27FC236}">
                <a16:creationId xmlns:a16="http://schemas.microsoft.com/office/drawing/2014/main" id="{18FF9975-EF64-411A-A3AD-33296FD75EC7}"/>
              </a:ext>
            </a:extLst>
          </p:cNvPr>
          <p:cNvSpPr/>
          <p:nvPr/>
        </p:nvSpPr>
        <p:spPr>
          <a:xfrm>
            <a:off x="9423101" y="2452662"/>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Freihandform: Form 108">
            <a:extLst>
              <a:ext uri="{FF2B5EF4-FFF2-40B4-BE49-F238E27FC236}">
                <a16:creationId xmlns:a16="http://schemas.microsoft.com/office/drawing/2014/main" id="{E8CF7CCE-3F95-412E-99F0-966474239F7A}"/>
              </a:ext>
            </a:extLst>
          </p:cNvPr>
          <p:cNvSpPr/>
          <p:nvPr/>
        </p:nvSpPr>
        <p:spPr>
          <a:xfrm>
            <a:off x="9423101" y="1551671"/>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0" name="Rechteck 109">
            <a:extLst>
              <a:ext uri="{FF2B5EF4-FFF2-40B4-BE49-F238E27FC236}">
                <a16:creationId xmlns:a16="http://schemas.microsoft.com/office/drawing/2014/main" id="{DA6850C9-BFE0-4F7D-BDB9-E1EE1733CD62}"/>
              </a:ext>
            </a:extLst>
          </p:cNvPr>
          <p:cNvSpPr/>
          <p:nvPr/>
        </p:nvSpPr>
        <p:spPr>
          <a:xfrm>
            <a:off x="7921488" y="1184025"/>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Textfeld 112">
            <a:extLst>
              <a:ext uri="{FF2B5EF4-FFF2-40B4-BE49-F238E27FC236}">
                <a16:creationId xmlns:a16="http://schemas.microsoft.com/office/drawing/2014/main" id="{00016065-BDDC-4082-9667-D0CDA340E949}"/>
              </a:ext>
            </a:extLst>
          </p:cNvPr>
          <p:cNvSpPr txBox="1"/>
          <p:nvPr/>
        </p:nvSpPr>
        <p:spPr>
          <a:xfrm>
            <a:off x="7915671" y="1349464"/>
            <a:ext cx="327334" cy="369332"/>
          </a:xfrm>
          <a:prstGeom prst="rect">
            <a:avLst/>
          </a:prstGeom>
          <a:noFill/>
        </p:spPr>
        <p:txBody>
          <a:bodyPr wrap="none" rtlCol="0">
            <a:spAutoFit/>
          </a:bodyPr>
          <a:lstStyle/>
          <a:p>
            <a:r>
              <a:rPr lang="de-DE" dirty="0"/>
              <a:t>D</a:t>
            </a:r>
          </a:p>
        </p:txBody>
      </p:sp>
      <p:sp>
        <p:nvSpPr>
          <p:cNvPr id="114" name="Textfeld 113">
            <a:extLst>
              <a:ext uri="{FF2B5EF4-FFF2-40B4-BE49-F238E27FC236}">
                <a16:creationId xmlns:a16="http://schemas.microsoft.com/office/drawing/2014/main" id="{1BACF03A-9C52-4FEE-94B6-B3BA83D62888}"/>
              </a:ext>
            </a:extLst>
          </p:cNvPr>
          <p:cNvSpPr txBox="1"/>
          <p:nvPr/>
        </p:nvSpPr>
        <p:spPr>
          <a:xfrm>
            <a:off x="7910700" y="2257346"/>
            <a:ext cx="309700" cy="369332"/>
          </a:xfrm>
          <a:prstGeom prst="rect">
            <a:avLst/>
          </a:prstGeom>
          <a:noFill/>
        </p:spPr>
        <p:txBody>
          <a:bodyPr wrap="none" rtlCol="0">
            <a:spAutoFit/>
          </a:bodyPr>
          <a:lstStyle/>
          <a:p>
            <a:r>
              <a:rPr lang="de-DE" dirty="0"/>
              <a:t>C</a:t>
            </a:r>
          </a:p>
        </p:txBody>
      </p:sp>
      <p:sp>
        <p:nvSpPr>
          <p:cNvPr id="115" name="Textfeld 114">
            <a:extLst>
              <a:ext uri="{FF2B5EF4-FFF2-40B4-BE49-F238E27FC236}">
                <a16:creationId xmlns:a16="http://schemas.microsoft.com/office/drawing/2014/main" id="{35D06355-5B0B-4F1E-8097-4075BB14D4EF}"/>
              </a:ext>
            </a:extLst>
          </p:cNvPr>
          <p:cNvSpPr txBox="1"/>
          <p:nvPr/>
        </p:nvSpPr>
        <p:spPr>
          <a:xfrm>
            <a:off x="9090965" y="1360603"/>
            <a:ext cx="340158" cy="369332"/>
          </a:xfrm>
          <a:prstGeom prst="rect">
            <a:avLst/>
          </a:prstGeom>
          <a:noFill/>
        </p:spPr>
        <p:txBody>
          <a:bodyPr wrap="none" rtlCol="0">
            <a:spAutoFit/>
          </a:bodyPr>
          <a:lstStyle/>
          <a:p>
            <a:r>
              <a:rPr lang="de-DE" dirty="0"/>
              <a:t>Q</a:t>
            </a:r>
          </a:p>
        </p:txBody>
      </p:sp>
      <p:sp>
        <p:nvSpPr>
          <p:cNvPr id="116" name="Textfeld 115">
            <a:extLst>
              <a:ext uri="{FF2B5EF4-FFF2-40B4-BE49-F238E27FC236}">
                <a16:creationId xmlns:a16="http://schemas.microsoft.com/office/drawing/2014/main" id="{C9DF61E9-285F-4822-92B0-7AD2C223D642}"/>
              </a:ext>
            </a:extLst>
          </p:cNvPr>
          <p:cNvSpPr txBox="1"/>
          <p:nvPr/>
        </p:nvSpPr>
        <p:spPr>
          <a:xfrm>
            <a:off x="8872597" y="2267996"/>
            <a:ext cx="558166" cy="369332"/>
          </a:xfrm>
          <a:prstGeom prst="rect">
            <a:avLst/>
          </a:prstGeom>
          <a:noFill/>
        </p:spPr>
        <p:txBody>
          <a:bodyPr wrap="none" rtlCol="0">
            <a:spAutoFit/>
          </a:bodyPr>
          <a:lstStyle/>
          <a:p>
            <a:r>
              <a:rPr lang="de-DE" dirty="0">
                <a:sym typeface="Symbol" panose="05050102010706020507" pitchFamily="18" charset="2"/>
              </a:rPr>
              <a:t> </a:t>
            </a:r>
            <a:r>
              <a:rPr lang="de-DE" dirty="0"/>
              <a:t>Q</a:t>
            </a:r>
          </a:p>
        </p:txBody>
      </p:sp>
      <p:grpSp>
        <p:nvGrpSpPr>
          <p:cNvPr id="13" name="Gruppieren 12">
            <a:extLst>
              <a:ext uri="{FF2B5EF4-FFF2-40B4-BE49-F238E27FC236}">
                <a16:creationId xmlns:a16="http://schemas.microsoft.com/office/drawing/2014/main" id="{01E0BD85-79BE-4935-A665-A9DA42B4BE2E}"/>
              </a:ext>
            </a:extLst>
          </p:cNvPr>
          <p:cNvGrpSpPr/>
          <p:nvPr/>
        </p:nvGrpSpPr>
        <p:grpSpPr>
          <a:xfrm>
            <a:off x="4314482" y="5061528"/>
            <a:ext cx="2957153" cy="1451202"/>
            <a:chOff x="3267982" y="5140610"/>
            <a:chExt cx="3199057" cy="1569914"/>
          </a:xfrm>
        </p:grpSpPr>
        <p:grpSp>
          <p:nvGrpSpPr>
            <p:cNvPr id="52" name="Gruppieren 51">
              <a:extLst>
                <a:ext uri="{FF2B5EF4-FFF2-40B4-BE49-F238E27FC236}">
                  <a16:creationId xmlns:a16="http://schemas.microsoft.com/office/drawing/2014/main" id="{1850D141-FD0F-4234-869F-71448C6A92A5}"/>
                </a:ext>
              </a:extLst>
            </p:cNvPr>
            <p:cNvGrpSpPr/>
            <p:nvPr/>
          </p:nvGrpSpPr>
          <p:grpSpPr>
            <a:xfrm>
              <a:off x="4665176" y="5140610"/>
              <a:ext cx="1801863" cy="1569914"/>
              <a:chOff x="7819808" y="1399317"/>
              <a:chExt cx="1801863" cy="1569914"/>
            </a:xfrm>
          </p:grpSpPr>
          <p:sp>
            <p:nvSpPr>
              <p:cNvPr id="55" name="Freihandform: Form 54">
                <a:extLst>
                  <a:ext uri="{FF2B5EF4-FFF2-40B4-BE49-F238E27FC236}">
                    <a16:creationId xmlns:a16="http://schemas.microsoft.com/office/drawing/2014/main" id="{DA8FA83E-040E-479E-931F-A1E73D3AC4CC}"/>
                  </a:ext>
                </a:extLst>
              </p:cNvPr>
              <p:cNvSpPr/>
              <p:nvPr/>
            </p:nvSpPr>
            <p:spPr>
              <a:xfrm>
                <a:off x="9321421" y="266795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reihandform: Form 55">
                <a:extLst>
                  <a:ext uri="{FF2B5EF4-FFF2-40B4-BE49-F238E27FC236}">
                    <a16:creationId xmlns:a16="http://schemas.microsoft.com/office/drawing/2014/main" id="{13698554-6775-4AF1-ABCC-79FC9CCD0196}"/>
                  </a:ext>
                </a:extLst>
              </p:cNvPr>
              <p:cNvSpPr/>
              <p:nvPr/>
            </p:nvSpPr>
            <p:spPr>
              <a:xfrm>
                <a:off x="9321421" y="176696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Rechteck 56">
                <a:extLst>
                  <a:ext uri="{FF2B5EF4-FFF2-40B4-BE49-F238E27FC236}">
                    <a16:creationId xmlns:a16="http://schemas.microsoft.com/office/drawing/2014/main" id="{607800A7-CDA5-456D-AD4E-D540A32C5C31}"/>
                  </a:ext>
                </a:extLst>
              </p:cNvPr>
              <p:cNvSpPr/>
              <p:nvPr/>
            </p:nvSpPr>
            <p:spPr>
              <a:xfrm>
                <a:off x="7819808" y="1399317"/>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Textfeld 57">
                <a:extLst>
                  <a:ext uri="{FF2B5EF4-FFF2-40B4-BE49-F238E27FC236}">
                    <a16:creationId xmlns:a16="http://schemas.microsoft.com/office/drawing/2014/main" id="{91A5AB6B-FD85-4326-A7C8-35CC602E8233}"/>
                  </a:ext>
                </a:extLst>
              </p:cNvPr>
              <p:cNvSpPr txBox="1"/>
              <p:nvPr/>
            </p:nvSpPr>
            <p:spPr>
              <a:xfrm>
                <a:off x="7897330" y="1561762"/>
                <a:ext cx="302087" cy="366249"/>
              </a:xfrm>
              <a:prstGeom prst="rect">
                <a:avLst/>
              </a:prstGeom>
              <a:noFill/>
            </p:spPr>
            <p:txBody>
              <a:bodyPr wrap="none" rtlCol="0">
                <a:spAutoFit/>
              </a:bodyPr>
              <a:lstStyle/>
              <a:p>
                <a:r>
                  <a:rPr lang="de-DE" sz="1600" dirty="0"/>
                  <a:t>S</a:t>
                </a:r>
              </a:p>
            </p:txBody>
          </p:sp>
          <p:sp>
            <p:nvSpPr>
              <p:cNvPr id="62" name="Textfeld 61">
                <a:extLst>
                  <a:ext uri="{FF2B5EF4-FFF2-40B4-BE49-F238E27FC236}">
                    <a16:creationId xmlns:a16="http://schemas.microsoft.com/office/drawing/2014/main" id="{A830BCD7-5CA5-48E6-B961-563FBF8A03A5}"/>
                  </a:ext>
                </a:extLst>
              </p:cNvPr>
              <p:cNvSpPr txBox="1"/>
              <p:nvPr/>
            </p:nvSpPr>
            <p:spPr>
              <a:xfrm>
                <a:off x="7897330" y="2483287"/>
                <a:ext cx="321161" cy="366249"/>
              </a:xfrm>
              <a:prstGeom prst="rect">
                <a:avLst/>
              </a:prstGeom>
              <a:noFill/>
            </p:spPr>
            <p:txBody>
              <a:bodyPr wrap="none" rtlCol="0">
                <a:spAutoFit/>
              </a:bodyPr>
              <a:lstStyle/>
              <a:p>
                <a:r>
                  <a:rPr lang="de-DE" sz="1600" dirty="0"/>
                  <a:t>R</a:t>
                </a:r>
              </a:p>
            </p:txBody>
          </p:sp>
          <p:sp>
            <p:nvSpPr>
              <p:cNvPr id="63" name="Textfeld 62">
                <a:extLst>
                  <a:ext uri="{FF2B5EF4-FFF2-40B4-BE49-F238E27FC236}">
                    <a16:creationId xmlns:a16="http://schemas.microsoft.com/office/drawing/2014/main" id="{252BDF97-BC6D-4BF9-A376-8672A6F631CE}"/>
                  </a:ext>
                </a:extLst>
              </p:cNvPr>
              <p:cNvSpPr txBox="1"/>
              <p:nvPr/>
            </p:nvSpPr>
            <p:spPr>
              <a:xfrm>
                <a:off x="8989285" y="1575895"/>
                <a:ext cx="348907" cy="366249"/>
              </a:xfrm>
              <a:prstGeom prst="rect">
                <a:avLst/>
              </a:prstGeom>
              <a:noFill/>
            </p:spPr>
            <p:txBody>
              <a:bodyPr wrap="none" rtlCol="0">
                <a:spAutoFit/>
              </a:bodyPr>
              <a:lstStyle/>
              <a:p>
                <a:r>
                  <a:rPr lang="de-DE" sz="1600" dirty="0"/>
                  <a:t>Q</a:t>
                </a:r>
              </a:p>
            </p:txBody>
          </p:sp>
          <p:sp>
            <p:nvSpPr>
              <p:cNvPr id="65" name="Textfeld 64">
                <a:extLst>
                  <a:ext uri="{FF2B5EF4-FFF2-40B4-BE49-F238E27FC236}">
                    <a16:creationId xmlns:a16="http://schemas.microsoft.com/office/drawing/2014/main" id="{802939CD-E761-418F-A6B6-45BC2F333CE4}"/>
                  </a:ext>
                </a:extLst>
              </p:cNvPr>
              <p:cNvSpPr txBox="1"/>
              <p:nvPr/>
            </p:nvSpPr>
            <p:spPr>
              <a:xfrm>
                <a:off x="8770917" y="2483288"/>
                <a:ext cx="558166" cy="369332"/>
              </a:xfrm>
              <a:prstGeom prst="rect">
                <a:avLst/>
              </a:prstGeom>
              <a:noFill/>
            </p:spPr>
            <p:txBody>
              <a:bodyPr wrap="none" rtlCol="0">
                <a:spAutoFit/>
              </a:bodyPr>
              <a:lstStyle/>
              <a:p>
                <a:r>
                  <a:rPr lang="de-DE" sz="1600" dirty="0">
                    <a:sym typeface="Symbol" panose="05050102010706020507" pitchFamily="18" charset="2"/>
                  </a:rPr>
                  <a:t> </a:t>
                </a:r>
                <a:r>
                  <a:rPr lang="de-DE" sz="1600" dirty="0"/>
                  <a:t>Q</a:t>
                </a:r>
              </a:p>
            </p:txBody>
          </p:sp>
        </p:grpSp>
        <p:sp>
          <p:nvSpPr>
            <p:cNvPr id="66" name="Textfeld 65">
              <a:extLst>
                <a:ext uri="{FF2B5EF4-FFF2-40B4-BE49-F238E27FC236}">
                  <a16:creationId xmlns:a16="http://schemas.microsoft.com/office/drawing/2014/main" id="{28095E1C-BD57-48EE-86D7-F35C771B112B}"/>
                </a:ext>
              </a:extLst>
            </p:cNvPr>
            <p:cNvSpPr txBox="1"/>
            <p:nvPr/>
          </p:nvSpPr>
          <p:spPr>
            <a:xfrm>
              <a:off x="4742698" y="5752991"/>
              <a:ext cx="317693" cy="366249"/>
            </a:xfrm>
            <a:prstGeom prst="rect">
              <a:avLst/>
            </a:prstGeom>
            <a:noFill/>
          </p:spPr>
          <p:txBody>
            <a:bodyPr wrap="none" rtlCol="0">
              <a:spAutoFit/>
            </a:bodyPr>
            <a:lstStyle/>
            <a:p>
              <a:r>
                <a:rPr lang="de-DE" sz="1600" dirty="0"/>
                <a:t>C</a:t>
              </a:r>
            </a:p>
          </p:txBody>
        </p:sp>
        <p:sp>
          <p:nvSpPr>
            <p:cNvPr id="2" name="Freihandform: Form 1">
              <a:extLst>
                <a:ext uri="{FF2B5EF4-FFF2-40B4-BE49-F238E27FC236}">
                  <a16:creationId xmlns:a16="http://schemas.microsoft.com/office/drawing/2014/main" id="{91C73DA2-DF72-4FC8-A146-EAF588672504}"/>
                </a:ext>
              </a:extLst>
            </p:cNvPr>
            <p:cNvSpPr/>
            <p:nvPr/>
          </p:nvSpPr>
          <p:spPr>
            <a:xfrm>
              <a:off x="3657600" y="5486400"/>
              <a:ext cx="1010653" cy="0"/>
            </a:xfrm>
            <a:custGeom>
              <a:avLst/>
              <a:gdLst>
                <a:gd name="connsiteX0" fmla="*/ 1010653 w 1010653"/>
                <a:gd name="connsiteY0" fmla="*/ 0 h 0"/>
                <a:gd name="connsiteX1" fmla="*/ 0 w 1010653"/>
                <a:gd name="connsiteY1" fmla="*/ 0 h 0"/>
              </a:gdLst>
              <a:ahLst/>
              <a:cxnLst>
                <a:cxn ang="0">
                  <a:pos x="connsiteX0" y="connsiteY0"/>
                </a:cxn>
                <a:cxn ang="0">
                  <a:pos x="connsiteX1" y="connsiteY1"/>
                </a:cxn>
              </a:cxnLst>
              <a:rect l="l" t="t" r="r" b="b"/>
              <a:pathLst>
                <a:path w="1010653">
                  <a:moveTo>
                    <a:pt x="1010653"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reihandform: Form 2">
              <a:extLst>
                <a:ext uri="{FF2B5EF4-FFF2-40B4-BE49-F238E27FC236}">
                  <a16:creationId xmlns:a16="http://schemas.microsoft.com/office/drawing/2014/main" id="{76EB9AFA-F332-46EB-AEFA-1B3CD5235838}"/>
                </a:ext>
              </a:extLst>
            </p:cNvPr>
            <p:cNvSpPr/>
            <p:nvPr/>
          </p:nvSpPr>
          <p:spPr>
            <a:xfrm>
              <a:off x="3681663" y="5486400"/>
              <a:ext cx="986590" cy="926432"/>
            </a:xfrm>
            <a:custGeom>
              <a:avLst/>
              <a:gdLst>
                <a:gd name="connsiteX0" fmla="*/ 0 w 986590"/>
                <a:gd name="connsiteY0" fmla="*/ 0 h 926432"/>
                <a:gd name="connsiteX1" fmla="*/ 481263 w 986590"/>
                <a:gd name="connsiteY1" fmla="*/ 0 h 926432"/>
                <a:gd name="connsiteX2" fmla="*/ 481263 w 986590"/>
                <a:gd name="connsiteY2" fmla="*/ 926432 h 926432"/>
                <a:gd name="connsiteX3" fmla="*/ 986590 w 986590"/>
                <a:gd name="connsiteY3" fmla="*/ 926432 h 926432"/>
              </a:gdLst>
              <a:ahLst/>
              <a:cxnLst>
                <a:cxn ang="0">
                  <a:pos x="connsiteX0" y="connsiteY0"/>
                </a:cxn>
                <a:cxn ang="0">
                  <a:pos x="connsiteX1" y="connsiteY1"/>
                </a:cxn>
                <a:cxn ang="0">
                  <a:pos x="connsiteX2" y="connsiteY2"/>
                </a:cxn>
                <a:cxn ang="0">
                  <a:pos x="connsiteX3" y="connsiteY3"/>
                </a:cxn>
              </a:cxnLst>
              <a:rect l="l" t="t" r="r" b="b"/>
              <a:pathLst>
                <a:path w="986590" h="926432">
                  <a:moveTo>
                    <a:pt x="0" y="0"/>
                  </a:moveTo>
                  <a:lnTo>
                    <a:pt x="481263" y="0"/>
                  </a:lnTo>
                  <a:lnTo>
                    <a:pt x="481263" y="926432"/>
                  </a:lnTo>
                  <a:lnTo>
                    <a:pt x="986590" y="926432"/>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21B3961-CA57-4F84-9F0F-B1275FF0F0AC}"/>
                </a:ext>
              </a:extLst>
            </p:cNvPr>
            <p:cNvSpPr/>
            <p:nvPr/>
          </p:nvSpPr>
          <p:spPr>
            <a:xfrm>
              <a:off x="4536466" y="6358361"/>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8" name="Freihandform: Form 67">
              <a:extLst>
                <a:ext uri="{FF2B5EF4-FFF2-40B4-BE49-F238E27FC236}">
                  <a16:creationId xmlns:a16="http://schemas.microsoft.com/office/drawing/2014/main" id="{E1D8F58F-C6A9-463C-A5F2-FF70ADB13613}"/>
                </a:ext>
              </a:extLst>
            </p:cNvPr>
            <p:cNvSpPr/>
            <p:nvPr/>
          </p:nvSpPr>
          <p:spPr>
            <a:xfrm>
              <a:off x="3654986" y="5949616"/>
              <a:ext cx="1010653" cy="0"/>
            </a:xfrm>
            <a:custGeom>
              <a:avLst/>
              <a:gdLst>
                <a:gd name="connsiteX0" fmla="*/ 1010653 w 1010653"/>
                <a:gd name="connsiteY0" fmla="*/ 0 h 0"/>
                <a:gd name="connsiteX1" fmla="*/ 0 w 1010653"/>
                <a:gd name="connsiteY1" fmla="*/ 0 h 0"/>
              </a:gdLst>
              <a:ahLst/>
              <a:cxnLst>
                <a:cxn ang="0">
                  <a:pos x="connsiteX0" y="connsiteY0"/>
                </a:cxn>
                <a:cxn ang="0">
                  <a:pos x="connsiteX1" y="connsiteY1"/>
                </a:cxn>
              </a:cxnLst>
              <a:rect l="l" t="t" r="r" b="b"/>
              <a:pathLst>
                <a:path w="1010653">
                  <a:moveTo>
                    <a:pt x="1010653"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Textfeld 68">
              <a:extLst>
                <a:ext uri="{FF2B5EF4-FFF2-40B4-BE49-F238E27FC236}">
                  <a16:creationId xmlns:a16="http://schemas.microsoft.com/office/drawing/2014/main" id="{6DA5AA6C-0D33-431A-A6E7-A10AD0B341F0}"/>
                </a:ext>
              </a:extLst>
            </p:cNvPr>
            <p:cNvSpPr txBox="1"/>
            <p:nvPr/>
          </p:nvSpPr>
          <p:spPr>
            <a:xfrm>
              <a:off x="3365293" y="5340946"/>
              <a:ext cx="295274" cy="307777"/>
            </a:xfrm>
            <a:prstGeom prst="rect">
              <a:avLst/>
            </a:prstGeom>
            <a:noFill/>
          </p:spPr>
          <p:txBody>
            <a:bodyPr wrap="none" rtlCol="0">
              <a:spAutoFit/>
            </a:bodyPr>
            <a:lstStyle/>
            <a:p>
              <a:r>
                <a:rPr lang="de-DE" sz="1400" dirty="0"/>
                <a:t>D</a:t>
              </a:r>
            </a:p>
          </p:txBody>
        </p:sp>
        <p:sp>
          <p:nvSpPr>
            <p:cNvPr id="70" name="Textfeld 69">
              <a:extLst>
                <a:ext uri="{FF2B5EF4-FFF2-40B4-BE49-F238E27FC236}">
                  <a16:creationId xmlns:a16="http://schemas.microsoft.com/office/drawing/2014/main" id="{D0E3807A-F749-431E-945D-28C4630E121A}"/>
                </a:ext>
              </a:extLst>
            </p:cNvPr>
            <p:cNvSpPr txBox="1"/>
            <p:nvPr/>
          </p:nvSpPr>
          <p:spPr>
            <a:xfrm>
              <a:off x="3267982" y="5800185"/>
              <a:ext cx="449162" cy="307777"/>
            </a:xfrm>
            <a:prstGeom prst="rect">
              <a:avLst/>
            </a:prstGeom>
            <a:noFill/>
          </p:spPr>
          <p:txBody>
            <a:bodyPr wrap="none" rtlCol="0">
              <a:spAutoFit/>
            </a:bodyPr>
            <a:lstStyle/>
            <a:p>
              <a:r>
                <a:rPr lang="de-DE" sz="1400" dirty="0"/>
                <a:t>CLK</a:t>
              </a:r>
            </a:p>
          </p:txBody>
        </p:sp>
      </p:grpSp>
    </p:spTree>
    <p:extLst>
      <p:ext uri="{BB962C8B-B14F-4D97-AF65-F5344CB8AC3E}">
        <p14:creationId xmlns:p14="http://schemas.microsoft.com/office/powerpoint/2010/main" val="138292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6122FCB-A3C3-48B8-9085-4BDCEF794150}"/>
              </a:ext>
            </a:extLst>
          </p:cNvPr>
          <p:cNvSpPr txBox="1"/>
          <p:nvPr/>
        </p:nvSpPr>
        <p:spPr>
          <a:xfrm>
            <a:off x="220424" y="265208"/>
            <a:ext cx="9306907" cy="523220"/>
          </a:xfrm>
          <a:prstGeom prst="rect">
            <a:avLst/>
          </a:prstGeom>
          <a:noFill/>
        </p:spPr>
        <p:txBody>
          <a:bodyPr wrap="none" rtlCol="0">
            <a:spAutoFit/>
          </a:bodyPr>
          <a:lstStyle>
            <a:defPPr>
              <a:defRPr lang="de-DE"/>
            </a:defPPr>
            <a:lvl1pPr>
              <a:defRPr sz="2800" b="1"/>
            </a:lvl1pPr>
          </a:lstStyle>
          <a:p>
            <a:r>
              <a:rPr lang="de-DE" dirty="0"/>
              <a:t>T-Flipflop | synchron/taktflankengesteuert/einseitig/positiv</a:t>
            </a:r>
          </a:p>
        </p:txBody>
      </p:sp>
      <p:sp>
        <p:nvSpPr>
          <p:cNvPr id="5" name="Textfeld 4">
            <a:extLst>
              <a:ext uri="{FF2B5EF4-FFF2-40B4-BE49-F238E27FC236}">
                <a16:creationId xmlns:a16="http://schemas.microsoft.com/office/drawing/2014/main" id="{4EB6ED66-9035-4067-8D71-D6276A41947A}"/>
              </a:ext>
            </a:extLst>
          </p:cNvPr>
          <p:cNvSpPr txBox="1"/>
          <p:nvPr/>
        </p:nvSpPr>
        <p:spPr>
          <a:xfrm>
            <a:off x="859809" y="1214651"/>
            <a:ext cx="974498" cy="369332"/>
          </a:xfrm>
          <a:prstGeom prst="rect">
            <a:avLst/>
          </a:prstGeom>
          <a:noFill/>
        </p:spPr>
        <p:txBody>
          <a:bodyPr wrap="none" rtlCol="0">
            <a:spAutoFit/>
          </a:bodyPr>
          <a:lstStyle/>
          <a:p>
            <a:r>
              <a:rPr lang="de-DE" b="1" dirty="0"/>
              <a:t>Aufgabe</a:t>
            </a:r>
          </a:p>
        </p:txBody>
      </p:sp>
      <p:sp>
        <p:nvSpPr>
          <p:cNvPr id="6" name="Textfeld 5">
            <a:extLst>
              <a:ext uri="{FF2B5EF4-FFF2-40B4-BE49-F238E27FC236}">
                <a16:creationId xmlns:a16="http://schemas.microsoft.com/office/drawing/2014/main" id="{AB4CA98B-34AD-48B0-A82C-C661A130200B}"/>
              </a:ext>
            </a:extLst>
          </p:cNvPr>
          <p:cNvSpPr txBox="1"/>
          <p:nvPr/>
        </p:nvSpPr>
        <p:spPr>
          <a:xfrm>
            <a:off x="7192358" y="1213488"/>
            <a:ext cx="889924" cy="369332"/>
          </a:xfrm>
          <a:prstGeom prst="rect">
            <a:avLst/>
          </a:prstGeom>
          <a:noFill/>
        </p:spPr>
        <p:txBody>
          <a:bodyPr wrap="none" rtlCol="0">
            <a:spAutoFit/>
          </a:bodyPr>
          <a:lstStyle/>
          <a:p>
            <a:r>
              <a:rPr lang="de-DE" b="1" dirty="0"/>
              <a:t>Symbol</a:t>
            </a:r>
          </a:p>
        </p:txBody>
      </p:sp>
      <p:sp>
        <p:nvSpPr>
          <p:cNvPr id="7" name="Textfeld 6">
            <a:extLst>
              <a:ext uri="{FF2B5EF4-FFF2-40B4-BE49-F238E27FC236}">
                <a16:creationId xmlns:a16="http://schemas.microsoft.com/office/drawing/2014/main" id="{9AEEDB3C-0331-40BB-8F2F-663DDF7C85AC}"/>
              </a:ext>
            </a:extLst>
          </p:cNvPr>
          <p:cNvSpPr txBox="1"/>
          <p:nvPr/>
        </p:nvSpPr>
        <p:spPr>
          <a:xfrm>
            <a:off x="860460" y="3453314"/>
            <a:ext cx="1183337" cy="369332"/>
          </a:xfrm>
          <a:prstGeom prst="rect">
            <a:avLst/>
          </a:prstGeom>
          <a:noFill/>
        </p:spPr>
        <p:txBody>
          <a:bodyPr wrap="none" rtlCol="0">
            <a:spAutoFit/>
          </a:bodyPr>
          <a:lstStyle/>
          <a:p>
            <a:r>
              <a:rPr lang="de-DE" b="1" dirty="0"/>
              <a:t>Schaltung:</a:t>
            </a:r>
          </a:p>
        </p:txBody>
      </p:sp>
      <p:sp>
        <p:nvSpPr>
          <p:cNvPr id="8" name="Textfeld 7">
            <a:extLst>
              <a:ext uri="{FF2B5EF4-FFF2-40B4-BE49-F238E27FC236}">
                <a16:creationId xmlns:a16="http://schemas.microsoft.com/office/drawing/2014/main" id="{11DCBAD1-FDC6-486D-AAE6-4B38522352F2}"/>
              </a:ext>
            </a:extLst>
          </p:cNvPr>
          <p:cNvSpPr txBox="1"/>
          <p:nvPr/>
        </p:nvSpPr>
        <p:spPr>
          <a:xfrm>
            <a:off x="1201783" y="1741714"/>
            <a:ext cx="5572423" cy="646331"/>
          </a:xfrm>
          <a:prstGeom prst="rect">
            <a:avLst/>
          </a:prstGeom>
          <a:noFill/>
        </p:spPr>
        <p:txBody>
          <a:bodyPr wrap="none" rtlCol="0">
            <a:spAutoFit/>
          </a:bodyPr>
          <a:lstStyle/>
          <a:p>
            <a:r>
              <a:rPr lang="de-DE" dirty="0"/>
              <a:t>Speichert Werte genau so wie der RS-Flipflop, nur</a:t>
            </a:r>
            <a:br>
              <a:rPr lang="de-DE" dirty="0"/>
            </a:br>
            <a:r>
              <a:rPr lang="de-DE" dirty="0"/>
              <a:t>das der verbotene Zustand nicht aufgerufen werden kann</a:t>
            </a:r>
          </a:p>
        </p:txBody>
      </p:sp>
      <p:graphicFrame>
        <p:nvGraphicFramePr>
          <p:cNvPr id="51" name="Tabelle 50">
            <a:extLst>
              <a:ext uri="{FF2B5EF4-FFF2-40B4-BE49-F238E27FC236}">
                <a16:creationId xmlns:a16="http://schemas.microsoft.com/office/drawing/2014/main" id="{0D408EAE-A31D-40E9-965E-0DB5F58B071F}"/>
              </a:ext>
            </a:extLst>
          </p:cNvPr>
          <p:cNvGraphicFramePr>
            <a:graphicFrameLocks noGrp="1"/>
          </p:cNvGraphicFramePr>
          <p:nvPr>
            <p:extLst>
              <p:ext uri="{D42A27DB-BD31-4B8C-83A1-F6EECF244321}">
                <p14:modId xmlns:p14="http://schemas.microsoft.com/office/powerpoint/2010/main" val="2363709122"/>
              </p:ext>
            </p:extLst>
          </p:nvPr>
        </p:nvGraphicFramePr>
        <p:xfrm>
          <a:off x="7774602" y="3366891"/>
          <a:ext cx="2063964" cy="3337560"/>
        </p:xfrm>
        <a:graphic>
          <a:graphicData uri="http://schemas.openxmlformats.org/drawingml/2006/table">
            <a:tbl>
              <a:tblPr firstRow="1" bandRow="1">
                <a:tableStyleId>{5C22544A-7EE6-4342-B048-85BDC9FD1C3A}</a:tableStyleId>
              </a:tblPr>
              <a:tblGrid>
                <a:gridCol w="675333">
                  <a:extLst>
                    <a:ext uri="{9D8B030D-6E8A-4147-A177-3AD203B41FA5}">
                      <a16:colId xmlns:a16="http://schemas.microsoft.com/office/drawing/2014/main" val="3024530754"/>
                    </a:ext>
                  </a:extLst>
                </a:gridCol>
                <a:gridCol w="620785">
                  <a:extLst>
                    <a:ext uri="{9D8B030D-6E8A-4147-A177-3AD203B41FA5}">
                      <a16:colId xmlns:a16="http://schemas.microsoft.com/office/drawing/2014/main" val="1203313670"/>
                    </a:ext>
                  </a:extLst>
                </a:gridCol>
                <a:gridCol w="767846">
                  <a:extLst>
                    <a:ext uri="{9D8B030D-6E8A-4147-A177-3AD203B41FA5}">
                      <a16:colId xmlns:a16="http://schemas.microsoft.com/office/drawing/2014/main" val="2728275378"/>
                    </a:ext>
                  </a:extLst>
                </a:gridCol>
              </a:tblGrid>
              <a:tr h="370840">
                <a:tc>
                  <a:txBody>
                    <a:bodyPr/>
                    <a:lstStyle/>
                    <a:p>
                      <a:r>
                        <a:rPr lang="de-DE" dirty="0"/>
                        <a:t>t</a:t>
                      </a:r>
                    </a:p>
                  </a:txBody>
                  <a:tcPr/>
                </a:tc>
                <a:tc>
                  <a:txBody>
                    <a:bodyPr/>
                    <a:lstStyle/>
                    <a:p>
                      <a:r>
                        <a:rPr lang="de-DE" dirty="0" err="1"/>
                        <a:t>clk</a:t>
                      </a:r>
                      <a:endParaRPr lang="de-DE" dirty="0"/>
                    </a:p>
                  </a:txBody>
                  <a:tcPr/>
                </a:tc>
                <a:tc>
                  <a:txBody>
                    <a:bodyPr/>
                    <a:lstStyle/>
                    <a:p>
                      <a:r>
                        <a:rPr lang="de-DE" dirty="0"/>
                        <a:t>Q</a:t>
                      </a:r>
                    </a:p>
                  </a:txBody>
                  <a:tcPr/>
                </a:tc>
                <a:extLst>
                  <a:ext uri="{0D108BD9-81ED-4DB2-BD59-A6C34878D82A}">
                    <a16:rowId xmlns:a16="http://schemas.microsoft.com/office/drawing/2014/main" val="1427000315"/>
                  </a:ext>
                </a:extLst>
              </a:tr>
              <a:tr h="370840">
                <a:tc>
                  <a:txBody>
                    <a:bodyPr/>
                    <a:lstStyle/>
                    <a:p>
                      <a:r>
                        <a:rPr lang="de-DE" dirty="0"/>
                        <a:t>0</a:t>
                      </a:r>
                    </a:p>
                  </a:txBody>
                  <a:tcPr/>
                </a:tc>
                <a:tc>
                  <a:txBody>
                    <a:bodyPr/>
                    <a:lstStyle/>
                    <a:p>
                      <a:r>
                        <a:rPr lang="de-DE" dirty="0"/>
                        <a:t>0</a:t>
                      </a:r>
                    </a:p>
                  </a:txBody>
                  <a:tcPr/>
                </a:tc>
                <a:tc>
                  <a:txBody>
                    <a:bodyPr/>
                    <a:lstStyle/>
                    <a:p>
                      <a:r>
                        <a:rPr lang="de-DE" dirty="0" err="1"/>
                        <a:t>Q</a:t>
                      </a:r>
                      <a:r>
                        <a:rPr lang="de-DE" baseline="-25000" dirty="0" err="1"/>
                        <a:t>alt</a:t>
                      </a:r>
                      <a:endParaRPr lang="de-DE" baseline="-25000" dirty="0"/>
                    </a:p>
                  </a:txBody>
                  <a:tcPr/>
                </a:tc>
                <a:extLst>
                  <a:ext uri="{0D108BD9-81ED-4DB2-BD59-A6C34878D82A}">
                    <a16:rowId xmlns:a16="http://schemas.microsoft.com/office/drawing/2014/main" val="2083733390"/>
                  </a:ext>
                </a:extLst>
              </a:tr>
              <a:tr h="370840">
                <a:tc>
                  <a:txBody>
                    <a:bodyPr/>
                    <a:lstStyle/>
                    <a:p>
                      <a:r>
                        <a:rPr lang="de-DE" dirty="0"/>
                        <a:t>0</a:t>
                      </a:r>
                    </a:p>
                  </a:txBody>
                  <a:tcPr/>
                </a:tc>
                <a:tc>
                  <a:txBody>
                    <a:bodyPr/>
                    <a:lstStyle/>
                    <a:p>
                      <a:r>
                        <a:rPr lang="de-DE" dirty="0"/>
                        <a:t>1</a:t>
                      </a:r>
                    </a:p>
                  </a:txBody>
                  <a:tcPr/>
                </a:tc>
                <a:tc>
                  <a:txBody>
                    <a:bodyPr/>
                    <a:lstStyle/>
                    <a:p>
                      <a:r>
                        <a:rPr lang="de-DE" dirty="0" err="1"/>
                        <a:t>Q</a:t>
                      </a:r>
                      <a:r>
                        <a:rPr lang="de-DE" baseline="-25000" dirty="0" err="1"/>
                        <a:t>alt</a:t>
                      </a:r>
                      <a:endParaRPr lang="de-DE" dirty="0"/>
                    </a:p>
                  </a:txBody>
                  <a:tcPr/>
                </a:tc>
                <a:extLst>
                  <a:ext uri="{0D108BD9-81ED-4DB2-BD59-A6C34878D82A}">
                    <a16:rowId xmlns:a16="http://schemas.microsoft.com/office/drawing/2014/main" val="1076243328"/>
                  </a:ext>
                </a:extLst>
              </a:tr>
              <a:tr h="370840">
                <a:tc>
                  <a:txBody>
                    <a:bodyPr/>
                    <a:lstStyle/>
                    <a:p>
                      <a:r>
                        <a:rPr lang="de-DE" dirty="0"/>
                        <a:t>0</a:t>
                      </a:r>
                    </a:p>
                  </a:txBody>
                  <a:tcPr/>
                </a:tc>
                <a:tc>
                  <a:txBody>
                    <a:bodyPr/>
                    <a:lstStyle/>
                    <a:p>
                      <a:r>
                        <a:rPr lang="de-DE" dirty="0">
                          <a:sym typeface="Symbol" panose="05050102010706020507" pitchFamily="18" charset="2"/>
                        </a:rPr>
                        <a:t></a:t>
                      </a:r>
                      <a:endParaRPr lang="de-DE" dirty="0"/>
                    </a:p>
                  </a:txBody>
                  <a:tcPr/>
                </a:tc>
                <a:tc>
                  <a:txBody>
                    <a:bodyPr/>
                    <a:lstStyle/>
                    <a:p>
                      <a:r>
                        <a:rPr lang="de-DE" dirty="0" err="1"/>
                        <a:t>Q</a:t>
                      </a:r>
                      <a:r>
                        <a:rPr lang="de-DE" baseline="-25000" dirty="0" err="1"/>
                        <a:t>alt</a:t>
                      </a:r>
                      <a:endParaRPr lang="de-DE" dirty="0"/>
                    </a:p>
                  </a:txBody>
                  <a:tcPr/>
                </a:tc>
                <a:extLst>
                  <a:ext uri="{0D108BD9-81ED-4DB2-BD59-A6C34878D82A}">
                    <a16:rowId xmlns:a16="http://schemas.microsoft.com/office/drawing/2014/main" val="1443009550"/>
                  </a:ext>
                </a:extLst>
              </a:tr>
              <a:tr h="370840">
                <a:tc>
                  <a:txBody>
                    <a:bodyPr/>
                    <a:lstStyle/>
                    <a:p>
                      <a:r>
                        <a:rPr lang="de-DE" dirty="0"/>
                        <a:t>0</a:t>
                      </a:r>
                    </a:p>
                  </a:txBody>
                  <a:tcPr/>
                </a:tc>
                <a:tc>
                  <a:txBody>
                    <a:bodyPr/>
                    <a:lstStyle/>
                    <a:p>
                      <a:r>
                        <a:rPr lang="de-DE" dirty="0">
                          <a:sym typeface="Symbol" panose="05050102010706020507" pitchFamily="18" charset="2"/>
                        </a:rPr>
                        <a:t></a:t>
                      </a:r>
                      <a:endParaRPr lang="de-DE" dirty="0"/>
                    </a:p>
                  </a:txBody>
                  <a:tcPr/>
                </a:tc>
                <a:tc>
                  <a:txBody>
                    <a:bodyPr/>
                    <a:lstStyle/>
                    <a:p>
                      <a:r>
                        <a:rPr lang="de-DE" dirty="0" err="1"/>
                        <a:t>Q</a:t>
                      </a:r>
                      <a:r>
                        <a:rPr lang="de-DE" baseline="-25000" dirty="0" err="1"/>
                        <a:t>alt</a:t>
                      </a:r>
                      <a:endParaRPr lang="de-DE" dirty="0"/>
                    </a:p>
                  </a:txBody>
                  <a:tcPr/>
                </a:tc>
                <a:extLst>
                  <a:ext uri="{0D108BD9-81ED-4DB2-BD59-A6C34878D82A}">
                    <a16:rowId xmlns:a16="http://schemas.microsoft.com/office/drawing/2014/main" val="2147549844"/>
                  </a:ext>
                </a:extLst>
              </a:tr>
              <a:tr h="370840">
                <a:tc>
                  <a:txBody>
                    <a:bodyPr/>
                    <a:lstStyle/>
                    <a:p>
                      <a:r>
                        <a:rPr lang="de-DE" dirty="0"/>
                        <a:t>1</a:t>
                      </a:r>
                    </a:p>
                  </a:txBody>
                  <a:tcPr/>
                </a:tc>
                <a:tc>
                  <a:txBody>
                    <a:bodyPr/>
                    <a:lstStyle/>
                    <a:p>
                      <a:r>
                        <a:rPr lang="de-DE" dirty="0"/>
                        <a:t>0</a:t>
                      </a:r>
                    </a:p>
                  </a:txBody>
                  <a:tcPr/>
                </a:tc>
                <a:tc>
                  <a:txBody>
                    <a:bodyPr/>
                    <a:lstStyle/>
                    <a:p>
                      <a:r>
                        <a:rPr lang="de-DE" dirty="0" err="1"/>
                        <a:t>Q</a:t>
                      </a:r>
                      <a:r>
                        <a:rPr lang="de-DE" baseline="-25000" dirty="0" err="1"/>
                        <a:t>alt</a:t>
                      </a:r>
                      <a:endParaRPr lang="de-DE" dirty="0"/>
                    </a:p>
                  </a:txBody>
                  <a:tcPr/>
                </a:tc>
                <a:extLst>
                  <a:ext uri="{0D108BD9-81ED-4DB2-BD59-A6C34878D82A}">
                    <a16:rowId xmlns:a16="http://schemas.microsoft.com/office/drawing/2014/main" val="623966828"/>
                  </a:ext>
                </a:extLst>
              </a:tr>
              <a:tr h="370840">
                <a:tc>
                  <a:txBody>
                    <a:bodyPr/>
                    <a:lstStyle/>
                    <a:p>
                      <a:r>
                        <a:rPr lang="de-DE" dirty="0"/>
                        <a:t>1</a:t>
                      </a:r>
                    </a:p>
                  </a:txBody>
                  <a:tcPr/>
                </a:tc>
                <a:tc>
                  <a:txBody>
                    <a:bodyPr/>
                    <a:lstStyle/>
                    <a:p>
                      <a:r>
                        <a:rPr lang="de-DE" dirty="0"/>
                        <a:t>1</a:t>
                      </a:r>
                    </a:p>
                  </a:txBody>
                  <a:tcPr/>
                </a:tc>
                <a:tc>
                  <a:txBody>
                    <a:bodyPr/>
                    <a:lstStyle/>
                    <a:p>
                      <a:r>
                        <a:rPr lang="de-DE" dirty="0" err="1"/>
                        <a:t>Q</a:t>
                      </a:r>
                      <a:r>
                        <a:rPr lang="de-DE" baseline="-25000" dirty="0" err="1"/>
                        <a:t>alt</a:t>
                      </a:r>
                      <a:endParaRPr lang="de-DE" dirty="0"/>
                    </a:p>
                  </a:txBody>
                  <a:tcPr/>
                </a:tc>
                <a:extLst>
                  <a:ext uri="{0D108BD9-81ED-4DB2-BD59-A6C34878D82A}">
                    <a16:rowId xmlns:a16="http://schemas.microsoft.com/office/drawing/2014/main" val="533396956"/>
                  </a:ext>
                </a:extLst>
              </a:tr>
              <a:tr h="370840">
                <a:tc>
                  <a:txBody>
                    <a:bodyPr/>
                    <a:lstStyle/>
                    <a:p>
                      <a:r>
                        <a:rPr lang="de-DE"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Symbol" panose="05050102010706020507" pitchFamily="18" charset="2"/>
                        </a:rPr>
                        <a:t></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Symbol" panose="05050102010706020507" pitchFamily="18" charset="2"/>
                        </a:rPr>
                        <a:t></a:t>
                      </a:r>
                      <a:r>
                        <a:rPr lang="de-DE" dirty="0"/>
                        <a:t>Q</a:t>
                      </a:r>
                    </a:p>
                  </a:txBody>
                  <a:tcPr/>
                </a:tc>
                <a:extLst>
                  <a:ext uri="{0D108BD9-81ED-4DB2-BD59-A6C34878D82A}">
                    <a16:rowId xmlns:a16="http://schemas.microsoft.com/office/drawing/2014/main" val="2990549522"/>
                  </a:ext>
                </a:extLst>
              </a:tr>
              <a:tr h="370840">
                <a:tc>
                  <a:txBody>
                    <a:bodyPr/>
                    <a:lstStyle/>
                    <a:p>
                      <a:r>
                        <a:rPr lang="de-DE" dirty="0"/>
                        <a:t>1</a:t>
                      </a:r>
                    </a:p>
                  </a:txBody>
                  <a:tcPr/>
                </a:tc>
                <a:tc>
                  <a:txBody>
                    <a:bodyPr/>
                    <a:lstStyle/>
                    <a:p>
                      <a:r>
                        <a:rPr lang="de-DE" dirty="0">
                          <a:sym typeface="Symbol" panose="05050102010706020507" pitchFamily="18" charset="2"/>
                        </a:rPr>
                        <a:t></a:t>
                      </a:r>
                      <a:endParaRPr lang="de-DE" dirty="0"/>
                    </a:p>
                  </a:txBody>
                  <a:tcPr/>
                </a:tc>
                <a:tc>
                  <a:txBody>
                    <a:bodyPr/>
                    <a:lstStyle/>
                    <a:p>
                      <a:r>
                        <a:rPr lang="de-DE" dirty="0" err="1"/>
                        <a:t>Q</a:t>
                      </a:r>
                      <a:r>
                        <a:rPr lang="de-DE" baseline="-25000" dirty="0" err="1"/>
                        <a:t>alt</a:t>
                      </a:r>
                      <a:endParaRPr lang="de-DE" dirty="0"/>
                    </a:p>
                  </a:txBody>
                  <a:tcPr/>
                </a:tc>
                <a:extLst>
                  <a:ext uri="{0D108BD9-81ED-4DB2-BD59-A6C34878D82A}">
                    <a16:rowId xmlns:a16="http://schemas.microsoft.com/office/drawing/2014/main" val="3597186329"/>
                  </a:ext>
                </a:extLst>
              </a:tr>
            </a:tbl>
          </a:graphicData>
        </a:graphic>
      </p:graphicFrame>
      <p:grpSp>
        <p:nvGrpSpPr>
          <p:cNvPr id="43" name="Gruppieren 42">
            <a:extLst>
              <a:ext uri="{FF2B5EF4-FFF2-40B4-BE49-F238E27FC236}">
                <a16:creationId xmlns:a16="http://schemas.microsoft.com/office/drawing/2014/main" id="{A53B1F09-180E-47A6-9DBA-5420245F3E25}"/>
              </a:ext>
            </a:extLst>
          </p:cNvPr>
          <p:cNvGrpSpPr/>
          <p:nvPr/>
        </p:nvGrpSpPr>
        <p:grpSpPr>
          <a:xfrm>
            <a:off x="7557365" y="1582820"/>
            <a:ext cx="2112901" cy="1569914"/>
            <a:chOff x="8172898" y="956757"/>
            <a:chExt cx="2112901" cy="1569914"/>
          </a:xfrm>
        </p:grpSpPr>
        <p:grpSp>
          <p:nvGrpSpPr>
            <p:cNvPr id="34" name="Gruppieren 33">
              <a:extLst>
                <a:ext uri="{FF2B5EF4-FFF2-40B4-BE49-F238E27FC236}">
                  <a16:creationId xmlns:a16="http://schemas.microsoft.com/office/drawing/2014/main" id="{2A27307F-776E-4B26-BABD-DD0B158298D5}"/>
                </a:ext>
              </a:extLst>
            </p:cNvPr>
            <p:cNvGrpSpPr/>
            <p:nvPr/>
          </p:nvGrpSpPr>
          <p:grpSpPr>
            <a:xfrm>
              <a:off x="8483936" y="956757"/>
              <a:ext cx="1509635" cy="1569914"/>
              <a:chOff x="8148376" y="1214651"/>
              <a:chExt cx="1509635" cy="1569914"/>
            </a:xfrm>
          </p:grpSpPr>
          <p:sp>
            <p:nvSpPr>
              <p:cNvPr id="35" name="Rechteck 34">
                <a:extLst>
                  <a:ext uri="{FF2B5EF4-FFF2-40B4-BE49-F238E27FC236}">
                    <a16:creationId xmlns:a16="http://schemas.microsoft.com/office/drawing/2014/main" id="{5864D5D9-B6AD-4DD8-8503-8B49716C7F78}"/>
                  </a:ext>
                </a:extLst>
              </p:cNvPr>
              <p:cNvSpPr/>
              <p:nvPr/>
            </p:nvSpPr>
            <p:spPr>
              <a:xfrm>
                <a:off x="8148376" y="1214651"/>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9F94679E-773B-418E-BECD-24E9F2456C98}"/>
                  </a:ext>
                </a:extLst>
              </p:cNvPr>
              <p:cNvSpPr txBox="1"/>
              <p:nvPr/>
            </p:nvSpPr>
            <p:spPr>
              <a:xfrm>
                <a:off x="8225898" y="1377096"/>
                <a:ext cx="290464" cy="369332"/>
              </a:xfrm>
              <a:prstGeom prst="rect">
                <a:avLst/>
              </a:prstGeom>
              <a:noFill/>
            </p:spPr>
            <p:txBody>
              <a:bodyPr wrap="none" rtlCol="0">
                <a:spAutoFit/>
              </a:bodyPr>
              <a:lstStyle/>
              <a:p>
                <a:r>
                  <a:rPr lang="de-DE" dirty="0"/>
                  <a:t>S</a:t>
                </a:r>
              </a:p>
            </p:txBody>
          </p:sp>
          <p:sp>
            <p:nvSpPr>
              <p:cNvPr id="37" name="Textfeld 36">
                <a:extLst>
                  <a:ext uri="{FF2B5EF4-FFF2-40B4-BE49-F238E27FC236}">
                    <a16:creationId xmlns:a16="http://schemas.microsoft.com/office/drawing/2014/main" id="{42898492-293D-4D7B-8B8A-498DA0B785FB}"/>
                  </a:ext>
                </a:extLst>
              </p:cNvPr>
              <p:cNvSpPr txBox="1"/>
              <p:nvPr/>
            </p:nvSpPr>
            <p:spPr>
              <a:xfrm>
                <a:off x="8225898" y="2298622"/>
                <a:ext cx="309700" cy="369332"/>
              </a:xfrm>
              <a:prstGeom prst="rect">
                <a:avLst/>
              </a:prstGeom>
              <a:noFill/>
            </p:spPr>
            <p:txBody>
              <a:bodyPr wrap="none" rtlCol="0">
                <a:spAutoFit/>
              </a:bodyPr>
              <a:lstStyle/>
              <a:p>
                <a:r>
                  <a:rPr lang="de-DE" dirty="0"/>
                  <a:t>R</a:t>
                </a:r>
              </a:p>
            </p:txBody>
          </p:sp>
          <p:sp>
            <p:nvSpPr>
              <p:cNvPr id="38" name="Textfeld 37">
                <a:extLst>
                  <a:ext uri="{FF2B5EF4-FFF2-40B4-BE49-F238E27FC236}">
                    <a16:creationId xmlns:a16="http://schemas.microsoft.com/office/drawing/2014/main" id="{5EF53F6C-82DE-4904-8AD4-87A1834ADFAA}"/>
                  </a:ext>
                </a:extLst>
              </p:cNvPr>
              <p:cNvSpPr txBox="1"/>
              <p:nvPr/>
            </p:nvSpPr>
            <p:spPr>
              <a:xfrm>
                <a:off x="9317853" y="1391229"/>
                <a:ext cx="340158" cy="369332"/>
              </a:xfrm>
              <a:prstGeom prst="rect">
                <a:avLst/>
              </a:prstGeom>
              <a:noFill/>
            </p:spPr>
            <p:txBody>
              <a:bodyPr wrap="none" rtlCol="0">
                <a:spAutoFit/>
              </a:bodyPr>
              <a:lstStyle/>
              <a:p>
                <a:r>
                  <a:rPr lang="de-DE" dirty="0"/>
                  <a:t>Q</a:t>
                </a:r>
              </a:p>
            </p:txBody>
          </p:sp>
          <p:sp>
            <p:nvSpPr>
              <p:cNvPr id="39" name="Textfeld 38">
                <a:extLst>
                  <a:ext uri="{FF2B5EF4-FFF2-40B4-BE49-F238E27FC236}">
                    <a16:creationId xmlns:a16="http://schemas.microsoft.com/office/drawing/2014/main" id="{6330E789-8EBC-4233-8619-9F70C0F17379}"/>
                  </a:ext>
                </a:extLst>
              </p:cNvPr>
              <p:cNvSpPr txBox="1"/>
              <p:nvPr/>
            </p:nvSpPr>
            <p:spPr>
              <a:xfrm>
                <a:off x="9099485" y="2298622"/>
                <a:ext cx="558166" cy="369332"/>
              </a:xfrm>
              <a:prstGeom prst="rect">
                <a:avLst/>
              </a:prstGeom>
              <a:noFill/>
            </p:spPr>
            <p:txBody>
              <a:bodyPr wrap="none" rtlCol="0">
                <a:spAutoFit/>
              </a:bodyPr>
              <a:lstStyle/>
              <a:p>
                <a:r>
                  <a:rPr lang="de-DE" dirty="0">
                    <a:sym typeface="Symbol" panose="05050102010706020507" pitchFamily="18" charset="2"/>
                  </a:rPr>
                  <a:t> </a:t>
                </a:r>
                <a:r>
                  <a:rPr lang="de-DE" dirty="0"/>
                  <a:t>Q</a:t>
                </a:r>
              </a:p>
            </p:txBody>
          </p:sp>
          <p:sp>
            <p:nvSpPr>
              <p:cNvPr id="40" name="Textfeld 39">
                <a:extLst>
                  <a:ext uri="{FF2B5EF4-FFF2-40B4-BE49-F238E27FC236}">
                    <a16:creationId xmlns:a16="http://schemas.microsoft.com/office/drawing/2014/main" id="{F2F52B81-F190-4245-8C01-0A4D019C8CEF}"/>
                  </a:ext>
                </a:extLst>
              </p:cNvPr>
              <p:cNvSpPr txBox="1"/>
              <p:nvPr/>
            </p:nvSpPr>
            <p:spPr>
              <a:xfrm>
                <a:off x="8362046" y="1830496"/>
                <a:ext cx="308098" cy="369332"/>
              </a:xfrm>
              <a:prstGeom prst="rect">
                <a:avLst/>
              </a:prstGeom>
              <a:noFill/>
            </p:spPr>
            <p:txBody>
              <a:bodyPr wrap="none" rtlCol="0">
                <a:spAutoFit/>
              </a:bodyPr>
              <a:lstStyle/>
              <a:p>
                <a:r>
                  <a:rPr lang="de-DE" dirty="0"/>
                  <a:t>C</a:t>
                </a:r>
              </a:p>
            </p:txBody>
          </p:sp>
          <p:sp>
            <p:nvSpPr>
              <p:cNvPr id="41" name="Gleichschenkliges Dreieck 40">
                <a:extLst>
                  <a:ext uri="{FF2B5EF4-FFF2-40B4-BE49-F238E27FC236}">
                    <a16:creationId xmlns:a16="http://schemas.microsoft.com/office/drawing/2014/main" id="{08BCE428-7394-463D-AA21-A131BA82BE2E}"/>
                  </a:ext>
                </a:extLst>
              </p:cNvPr>
              <p:cNvSpPr/>
              <p:nvPr/>
            </p:nvSpPr>
            <p:spPr>
              <a:xfrm rot="5400000">
                <a:off x="8142997" y="1907614"/>
                <a:ext cx="225855" cy="215097"/>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44" name="Freihandform: Form 43">
              <a:extLst>
                <a:ext uri="{FF2B5EF4-FFF2-40B4-BE49-F238E27FC236}">
                  <a16:creationId xmlns:a16="http://schemas.microsoft.com/office/drawing/2014/main" id="{6A836B1D-57A9-42E5-98E4-3EB8F68CF3ED}"/>
                </a:ext>
              </a:extLst>
            </p:cNvPr>
            <p:cNvSpPr/>
            <p:nvPr/>
          </p:nvSpPr>
          <p:spPr>
            <a:xfrm>
              <a:off x="8177936" y="1309140"/>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Freihandform: Form 44">
              <a:extLst>
                <a:ext uri="{FF2B5EF4-FFF2-40B4-BE49-F238E27FC236}">
                  <a16:creationId xmlns:a16="http://schemas.microsoft.com/office/drawing/2014/main" id="{13AEF175-7029-4B9E-814A-7EFEC5781B13}"/>
                </a:ext>
              </a:extLst>
            </p:cNvPr>
            <p:cNvSpPr/>
            <p:nvPr/>
          </p:nvSpPr>
          <p:spPr>
            <a:xfrm>
              <a:off x="8172898" y="221653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Freihandform: Form 45">
              <a:extLst>
                <a:ext uri="{FF2B5EF4-FFF2-40B4-BE49-F238E27FC236}">
                  <a16:creationId xmlns:a16="http://schemas.microsoft.com/office/drawing/2014/main" id="{817A202C-944F-4B2E-91BD-181BE72A9E69}"/>
                </a:ext>
              </a:extLst>
            </p:cNvPr>
            <p:cNvSpPr/>
            <p:nvPr/>
          </p:nvSpPr>
          <p:spPr>
            <a:xfrm>
              <a:off x="9985549" y="221653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Freihandform: Form 46">
              <a:extLst>
                <a:ext uri="{FF2B5EF4-FFF2-40B4-BE49-F238E27FC236}">
                  <a16:creationId xmlns:a16="http://schemas.microsoft.com/office/drawing/2014/main" id="{D7F0DE8C-3818-41A8-A60D-BE2E198A9D90}"/>
                </a:ext>
              </a:extLst>
            </p:cNvPr>
            <p:cNvSpPr/>
            <p:nvPr/>
          </p:nvSpPr>
          <p:spPr>
            <a:xfrm>
              <a:off x="9985549" y="1315542"/>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Freihandform: Form 47">
              <a:extLst>
                <a:ext uri="{FF2B5EF4-FFF2-40B4-BE49-F238E27FC236}">
                  <a16:creationId xmlns:a16="http://schemas.microsoft.com/office/drawing/2014/main" id="{88C72075-E785-48C1-9FC2-4ABBC9687A2C}"/>
                </a:ext>
              </a:extLst>
            </p:cNvPr>
            <p:cNvSpPr/>
            <p:nvPr/>
          </p:nvSpPr>
          <p:spPr>
            <a:xfrm>
              <a:off x="8172898" y="1758492"/>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a:extLst>
              <a:ext uri="{FF2B5EF4-FFF2-40B4-BE49-F238E27FC236}">
                <a16:creationId xmlns:a16="http://schemas.microsoft.com/office/drawing/2014/main" id="{116BD945-CCA7-4077-8AA6-7C7183454123}"/>
              </a:ext>
            </a:extLst>
          </p:cNvPr>
          <p:cNvGrpSpPr/>
          <p:nvPr/>
        </p:nvGrpSpPr>
        <p:grpSpPr>
          <a:xfrm>
            <a:off x="950113" y="4076396"/>
            <a:ext cx="4590607" cy="2409950"/>
            <a:chOff x="1201783" y="4160286"/>
            <a:chExt cx="4590607" cy="2409950"/>
          </a:xfrm>
        </p:grpSpPr>
        <p:sp>
          <p:nvSpPr>
            <p:cNvPr id="14" name="Rechteck 13">
              <a:extLst>
                <a:ext uri="{FF2B5EF4-FFF2-40B4-BE49-F238E27FC236}">
                  <a16:creationId xmlns:a16="http://schemas.microsoft.com/office/drawing/2014/main" id="{E6DC6A4C-E7FD-49AF-87D5-945448138072}"/>
                </a:ext>
              </a:extLst>
            </p:cNvPr>
            <p:cNvSpPr/>
            <p:nvPr/>
          </p:nvSpPr>
          <p:spPr>
            <a:xfrm>
              <a:off x="3537619" y="4231979"/>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96ADA026-E10C-4A2D-BD5F-AB79A28A67C2}"/>
                </a:ext>
              </a:extLst>
            </p:cNvPr>
            <p:cNvSpPr txBox="1"/>
            <p:nvPr/>
          </p:nvSpPr>
          <p:spPr>
            <a:xfrm>
              <a:off x="3615141" y="4394424"/>
              <a:ext cx="290464" cy="369332"/>
            </a:xfrm>
            <a:prstGeom prst="rect">
              <a:avLst/>
            </a:prstGeom>
            <a:noFill/>
          </p:spPr>
          <p:txBody>
            <a:bodyPr wrap="none" rtlCol="0">
              <a:spAutoFit/>
            </a:bodyPr>
            <a:lstStyle/>
            <a:p>
              <a:r>
                <a:rPr lang="de-DE" dirty="0"/>
                <a:t>S</a:t>
              </a:r>
            </a:p>
          </p:txBody>
        </p:sp>
        <p:sp>
          <p:nvSpPr>
            <p:cNvPr id="16" name="Textfeld 15">
              <a:extLst>
                <a:ext uri="{FF2B5EF4-FFF2-40B4-BE49-F238E27FC236}">
                  <a16:creationId xmlns:a16="http://schemas.microsoft.com/office/drawing/2014/main" id="{1CAB04FF-35AF-46E1-B11A-2188A2488F12}"/>
                </a:ext>
              </a:extLst>
            </p:cNvPr>
            <p:cNvSpPr txBox="1"/>
            <p:nvPr/>
          </p:nvSpPr>
          <p:spPr>
            <a:xfrm>
              <a:off x="3615141" y="5315950"/>
              <a:ext cx="309700" cy="369332"/>
            </a:xfrm>
            <a:prstGeom prst="rect">
              <a:avLst/>
            </a:prstGeom>
            <a:noFill/>
          </p:spPr>
          <p:txBody>
            <a:bodyPr wrap="none" rtlCol="0">
              <a:spAutoFit/>
            </a:bodyPr>
            <a:lstStyle/>
            <a:p>
              <a:r>
                <a:rPr lang="de-DE" dirty="0"/>
                <a:t>R</a:t>
              </a:r>
            </a:p>
          </p:txBody>
        </p:sp>
        <p:sp>
          <p:nvSpPr>
            <p:cNvPr id="17" name="Textfeld 16">
              <a:extLst>
                <a:ext uri="{FF2B5EF4-FFF2-40B4-BE49-F238E27FC236}">
                  <a16:creationId xmlns:a16="http://schemas.microsoft.com/office/drawing/2014/main" id="{0A5A1E41-2CA3-4FE1-AA01-5EA6BFDFDD7E}"/>
                </a:ext>
              </a:extLst>
            </p:cNvPr>
            <p:cNvSpPr txBox="1"/>
            <p:nvPr/>
          </p:nvSpPr>
          <p:spPr>
            <a:xfrm>
              <a:off x="4707096" y="4408557"/>
              <a:ext cx="340158" cy="369332"/>
            </a:xfrm>
            <a:prstGeom prst="rect">
              <a:avLst/>
            </a:prstGeom>
            <a:noFill/>
          </p:spPr>
          <p:txBody>
            <a:bodyPr wrap="none" rtlCol="0">
              <a:spAutoFit/>
            </a:bodyPr>
            <a:lstStyle/>
            <a:p>
              <a:r>
                <a:rPr lang="de-DE" dirty="0"/>
                <a:t>Q</a:t>
              </a:r>
            </a:p>
          </p:txBody>
        </p:sp>
        <p:sp>
          <p:nvSpPr>
            <p:cNvPr id="18" name="Textfeld 17">
              <a:extLst>
                <a:ext uri="{FF2B5EF4-FFF2-40B4-BE49-F238E27FC236}">
                  <a16:creationId xmlns:a16="http://schemas.microsoft.com/office/drawing/2014/main" id="{8D7A71EA-EFB4-49A8-849B-53D2D5DA2598}"/>
                </a:ext>
              </a:extLst>
            </p:cNvPr>
            <p:cNvSpPr txBox="1"/>
            <p:nvPr/>
          </p:nvSpPr>
          <p:spPr>
            <a:xfrm>
              <a:off x="4488728" y="5315950"/>
              <a:ext cx="558166" cy="369332"/>
            </a:xfrm>
            <a:prstGeom prst="rect">
              <a:avLst/>
            </a:prstGeom>
            <a:noFill/>
          </p:spPr>
          <p:txBody>
            <a:bodyPr wrap="none" rtlCol="0">
              <a:spAutoFit/>
            </a:bodyPr>
            <a:lstStyle/>
            <a:p>
              <a:r>
                <a:rPr lang="de-DE" dirty="0">
                  <a:sym typeface="Symbol" panose="05050102010706020507" pitchFamily="18" charset="2"/>
                </a:rPr>
                <a:t> </a:t>
              </a:r>
              <a:r>
                <a:rPr lang="de-DE" dirty="0"/>
                <a:t>Q</a:t>
              </a:r>
            </a:p>
          </p:txBody>
        </p:sp>
        <p:sp>
          <p:nvSpPr>
            <p:cNvPr id="20" name="Textfeld 19">
              <a:extLst>
                <a:ext uri="{FF2B5EF4-FFF2-40B4-BE49-F238E27FC236}">
                  <a16:creationId xmlns:a16="http://schemas.microsoft.com/office/drawing/2014/main" id="{76AC4EE0-2D03-4CA5-AD26-163F544EBE7F}"/>
                </a:ext>
              </a:extLst>
            </p:cNvPr>
            <p:cNvSpPr txBox="1"/>
            <p:nvPr/>
          </p:nvSpPr>
          <p:spPr>
            <a:xfrm>
              <a:off x="3751289" y="4847824"/>
              <a:ext cx="308098" cy="369332"/>
            </a:xfrm>
            <a:prstGeom prst="rect">
              <a:avLst/>
            </a:prstGeom>
            <a:noFill/>
          </p:spPr>
          <p:txBody>
            <a:bodyPr wrap="none" rtlCol="0">
              <a:spAutoFit/>
            </a:bodyPr>
            <a:lstStyle/>
            <a:p>
              <a:r>
                <a:rPr lang="de-DE" dirty="0"/>
                <a:t>C</a:t>
              </a:r>
            </a:p>
          </p:txBody>
        </p:sp>
        <p:sp>
          <p:nvSpPr>
            <p:cNvPr id="2" name="Gleichschenkliges Dreieck 1">
              <a:extLst>
                <a:ext uri="{FF2B5EF4-FFF2-40B4-BE49-F238E27FC236}">
                  <a16:creationId xmlns:a16="http://schemas.microsoft.com/office/drawing/2014/main" id="{7763854C-7D63-44C8-A002-3E355B34CF0E}"/>
                </a:ext>
              </a:extLst>
            </p:cNvPr>
            <p:cNvSpPr/>
            <p:nvPr/>
          </p:nvSpPr>
          <p:spPr>
            <a:xfrm rot="5400000">
              <a:off x="3532240" y="4924942"/>
              <a:ext cx="225855" cy="215097"/>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Verzögerung 21">
              <a:extLst>
                <a:ext uri="{FF2B5EF4-FFF2-40B4-BE49-F238E27FC236}">
                  <a16:creationId xmlns:a16="http://schemas.microsoft.com/office/drawing/2014/main" id="{9355617C-EBDE-44B0-BE34-2E13CDB7E747}"/>
                </a:ext>
              </a:extLst>
            </p:cNvPr>
            <p:cNvSpPr/>
            <p:nvPr/>
          </p:nvSpPr>
          <p:spPr>
            <a:xfrm>
              <a:off x="1978661" y="5267157"/>
              <a:ext cx="464510" cy="464510"/>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3" name="Textfeld 2">
              <a:extLst>
                <a:ext uri="{FF2B5EF4-FFF2-40B4-BE49-F238E27FC236}">
                  <a16:creationId xmlns:a16="http://schemas.microsoft.com/office/drawing/2014/main" id="{E137CC74-1CA4-432D-802C-212E196D2F48}"/>
                </a:ext>
              </a:extLst>
            </p:cNvPr>
            <p:cNvSpPr txBox="1"/>
            <p:nvPr/>
          </p:nvSpPr>
          <p:spPr>
            <a:xfrm>
              <a:off x="1201783" y="4832270"/>
              <a:ext cx="261610" cy="369332"/>
            </a:xfrm>
            <a:prstGeom prst="rect">
              <a:avLst/>
            </a:prstGeom>
            <a:noFill/>
          </p:spPr>
          <p:txBody>
            <a:bodyPr wrap="none" rtlCol="0">
              <a:spAutoFit/>
            </a:bodyPr>
            <a:lstStyle/>
            <a:p>
              <a:r>
                <a:rPr lang="de-DE" dirty="0"/>
                <a:t>t</a:t>
              </a:r>
            </a:p>
          </p:txBody>
        </p:sp>
        <p:sp>
          <p:nvSpPr>
            <p:cNvPr id="24" name="Freihandform: Form 23">
              <a:extLst>
                <a:ext uri="{FF2B5EF4-FFF2-40B4-BE49-F238E27FC236}">
                  <a16:creationId xmlns:a16="http://schemas.microsoft.com/office/drawing/2014/main" id="{82D6E236-65E1-4019-8C62-A9901961A6F6}"/>
                </a:ext>
              </a:extLst>
            </p:cNvPr>
            <p:cNvSpPr/>
            <p:nvPr/>
          </p:nvSpPr>
          <p:spPr>
            <a:xfrm>
              <a:off x="2452031" y="5499412"/>
              <a:ext cx="1082351" cy="0"/>
            </a:xfrm>
            <a:custGeom>
              <a:avLst/>
              <a:gdLst>
                <a:gd name="connsiteX0" fmla="*/ 1082351 w 1082351"/>
                <a:gd name="connsiteY0" fmla="*/ 0 h 0"/>
                <a:gd name="connsiteX1" fmla="*/ 0 w 1082351"/>
                <a:gd name="connsiteY1" fmla="*/ 0 h 0"/>
              </a:gdLst>
              <a:ahLst/>
              <a:cxnLst>
                <a:cxn ang="0">
                  <a:pos x="connsiteX0" y="connsiteY0"/>
                </a:cxn>
                <a:cxn ang="0">
                  <a:pos x="connsiteX1" y="connsiteY1"/>
                </a:cxn>
              </a:cxnLst>
              <a:rect l="l" t="t" r="r" b="b"/>
              <a:pathLst>
                <a:path w="1082351">
                  <a:moveTo>
                    <a:pt x="1082351"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reihandform: Form 25">
              <a:extLst>
                <a:ext uri="{FF2B5EF4-FFF2-40B4-BE49-F238E27FC236}">
                  <a16:creationId xmlns:a16="http://schemas.microsoft.com/office/drawing/2014/main" id="{D84B5FB3-2DCF-45C5-882D-18C5CA8D1477}"/>
                </a:ext>
              </a:extLst>
            </p:cNvPr>
            <p:cNvSpPr/>
            <p:nvPr/>
          </p:nvSpPr>
          <p:spPr>
            <a:xfrm>
              <a:off x="2443171" y="4599625"/>
              <a:ext cx="1082351" cy="0"/>
            </a:xfrm>
            <a:custGeom>
              <a:avLst/>
              <a:gdLst>
                <a:gd name="connsiteX0" fmla="*/ 1082351 w 1082351"/>
                <a:gd name="connsiteY0" fmla="*/ 0 h 0"/>
                <a:gd name="connsiteX1" fmla="*/ 0 w 1082351"/>
                <a:gd name="connsiteY1" fmla="*/ 0 h 0"/>
              </a:gdLst>
              <a:ahLst/>
              <a:cxnLst>
                <a:cxn ang="0">
                  <a:pos x="connsiteX0" y="connsiteY0"/>
                </a:cxn>
                <a:cxn ang="0">
                  <a:pos x="connsiteX1" y="connsiteY1"/>
                </a:cxn>
              </a:cxnLst>
              <a:rect l="l" t="t" r="r" b="b"/>
              <a:pathLst>
                <a:path w="1082351">
                  <a:moveTo>
                    <a:pt x="1082351"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reihandform: Form 24">
              <a:extLst>
                <a:ext uri="{FF2B5EF4-FFF2-40B4-BE49-F238E27FC236}">
                  <a16:creationId xmlns:a16="http://schemas.microsoft.com/office/drawing/2014/main" id="{F849F17B-C08D-4489-93A7-7EBF8F27A35B}"/>
                </a:ext>
              </a:extLst>
            </p:cNvPr>
            <p:cNvSpPr/>
            <p:nvPr/>
          </p:nvSpPr>
          <p:spPr>
            <a:xfrm>
              <a:off x="1473310" y="4730486"/>
              <a:ext cx="503340" cy="310393"/>
            </a:xfrm>
            <a:custGeom>
              <a:avLst/>
              <a:gdLst>
                <a:gd name="connsiteX0" fmla="*/ 0 w 503340"/>
                <a:gd name="connsiteY0" fmla="*/ 243281 h 243281"/>
                <a:gd name="connsiteX1" fmla="*/ 234892 w 503340"/>
                <a:gd name="connsiteY1" fmla="*/ 243281 h 243281"/>
                <a:gd name="connsiteX2" fmla="*/ 234892 w 503340"/>
                <a:gd name="connsiteY2" fmla="*/ 0 h 243281"/>
                <a:gd name="connsiteX3" fmla="*/ 503340 w 503340"/>
                <a:gd name="connsiteY3" fmla="*/ 0 h 243281"/>
              </a:gdLst>
              <a:ahLst/>
              <a:cxnLst>
                <a:cxn ang="0">
                  <a:pos x="connsiteX0" y="connsiteY0"/>
                </a:cxn>
                <a:cxn ang="0">
                  <a:pos x="connsiteX1" y="connsiteY1"/>
                </a:cxn>
                <a:cxn ang="0">
                  <a:pos x="connsiteX2" y="connsiteY2"/>
                </a:cxn>
                <a:cxn ang="0">
                  <a:pos x="connsiteX3" y="connsiteY3"/>
                </a:cxn>
              </a:cxnLst>
              <a:rect l="l" t="t" r="r" b="b"/>
              <a:pathLst>
                <a:path w="503340" h="243281">
                  <a:moveTo>
                    <a:pt x="0" y="243281"/>
                  </a:moveTo>
                  <a:lnTo>
                    <a:pt x="234892" y="243281"/>
                  </a:lnTo>
                  <a:lnTo>
                    <a:pt x="234892" y="0"/>
                  </a:lnTo>
                  <a:lnTo>
                    <a:pt x="50334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Form 28">
              <a:extLst>
                <a:ext uri="{FF2B5EF4-FFF2-40B4-BE49-F238E27FC236}">
                  <a16:creationId xmlns:a16="http://schemas.microsoft.com/office/drawing/2014/main" id="{9DD3931F-86A5-4519-837A-8EF9DA4A6979}"/>
                </a:ext>
              </a:extLst>
            </p:cNvPr>
            <p:cNvSpPr/>
            <p:nvPr/>
          </p:nvSpPr>
          <p:spPr>
            <a:xfrm flipV="1">
              <a:off x="1473310" y="5038016"/>
              <a:ext cx="503340" cy="310393"/>
            </a:xfrm>
            <a:custGeom>
              <a:avLst/>
              <a:gdLst>
                <a:gd name="connsiteX0" fmla="*/ 0 w 503340"/>
                <a:gd name="connsiteY0" fmla="*/ 243281 h 243281"/>
                <a:gd name="connsiteX1" fmla="*/ 234892 w 503340"/>
                <a:gd name="connsiteY1" fmla="*/ 243281 h 243281"/>
                <a:gd name="connsiteX2" fmla="*/ 234892 w 503340"/>
                <a:gd name="connsiteY2" fmla="*/ 0 h 243281"/>
                <a:gd name="connsiteX3" fmla="*/ 503340 w 503340"/>
                <a:gd name="connsiteY3" fmla="*/ 0 h 243281"/>
              </a:gdLst>
              <a:ahLst/>
              <a:cxnLst>
                <a:cxn ang="0">
                  <a:pos x="connsiteX0" y="connsiteY0"/>
                </a:cxn>
                <a:cxn ang="0">
                  <a:pos x="connsiteX1" y="connsiteY1"/>
                </a:cxn>
                <a:cxn ang="0">
                  <a:pos x="connsiteX2" y="connsiteY2"/>
                </a:cxn>
                <a:cxn ang="0">
                  <a:pos x="connsiteX3" y="connsiteY3"/>
                </a:cxn>
              </a:cxnLst>
              <a:rect l="l" t="t" r="r" b="b"/>
              <a:pathLst>
                <a:path w="503340" h="243281">
                  <a:moveTo>
                    <a:pt x="0" y="243281"/>
                  </a:moveTo>
                  <a:lnTo>
                    <a:pt x="234892" y="243281"/>
                  </a:lnTo>
                  <a:lnTo>
                    <a:pt x="234892" y="0"/>
                  </a:lnTo>
                  <a:lnTo>
                    <a:pt x="50334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reihandform: Form 26">
              <a:extLst>
                <a:ext uri="{FF2B5EF4-FFF2-40B4-BE49-F238E27FC236}">
                  <a16:creationId xmlns:a16="http://schemas.microsoft.com/office/drawing/2014/main" id="{89E34346-495A-4C10-B3A7-A9ED1A0D2D07}"/>
                </a:ext>
              </a:extLst>
            </p:cNvPr>
            <p:cNvSpPr/>
            <p:nvPr/>
          </p:nvSpPr>
          <p:spPr>
            <a:xfrm>
              <a:off x="1714913" y="4603673"/>
              <a:ext cx="3657600" cy="1362269"/>
            </a:xfrm>
            <a:custGeom>
              <a:avLst/>
              <a:gdLst>
                <a:gd name="connsiteX0" fmla="*/ 261257 w 3657600"/>
                <a:gd name="connsiteY0" fmla="*/ 1026367 h 1362269"/>
                <a:gd name="connsiteX1" fmla="*/ 0 w 3657600"/>
                <a:gd name="connsiteY1" fmla="*/ 1026367 h 1362269"/>
                <a:gd name="connsiteX2" fmla="*/ 0 w 3657600"/>
                <a:gd name="connsiteY2" fmla="*/ 1362269 h 1362269"/>
                <a:gd name="connsiteX3" fmla="*/ 3657600 w 3657600"/>
                <a:gd name="connsiteY3" fmla="*/ 1362269 h 1362269"/>
                <a:gd name="connsiteX4" fmla="*/ 3657600 w 3657600"/>
                <a:gd name="connsiteY4" fmla="*/ 0 h 136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1362269">
                  <a:moveTo>
                    <a:pt x="261257" y="1026367"/>
                  </a:moveTo>
                  <a:lnTo>
                    <a:pt x="0" y="1026367"/>
                  </a:lnTo>
                  <a:lnTo>
                    <a:pt x="0" y="1362269"/>
                  </a:lnTo>
                  <a:lnTo>
                    <a:pt x="3657600" y="1362269"/>
                  </a:lnTo>
                  <a:lnTo>
                    <a:pt x="365760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Form 30">
              <a:extLst>
                <a:ext uri="{FF2B5EF4-FFF2-40B4-BE49-F238E27FC236}">
                  <a16:creationId xmlns:a16="http://schemas.microsoft.com/office/drawing/2014/main" id="{5279ABCE-0E5F-4611-9443-D18C0EA05186}"/>
                </a:ext>
              </a:extLst>
            </p:cNvPr>
            <p:cNvSpPr/>
            <p:nvPr/>
          </p:nvSpPr>
          <p:spPr>
            <a:xfrm flipV="1">
              <a:off x="1714912" y="4160286"/>
              <a:ext cx="3899203" cy="1362269"/>
            </a:xfrm>
            <a:custGeom>
              <a:avLst/>
              <a:gdLst>
                <a:gd name="connsiteX0" fmla="*/ 261257 w 3657600"/>
                <a:gd name="connsiteY0" fmla="*/ 1026367 h 1362269"/>
                <a:gd name="connsiteX1" fmla="*/ 0 w 3657600"/>
                <a:gd name="connsiteY1" fmla="*/ 1026367 h 1362269"/>
                <a:gd name="connsiteX2" fmla="*/ 0 w 3657600"/>
                <a:gd name="connsiteY2" fmla="*/ 1362269 h 1362269"/>
                <a:gd name="connsiteX3" fmla="*/ 3657600 w 3657600"/>
                <a:gd name="connsiteY3" fmla="*/ 1362269 h 1362269"/>
                <a:gd name="connsiteX4" fmla="*/ 3657600 w 3657600"/>
                <a:gd name="connsiteY4" fmla="*/ 0 h 136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1362269">
                  <a:moveTo>
                    <a:pt x="261257" y="1026367"/>
                  </a:moveTo>
                  <a:lnTo>
                    <a:pt x="0" y="1026367"/>
                  </a:lnTo>
                  <a:lnTo>
                    <a:pt x="0" y="1362269"/>
                  </a:lnTo>
                  <a:lnTo>
                    <a:pt x="3657600" y="1362269"/>
                  </a:lnTo>
                  <a:lnTo>
                    <a:pt x="365760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Form 29">
              <a:extLst>
                <a:ext uri="{FF2B5EF4-FFF2-40B4-BE49-F238E27FC236}">
                  <a16:creationId xmlns:a16="http://schemas.microsoft.com/office/drawing/2014/main" id="{FF037F3E-09EB-4776-91EA-0A37D32D8BC6}"/>
                </a:ext>
              </a:extLst>
            </p:cNvPr>
            <p:cNvSpPr/>
            <p:nvPr/>
          </p:nvSpPr>
          <p:spPr>
            <a:xfrm>
              <a:off x="5045941" y="5518074"/>
              <a:ext cx="746449" cy="0"/>
            </a:xfrm>
            <a:custGeom>
              <a:avLst/>
              <a:gdLst>
                <a:gd name="connsiteX0" fmla="*/ 0 w 746449"/>
                <a:gd name="connsiteY0" fmla="*/ 0 h 0"/>
                <a:gd name="connsiteX1" fmla="*/ 746449 w 746449"/>
                <a:gd name="connsiteY1" fmla="*/ 0 h 0"/>
              </a:gdLst>
              <a:ahLst/>
              <a:cxnLst>
                <a:cxn ang="0">
                  <a:pos x="connsiteX0" y="connsiteY0"/>
                </a:cxn>
                <a:cxn ang="0">
                  <a:pos x="connsiteX1" y="connsiteY1"/>
                </a:cxn>
              </a:cxnLst>
              <a:rect l="l" t="t" r="r" b="b"/>
              <a:pathLst>
                <a:path w="746449">
                  <a:moveTo>
                    <a:pt x="0" y="0"/>
                  </a:moveTo>
                  <a:lnTo>
                    <a:pt x="74644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Form 32">
              <a:extLst>
                <a:ext uri="{FF2B5EF4-FFF2-40B4-BE49-F238E27FC236}">
                  <a16:creationId xmlns:a16="http://schemas.microsoft.com/office/drawing/2014/main" id="{95BDF0ED-DE5E-4651-8898-4B3D42C38483}"/>
                </a:ext>
              </a:extLst>
            </p:cNvPr>
            <p:cNvSpPr/>
            <p:nvPr/>
          </p:nvSpPr>
          <p:spPr>
            <a:xfrm>
              <a:off x="5045941" y="4602736"/>
              <a:ext cx="746449" cy="0"/>
            </a:xfrm>
            <a:custGeom>
              <a:avLst/>
              <a:gdLst>
                <a:gd name="connsiteX0" fmla="*/ 0 w 746449"/>
                <a:gd name="connsiteY0" fmla="*/ 0 h 0"/>
                <a:gd name="connsiteX1" fmla="*/ 746449 w 746449"/>
                <a:gd name="connsiteY1" fmla="*/ 0 h 0"/>
              </a:gdLst>
              <a:ahLst/>
              <a:cxnLst>
                <a:cxn ang="0">
                  <a:pos x="connsiteX0" y="connsiteY0"/>
                </a:cxn>
                <a:cxn ang="0">
                  <a:pos x="connsiteX1" y="connsiteY1"/>
                </a:cxn>
              </a:cxnLst>
              <a:rect l="l" t="t" r="r" b="b"/>
              <a:pathLst>
                <a:path w="746449">
                  <a:moveTo>
                    <a:pt x="0" y="0"/>
                  </a:moveTo>
                  <a:lnTo>
                    <a:pt x="74644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Verzögerung 20">
              <a:extLst>
                <a:ext uri="{FF2B5EF4-FFF2-40B4-BE49-F238E27FC236}">
                  <a16:creationId xmlns:a16="http://schemas.microsoft.com/office/drawing/2014/main" id="{96560F18-F4C5-4CAE-B8FB-E5E5788E06A7}"/>
                </a:ext>
              </a:extLst>
            </p:cNvPr>
            <p:cNvSpPr/>
            <p:nvPr/>
          </p:nvSpPr>
          <p:spPr>
            <a:xfrm>
              <a:off x="1976650" y="4360968"/>
              <a:ext cx="464510" cy="464510"/>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49" name="Freihandform: Form 48">
              <a:extLst>
                <a:ext uri="{FF2B5EF4-FFF2-40B4-BE49-F238E27FC236}">
                  <a16:creationId xmlns:a16="http://schemas.microsoft.com/office/drawing/2014/main" id="{64C1D634-C2E9-464E-BD3F-214C1CA2AA34}"/>
                </a:ext>
              </a:extLst>
            </p:cNvPr>
            <p:cNvSpPr/>
            <p:nvPr/>
          </p:nvSpPr>
          <p:spPr>
            <a:xfrm>
              <a:off x="3238150" y="5025006"/>
              <a:ext cx="302004" cy="1191236"/>
            </a:xfrm>
            <a:custGeom>
              <a:avLst/>
              <a:gdLst>
                <a:gd name="connsiteX0" fmla="*/ 302004 w 302004"/>
                <a:gd name="connsiteY0" fmla="*/ 0 h 1191236"/>
                <a:gd name="connsiteX1" fmla="*/ 0 w 302004"/>
                <a:gd name="connsiteY1" fmla="*/ 0 h 1191236"/>
                <a:gd name="connsiteX2" fmla="*/ 0 w 302004"/>
                <a:gd name="connsiteY2" fmla="*/ 1191236 h 1191236"/>
              </a:gdLst>
              <a:ahLst/>
              <a:cxnLst>
                <a:cxn ang="0">
                  <a:pos x="connsiteX0" y="connsiteY0"/>
                </a:cxn>
                <a:cxn ang="0">
                  <a:pos x="connsiteX1" y="connsiteY1"/>
                </a:cxn>
                <a:cxn ang="0">
                  <a:pos x="connsiteX2" y="connsiteY2"/>
                </a:cxn>
              </a:cxnLst>
              <a:rect l="l" t="t" r="r" b="b"/>
              <a:pathLst>
                <a:path w="302004" h="1191236">
                  <a:moveTo>
                    <a:pt x="302004" y="0"/>
                  </a:moveTo>
                  <a:lnTo>
                    <a:pt x="0" y="0"/>
                  </a:lnTo>
                  <a:lnTo>
                    <a:pt x="0" y="119123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0" name="Textfeld 49">
              <a:extLst>
                <a:ext uri="{FF2B5EF4-FFF2-40B4-BE49-F238E27FC236}">
                  <a16:creationId xmlns:a16="http://schemas.microsoft.com/office/drawing/2014/main" id="{0236B0AF-3AFD-4E0C-B61E-6242C0D19350}"/>
                </a:ext>
              </a:extLst>
            </p:cNvPr>
            <p:cNvSpPr txBox="1"/>
            <p:nvPr/>
          </p:nvSpPr>
          <p:spPr>
            <a:xfrm>
              <a:off x="3018378" y="6200904"/>
              <a:ext cx="439544" cy="369332"/>
            </a:xfrm>
            <a:prstGeom prst="rect">
              <a:avLst/>
            </a:prstGeom>
            <a:noFill/>
          </p:spPr>
          <p:txBody>
            <a:bodyPr wrap="none" rtlCol="0">
              <a:spAutoFit/>
            </a:bodyPr>
            <a:lstStyle/>
            <a:p>
              <a:r>
                <a:rPr lang="de-DE" dirty="0" err="1"/>
                <a:t>clk</a:t>
              </a:r>
              <a:endParaRPr lang="de-DE" dirty="0"/>
            </a:p>
          </p:txBody>
        </p:sp>
      </p:grpSp>
    </p:spTree>
    <p:extLst>
      <p:ext uri="{BB962C8B-B14F-4D97-AF65-F5344CB8AC3E}">
        <p14:creationId xmlns:p14="http://schemas.microsoft.com/office/powerpoint/2010/main" val="21169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846F023-E305-48C1-A7B3-A306A91202EB}"/>
              </a:ext>
            </a:extLst>
          </p:cNvPr>
          <p:cNvSpPr txBox="1"/>
          <p:nvPr/>
        </p:nvSpPr>
        <p:spPr>
          <a:xfrm>
            <a:off x="220424" y="265208"/>
            <a:ext cx="9529404" cy="954107"/>
          </a:xfrm>
          <a:prstGeom prst="rect">
            <a:avLst/>
          </a:prstGeom>
          <a:noFill/>
        </p:spPr>
        <p:txBody>
          <a:bodyPr wrap="none" rtlCol="0">
            <a:spAutoFit/>
          </a:bodyPr>
          <a:lstStyle>
            <a:defPPr>
              <a:defRPr lang="de-DE"/>
            </a:defPPr>
            <a:lvl1pPr>
              <a:defRPr sz="2800" b="1"/>
            </a:lvl1pPr>
          </a:lstStyle>
          <a:p>
            <a:r>
              <a:rPr lang="de-DE" dirty="0"/>
              <a:t>Master – Slave/ taktflankengesteuert</a:t>
            </a:r>
            <a:br>
              <a:rPr lang="de-DE" dirty="0"/>
            </a:br>
            <a:r>
              <a:rPr lang="de-DE" dirty="0"/>
              <a:t>(RS-Flipflop | synchron/taktflankengesteuert/einseitig/positiv)</a:t>
            </a:r>
          </a:p>
        </p:txBody>
      </p:sp>
      <p:sp>
        <p:nvSpPr>
          <p:cNvPr id="2" name="Textfeld 1">
            <a:extLst>
              <a:ext uri="{FF2B5EF4-FFF2-40B4-BE49-F238E27FC236}">
                <a16:creationId xmlns:a16="http://schemas.microsoft.com/office/drawing/2014/main" id="{FF6D3E1F-B1E7-4BD7-A8C2-C6145EABE79A}"/>
              </a:ext>
            </a:extLst>
          </p:cNvPr>
          <p:cNvSpPr txBox="1"/>
          <p:nvPr/>
        </p:nvSpPr>
        <p:spPr>
          <a:xfrm>
            <a:off x="668432" y="3618925"/>
            <a:ext cx="1183337" cy="369332"/>
          </a:xfrm>
          <a:prstGeom prst="rect">
            <a:avLst/>
          </a:prstGeom>
          <a:noFill/>
        </p:spPr>
        <p:txBody>
          <a:bodyPr wrap="none" rtlCol="0">
            <a:spAutoFit/>
          </a:bodyPr>
          <a:lstStyle/>
          <a:p>
            <a:r>
              <a:rPr lang="de-DE" b="1" dirty="0"/>
              <a:t>Schaltung:</a:t>
            </a:r>
          </a:p>
        </p:txBody>
      </p:sp>
      <p:sp>
        <p:nvSpPr>
          <p:cNvPr id="47" name="Textfeld 46">
            <a:extLst>
              <a:ext uri="{FF2B5EF4-FFF2-40B4-BE49-F238E27FC236}">
                <a16:creationId xmlns:a16="http://schemas.microsoft.com/office/drawing/2014/main" id="{55F8CD7E-DA84-4CC2-B52D-7AB4AF1629BB}"/>
              </a:ext>
            </a:extLst>
          </p:cNvPr>
          <p:cNvSpPr txBox="1"/>
          <p:nvPr/>
        </p:nvSpPr>
        <p:spPr>
          <a:xfrm>
            <a:off x="8269155" y="3618925"/>
            <a:ext cx="1665071" cy="369332"/>
          </a:xfrm>
          <a:prstGeom prst="rect">
            <a:avLst/>
          </a:prstGeom>
          <a:noFill/>
        </p:spPr>
        <p:txBody>
          <a:bodyPr wrap="none" rtlCol="0">
            <a:spAutoFit/>
          </a:bodyPr>
          <a:lstStyle/>
          <a:p>
            <a:r>
              <a:rPr lang="de-DE" b="1" dirty="0"/>
              <a:t>Wahrheitstafel:</a:t>
            </a:r>
          </a:p>
        </p:txBody>
      </p:sp>
      <p:grpSp>
        <p:nvGrpSpPr>
          <p:cNvPr id="80" name="Gruppieren 79">
            <a:extLst>
              <a:ext uri="{FF2B5EF4-FFF2-40B4-BE49-F238E27FC236}">
                <a16:creationId xmlns:a16="http://schemas.microsoft.com/office/drawing/2014/main" id="{E81E1A9E-D17A-4314-B440-EE056FD3D03A}"/>
              </a:ext>
            </a:extLst>
          </p:cNvPr>
          <p:cNvGrpSpPr/>
          <p:nvPr/>
        </p:nvGrpSpPr>
        <p:grpSpPr>
          <a:xfrm>
            <a:off x="108398" y="4022276"/>
            <a:ext cx="8204354" cy="2398190"/>
            <a:chOff x="264809" y="4070006"/>
            <a:chExt cx="8204354" cy="2398190"/>
          </a:xfrm>
        </p:grpSpPr>
        <p:grpSp>
          <p:nvGrpSpPr>
            <p:cNvPr id="12" name="Gruppieren 11">
              <a:extLst>
                <a:ext uri="{FF2B5EF4-FFF2-40B4-BE49-F238E27FC236}">
                  <a16:creationId xmlns:a16="http://schemas.microsoft.com/office/drawing/2014/main" id="{230DC40F-D2F6-4BA5-93F0-709BB74D199E}"/>
                </a:ext>
              </a:extLst>
            </p:cNvPr>
            <p:cNvGrpSpPr/>
            <p:nvPr/>
          </p:nvGrpSpPr>
          <p:grpSpPr>
            <a:xfrm>
              <a:off x="6726258" y="4342317"/>
              <a:ext cx="564404" cy="464510"/>
              <a:chOff x="2913286" y="4703359"/>
              <a:chExt cx="744399" cy="612648"/>
            </a:xfrm>
            <a:solidFill>
              <a:schemeClr val="bg1"/>
            </a:solidFill>
          </p:grpSpPr>
          <p:sp>
            <p:nvSpPr>
              <p:cNvPr id="37" name="Flussdiagramm: Verzögerung 36">
                <a:extLst>
                  <a:ext uri="{FF2B5EF4-FFF2-40B4-BE49-F238E27FC236}">
                    <a16:creationId xmlns:a16="http://schemas.microsoft.com/office/drawing/2014/main" id="{E676788D-C84D-455D-BCDF-12DC60277D8F}"/>
                  </a:ext>
                </a:extLst>
              </p:cNvPr>
              <p:cNvSpPr/>
              <p:nvPr/>
            </p:nvSpPr>
            <p:spPr>
              <a:xfrm>
                <a:off x="2913286" y="470335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38" name="Ellipse 37">
                <a:extLst>
                  <a:ext uri="{FF2B5EF4-FFF2-40B4-BE49-F238E27FC236}">
                    <a16:creationId xmlns:a16="http://schemas.microsoft.com/office/drawing/2014/main" id="{70FE4459-904C-4734-8841-A32CAAB2C755}"/>
                  </a:ext>
                </a:extLst>
              </p:cNvPr>
              <p:cNvSpPr/>
              <p:nvPr/>
            </p:nvSpPr>
            <p:spPr>
              <a:xfrm>
                <a:off x="3531850" y="49736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grpSp>
          <p:nvGrpSpPr>
            <p:cNvPr id="13" name="Gruppieren 12">
              <a:extLst>
                <a:ext uri="{FF2B5EF4-FFF2-40B4-BE49-F238E27FC236}">
                  <a16:creationId xmlns:a16="http://schemas.microsoft.com/office/drawing/2014/main" id="{EE326810-718D-4190-B603-0DAC3FF27EA7}"/>
                </a:ext>
              </a:extLst>
            </p:cNvPr>
            <p:cNvGrpSpPr/>
            <p:nvPr/>
          </p:nvGrpSpPr>
          <p:grpSpPr>
            <a:xfrm>
              <a:off x="6723901" y="5256885"/>
              <a:ext cx="564404" cy="464510"/>
              <a:chOff x="2885412" y="5694908"/>
              <a:chExt cx="744399" cy="612648"/>
            </a:xfrm>
          </p:grpSpPr>
          <p:sp>
            <p:nvSpPr>
              <p:cNvPr id="35" name="Flussdiagramm: Verzögerung 34">
                <a:extLst>
                  <a:ext uri="{FF2B5EF4-FFF2-40B4-BE49-F238E27FC236}">
                    <a16:creationId xmlns:a16="http://schemas.microsoft.com/office/drawing/2014/main" id="{BA4F6A31-9350-4130-B50A-A616C81CB25F}"/>
                  </a:ext>
                </a:extLst>
              </p:cNvPr>
              <p:cNvSpPr/>
              <p:nvPr/>
            </p:nvSpPr>
            <p:spPr>
              <a:xfrm>
                <a:off x="2885412" y="5694908"/>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36" name="Ellipse 35">
                <a:extLst>
                  <a:ext uri="{FF2B5EF4-FFF2-40B4-BE49-F238E27FC236}">
                    <a16:creationId xmlns:a16="http://schemas.microsoft.com/office/drawing/2014/main" id="{49C39583-271E-4341-A004-153227327BDB}"/>
                  </a:ext>
                </a:extLst>
              </p:cNvPr>
              <p:cNvSpPr/>
              <p:nvPr/>
            </p:nvSpPr>
            <p:spPr>
              <a:xfrm>
                <a:off x="3503976" y="5965155"/>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grpSp>
        <p:sp>
          <p:nvSpPr>
            <p:cNvPr id="15" name="Freihandform: Form 14">
              <a:extLst>
                <a:ext uri="{FF2B5EF4-FFF2-40B4-BE49-F238E27FC236}">
                  <a16:creationId xmlns:a16="http://schemas.microsoft.com/office/drawing/2014/main" id="{730C22FD-8ACF-4A5A-9806-49F385AC82E2}"/>
                </a:ext>
              </a:extLst>
            </p:cNvPr>
            <p:cNvSpPr/>
            <p:nvPr/>
          </p:nvSpPr>
          <p:spPr>
            <a:xfrm>
              <a:off x="6084860" y="4453725"/>
              <a:ext cx="633012" cy="0"/>
            </a:xfrm>
            <a:custGeom>
              <a:avLst/>
              <a:gdLst>
                <a:gd name="connsiteX0" fmla="*/ 0 w 834887"/>
                <a:gd name="connsiteY0" fmla="*/ 0 h 0"/>
                <a:gd name="connsiteX1" fmla="*/ 834887 w 834887"/>
                <a:gd name="connsiteY1" fmla="*/ 0 h 0"/>
              </a:gdLst>
              <a:ahLst/>
              <a:cxnLst>
                <a:cxn ang="0">
                  <a:pos x="connsiteX0" y="connsiteY0"/>
                </a:cxn>
                <a:cxn ang="0">
                  <a:pos x="connsiteX1" y="connsiteY1"/>
                </a:cxn>
              </a:cxnLst>
              <a:rect l="l" t="t" r="r" b="b"/>
              <a:pathLst>
                <a:path w="834887">
                  <a:moveTo>
                    <a:pt x="0" y="0"/>
                  </a:moveTo>
                  <a:lnTo>
                    <a:pt x="83488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16" name="Freihandform: Form 15">
              <a:extLst>
                <a:ext uri="{FF2B5EF4-FFF2-40B4-BE49-F238E27FC236}">
                  <a16:creationId xmlns:a16="http://schemas.microsoft.com/office/drawing/2014/main" id="{1DBAF656-42ED-4DF6-BF51-8FEB0DE4697D}"/>
                </a:ext>
              </a:extLst>
            </p:cNvPr>
            <p:cNvSpPr/>
            <p:nvPr/>
          </p:nvSpPr>
          <p:spPr>
            <a:xfrm>
              <a:off x="7290598" y="4598414"/>
              <a:ext cx="705357" cy="0"/>
            </a:xfrm>
            <a:custGeom>
              <a:avLst/>
              <a:gdLst>
                <a:gd name="connsiteX0" fmla="*/ 0 w 930303"/>
                <a:gd name="connsiteY0" fmla="*/ 0 h 0"/>
                <a:gd name="connsiteX1" fmla="*/ 930303 w 930303"/>
                <a:gd name="connsiteY1" fmla="*/ 0 h 0"/>
              </a:gdLst>
              <a:ahLst/>
              <a:cxnLst>
                <a:cxn ang="0">
                  <a:pos x="connsiteX0" y="connsiteY0"/>
                </a:cxn>
                <a:cxn ang="0">
                  <a:pos x="connsiteX1" y="connsiteY1"/>
                </a:cxn>
              </a:cxnLst>
              <a:rect l="l" t="t" r="r" b="b"/>
              <a:pathLst>
                <a:path w="930303">
                  <a:moveTo>
                    <a:pt x="0" y="0"/>
                  </a:moveTo>
                  <a:lnTo>
                    <a:pt x="93030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17" name="Textfeld 16">
              <a:extLst>
                <a:ext uri="{FF2B5EF4-FFF2-40B4-BE49-F238E27FC236}">
                  <a16:creationId xmlns:a16="http://schemas.microsoft.com/office/drawing/2014/main" id="{F1D30611-2784-4FF5-95BC-43994887CB64}"/>
                </a:ext>
              </a:extLst>
            </p:cNvPr>
            <p:cNvSpPr txBox="1"/>
            <p:nvPr/>
          </p:nvSpPr>
          <p:spPr>
            <a:xfrm>
              <a:off x="7995957" y="4458400"/>
              <a:ext cx="304892" cy="307777"/>
            </a:xfrm>
            <a:prstGeom prst="rect">
              <a:avLst/>
            </a:prstGeom>
            <a:noFill/>
          </p:spPr>
          <p:txBody>
            <a:bodyPr wrap="none" rtlCol="0">
              <a:spAutoFit/>
            </a:bodyPr>
            <a:lstStyle/>
            <a:p>
              <a:r>
                <a:rPr lang="de-DE" sz="1400" dirty="0"/>
                <a:t>Q</a:t>
              </a:r>
            </a:p>
          </p:txBody>
        </p:sp>
        <p:sp>
          <p:nvSpPr>
            <p:cNvPr id="18" name="Textfeld 17">
              <a:extLst>
                <a:ext uri="{FF2B5EF4-FFF2-40B4-BE49-F238E27FC236}">
                  <a16:creationId xmlns:a16="http://schemas.microsoft.com/office/drawing/2014/main" id="{961F44E4-B843-4AEC-8B78-4B4F1EE6AA53}"/>
                </a:ext>
              </a:extLst>
            </p:cNvPr>
            <p:cNvSpPr txBox="1"/>
            <p:nvPr/>
          </p:nvSpPr>
          <p:spPr>
            <a:xfrm>
              <a:off x="7995957" y="5349126"/>
              <a:ext cx="473206" cy="307777"/>
            </a:xfrm>
            <a:prstGeom prst="rect">
              <a:avLst/>
            </a:prstGeom>
            <a:noFill/>
          </p:spPr>
          <p:txBody>
            <a:bodyPr wrap="none" rtlCol="0">
              <a:spAutoFit/>
            </a:bodyPr>
            <a:lstStyle/>
            <a:p>
              <a:r>
                <a:rPr lang="de-DE" sz="1400" dirty="0">
                  <a:sym typeface="Symbol" panose="05050102010706020507" pitchFamily="18" charset="2"/>
                </a:rPr>
                <a:t> </a:t>
              </a:r>
              <a:r>
                <a:rPr lang="de-DE" sz="1400" dirty="0"/>
                <a:t>Q</a:t>
              </a:r>
            </a:p>
          </p:txBody>
        </p:sp>
        <p:sp>
          <p:nvSpPr>
            <p:cNvPr id="19" name="Freihandform: Form 18">
              <a:extLst>
                <a:ext uri="{FF2B5EF4-FFF2-40B4-BE49-F238E27FC236}">
                  <a16:creationId xmlns:a16="http://schemas.microsoft.com/office/drawing/2014/main" id="{67FE9E92-4C00-4126-8EA2-CAC94A085437}"/>
                </a:ext>
              </a:extLst>
            </p:cNvPr>
            <p:cNvSpPr/>
            <p:nvPr/>
          </p:nvSpPr>
          <p:spPr>
            <a:xfrm>
              <a:off x="7290598" y="5509491"/>
              <a:ext cx="705357" cy="0"/>
            </a:xfrm>
            <a:custGeom>
              <a:avLst/>
              <a:gdLst>
                <a:gd name="connsiteX0" fmla="*/ 0 w 930303"/>
                <a:gd name="connsiteY0" fmla="*/ 0 h 0"/>
                <a:gd name="connsiteX1" fmla="*/ 930303 w 930303"/>
                <a:gd name="connsiteY1" fmla="*/ 0 h 0"/>
              </a:gdLst>
              <a:ahLst/>
              <a:cxnLst>
                <a:cxn ang="0">
                  <a:pos x="connsiteX0" y="connsiteY0"/>
                </a:cxn>
                <a:cxn ang="0">
                  <a:pos x="connsiteX1" y="connsiteY1"/>
                </a:cxn>
              </a:cxnLst>
              <a:rect l="l" t="t" r="r" b="b"/>
              <a:pathLst>
                <a:path w="930303">
                  <a:moveTo>
                    <a:pt x="0" y="0"/>
                  </a:moveTo>
                  <a:lnTo>
                    <a:pt x="93030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20" name="Freihandform: Form 19">
              <a:extLst>
                <a:ext uri="{FF2B5EF4-FFF2-40B4-BE49-F238E27FC236}">
                  <a16:creationId xmlns:a16="http://schemas.microsoft.com/office/drawing/2014/main" id="{01C388A9-9635-4F19-B927-221D986A7948}"/>
                </a:ext>
              </a:extLst>
            </p:cNvPr>
            <p:cNvSpPr/>
            <p:nvPr/>
          </p:nvSpPr>
          <p:spPr>
            <a:xfrm>
              <a:off x="6476725" y="4688843"/>
              <a:ext cx="1085164" cy="813873"/>
            </a:xfrm>
            <a:custGeom>
              <a:avLst/>
              <a:gdLst>
                <a:gd name="connsiteX0" fmla="*/ 310101 w 1431235"/>
                <a:gd name="connsiteY0" fmla="*/ 0 h 1073426"/>
                <a:gd name="connsiteX1" fmla="*/ 0 w 1431235"/>
                <a:gd name="connsiteY1" fmla="*/ 0 h 1073426"/>
                <a:gd name="connsiteX2" fmla="*/ 0 w 1431235"/>
                <a:gd name="connsiteY2" fmla="*/ 238539 h 1073426"/>
                <a:gd name="connsiteX3" fmla="*/ 1431235 w 1431235"/>
                <a:gd name="connsiteY3" fmla="*/ 803082 h 1073426"/>
                <a:gd name="connsiteX4" fmla="*/ 1431235 w 1431235"/>
                <a:gd name="connsiteY4" fmla="*/ 1073426 h 107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35" h="1073426">
                  <a:moveTo>
                    <a:pt x="310101" y="0"/>
                  </a:moveTo>
                  <a:lnTo>
                    <a:pt x="0" y="0"/>
                  </a:lnTo>
                  <a:lnTo>
                    <a:pt x="0" y="238539"/>
                  </a:lnTo>
                  <a:lnTo>
                    <a:pt x="1431235" y="803082"/>
                  </a:lnTo>
                  <a:lnTo>
                    <a:pt x="1431235" y="10734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21" name="Freihandform: Form 20">
              <a:extLst>
                <a:ext uri="{FF2B5EF4-FFF2-40B4-BE49-F238E27FC236}">
                  <a16:creationId xmlns:a16="http://schemas.microsoft.com/office/drawing/2014/main" id="{7EAF4705-6E60-4FE2-9713-5D303805F070}"/>
                </a:ext>
              </a:extLst>
            </p:cNvPr>
            <p:cNvSpPr/>
            <p:nvPr/>
          </p:nvSpPr>
          <p:spPr>
            <a:xfrm>
              <a:off x="6108975" y="5587118"/>
              <a:ext cx="602869" cy="0"/>
            </a:xfrm>
            <a:custGeom>
              <a:avLst/>
              <a:gdLst>
                <a:gd name="connsiteX0" fmla="*/ 795131 w 795131"/>
                <a:gd name="connsiteY0" fmla="*/ 0 h 0"/>
                <a:gd name="connsiteX1" fmla="*/ 0 w 795131"/>
                <a:gd name="connsiteY1" fmla="*/ 0 h 0"/>
              </a:gdLst>
              <a:ahLst/>
              <a:cxnLst>
                <a:cxn ang="0">
                  <a:pos x="connsiteX0" y="connsiteY0"/>
                </a:cxn>
                <a:cxn ang="0">
                  <a:pos x="connsiteX1" y="connsiteY1"/>
                </a:cxn>
              </a:cxnLst>
              <a:rect l="l" t="t" r="r" b="b"/>
              <a:pathLst>
                <a:path w="795131">
                  <a:moveTo>
                    <a:pt x="795131"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22" name="Freihandform: Form 21">
              <a:extLst>
                <a:ext uri="{FF2B5EF4-FFF2-40B4-BE49-F238E27FC236}">
                  <a16:creationId xmlns:a16="http://schemas.microsoft.com/office/drawing/2014/main" id="{1029774D-7746-49E0-9E5F-898AFD8B2565}"/>
                </a:ext>
              </a:extLst>
            </p:cNvPr>
            <p:cNvSpPr/>
            <p:nvPr/>
          </p:nvSpPr>
          <p:spPr>
            <a:xfrm flipV="1">
              <a:off x="6476424" y="4592202"/>
              <a:ext cx="1085164" cy="813873"/>
            </a:xfrm>
            <a:custGeom>
              <a:avLst/>
              <a:gdLst>
                <a:gd name="connsiteX0" fmla="*/ 310101 w 1431235"/>
                <a:gd name="connsiteY0" fmla="*/ 0 h 1073426"/>
                <a:gd name="connsiteX1" fmla="*/ 0 w 1431235"/>
                <a:gd name="connsiteY1" fmla="*/ 0 h 1073426"/>
                <a:gd name="connsiteX2" fmla="*/ 0 w 1431235"/>
                <a:gd name="connsiteY2" fmla="*/ 238539 h 1073426"/>
                <a:gd name="connsiteX3" fmla="*/ 1431235 w 1431235"/>
                <a:gd name="connsiteY3" fmla="*/ 803082 h 1073426"/>
                <a:gd name="connsiteX4" fmla="*/ 1431235 w 1431235"/>
                <a:gd name="connsiteY4" fmla="*/ 1073426 h 107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35" h="1073426">
                  <a:moveTo>
                    <a:pt x="310101" y="0"/>
                  </a:moveTo>
                  <a:lnTo>
                    <a:pt x="0" y="0"/>
                  </a:lnTo>
                  <a:lnTo>
                    <a:pt x="0" y="238539"/>
                  </a:lnTo>
                  <a:lnTo>
                    <a:pt x="1431235" y="803082"/>
                  </a:lnTo>
                  <a:lnTo>
                    <a:pt x="1431235" y="10734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grpSp>
          <p:nvGrpSpPr>
            <p:cNvPr id="23" name="Gruppieren 22">
              <a:extLst>
                <a:ext uri="{FF2B5EF4-FFF2-40B4-BE49-F238E27FC236}">
                  <a16:creationId xmlns:a16="http://schemas.microsoft.com/office/drawing/2014/main" id="{CB5B3262-1D12-4A93-9516-296D56A0155B}"/>
                </a:ext>
              </a:extLst>
            </p:cNvPr>
            <p:cNvGrpSpPr/>
            <p:nvPr/>
          </p:nvGrpSpPr>
          <p:grpSpPr>
            <a:xfrm>
              <a:off x="5538543" y="5324939"/>
              <a:ext cx="564404" cy="464510"/>
              <a:chOff x="2913286" y="4703359"/>
              <a:chExt cx="744399" cy="612648"/>
            </a:xfrm>
            <a:solidFill>
              <a:schemeClr val="bg1"/>
            </a:solidFill>
          </p:grpSpPr>
          <p:sp>
            <p:nvSpPr>
              <p:cNvPr id="33" name="Flussdiagramm: Verzögerung 32">
                <a:extLst>
                  <a:ext uri="{FF2B5EF4-FFF2-40B4-BE49-F238E27FC236}">
                    <a16:creationId xmlns:a16="http://schemas.microsoft.com/office/drawing/2014/main" id="{582D1DC5-8A2E-4FCA-B62A-16ADB833405B}"/>
                  </a:ext>
                </a:extLst>
              </p:cNvPr>
              <p:cNvSpPr/>
              <p:nvPr/>
            </p:nvSpPr>
            <p:spPr>
              <a:xfrm>
                <a:off x="2913286" y="470335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34" name="Ellipse 33">
                <a:extLst>
                  <a:ext uri="{FF2B5EF4-FFF2-40B4-BE49-F238E27FC236}">
                    <a16:creationId xmlns:a16="http://schemas.microsoft.com/office/drawing/2014/main" id="{69D6527B-C2BC-47CA-B231-1073346557D6}"/>
                  </a:ext>
                </a:extLst>
              </p:cNvPr>
              <p:cNvSpPr/>
              <p:nvPr/>
            </p:nvSpPr>
            <p:spPr>
              <a:xfrm>
                <a:off x="3531850" y="49736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grpSp>
          <p:nvGrpSpPr>
            <p:cNvPr id="24" name="Gruppieren 23">
              <a:extLst>
                <a:ext uri="{FF2B5EF4-FFF2-40B4-BE49-F238E27FC236}">
                  <a16:creationId xmlns:a16="http://schemas.microsoft.com/office/drawing/2014/main" id="{5D322A71-6EB8-4E48-B92C-3ACE19A51F0D}"/>
                </a:ext>
              </a:extLst>
            </p:cNvPr>
            <p:cNvGrpSpPr/>
            <p:nvPr/>
          </p:nvGrpSpPr>
          <p:grpSpPr>
            <a:xfrm>
              <a:off x="5516263" y="4211049"/>
              <a:ext cx="564404" cy="464510"/>
              <a:chOff x="2913286" y="4703359"/>
              <a:chExt cx="744399" cy="612648"/>
            </a:xfrm>
            <a:solidFill>
              <a:schemeClr val="bg1"/>
            </a:solidFill>
          </p:grpSpPr>
          <p:sp>
            <p:nvSpPr>
              <p:cNvPr id="31" name="Flussdiagramm: Verzögerung 30">
                <a:extLst>
                  <a:ext uri="{FF2B5EF4-FFF2-40B4-BE49-F238E27FC236}">
                    <a16:creationId xmlns:a16="http://schemas.microsoft.com/office/drawing/2014/main" id="{BA89CBE4-AFA9-4C86-923D-B9674EC41900}"/>
                  </a:ext>
                </a:extLst>
              </p:cNvPr>
              <p:cNvSpPr/>
              <p:nvPr/>
            </p:nvSpPr>
            <p:spPr>
              <a:xfrm>
                <a:off x="2913286" y="470335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32" name="Ellipse 31">
                <a:extLst>
                  <a:ext uri="{FF2B5EF4-FFF2-40B4-BE49-F238E27FC236}">
                    <a16:creationId xmlns:a16="http://schemas.microsoft.com/office/drawing/2014/main" id="{62831252-35DB-41CC-ADA8-8CDCC9FE5111}"/>
                  </a:ext>
                </a:extLst>
              </p:cNvPr>
              <p:cNvSpPr/>
              <p:nvPr/>
            </p:nvSpPr>
            <p:spPr>
              <a:xfrm>
                <a:off x="3531850" y="49736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sp>
          <p:nvSpPr>
            <p:cNvPr id="40" name="Textfeld 39">
              <a:extLst>
                <a:ext uri="{FF2B5EF4-FFF2-40B4-BE49-F238E27FC236}">
                  <a16:creationId xmlns:a16="http://schemas.microsoft.com/office/drawing/2014/main" id="{F0195F78-9613-430C-8364-67C6C9690A6F}"/>
                </a:ext>
              </a:extLst>
            </p:cNvPr>
            <p:cNvSpPr txBox="1"/>
            <p:nvPr/>
          </p:nvSpPr>
          <p:spPr>
            <a:xfrm>
              <a:off x="431521" y="4070006"/>
              <a:ext cx="282450" cy="307777"/>
            </a:xfrm>
            <a:prstGeom prst="rect">
              <a:avLst/>
            </a:prstGeom>
            <a:noFill/>
          </p:spPr>
          <p:txBody>
            <a:bodyPr wrap="none" rtlCol="0">
              <a:spAutoFit/>
            </a:bodyPr>
            <a:lstStyle/>
            <a:p>
              <a:r>
                <a:rPr lang="de-DE" sz="1400" dirty="0"/>
                <a:t>R</a:t>
              </a:r>
            </a:p>
          </p:txBody>
        </p:sp>
        <p:grpSp>
          <p:nvGrpSpPr>
            <p:cNvPr id="41" name="Gruppieren 40">
              <a:extLst>
                <a:ext uri="{FF2B5EF4-FFF2-40B4-BE49-F238E27FC236}">
                  <a16:creationId xmlns:a16="http://schemas.microsoft.com/office/drawing/2014/main" id="{398431AC-AE13-4144-85B8-49380F14ADE3}"/>
                </a:ext>
              </a:extLst>
            </p:cNvPr>
            <p:cNvGrpSpPr/>
            <p:nvPr/>
          </p:nvGrpSpPr>
          <p:grpSpPr>
            <a:xfrm>
              <a:off x="3631643" y="4307557"/>
              <a:ext cx="564404" cy="464510"/>
              <a:chOff x="2913286" y="4703359"/>
              <a:chExt cx="744399" cy="612648"/>
            </a:xfrm>
            <a:solidFill>
              <a:schemeClr val="bg1"/>
            </a:solidFill>
          </p:grpSpPr>
          <p:sp>
            <p:nvSpPr>
              <p:cNvPr id="66" name="Flussdiagramm: Verzögerung 65">
                <a:extLst>
                  <a:ext uri="{FF2B5EF4-FFF2-40B4-BE49-F238E27FC236}">
                    <a16:creationId xmlns:a16="http://schemas.microsoft.com/office/drawing/2014/main" id="{61C6AFD3-36CD-4D17-9341-8A069C1BEC26}"/>
                  </a:ext>
                </a:extLst>
              </p:cNvPr>
              <p:cNvSpPr/>
              <p:nvPr/>
            </p:nvSpPr>
            <p:spPr>
              <a:xfrm>
                <a:off x="2913286" y="470335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67" name="Ellipse 66">
                <a:extLst>
                  <a:ext uri="{FF2B5EF4-FFF2-40B4-BE49-F238E27FC236}">
                    <a16:creationId xmlns:a16="http://schemas.microsoft.com/office/drawing/2014/main" id="{E48BFE41-06AC-45DD-AFF2-9116674C42FA}"/>
                  </a:ext>
                </a:extLst>
              </p:cNvPr>
              <p:cNvSpPr/>
              <p:nvPr/>
            </p:nvSpPr>
            <p:spPr>
              <a:xfrm>
                <a:off x="3531850" y="49736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grpSp>
          <p:nvGrpSpPr>
            <p:cNvPr id="42" name="Gruppieren 41">
              <a:extLst>
                <a:ext uri="{FF2B5EF4-FFF2-40B4-BE49-F238E27FC236}">
                  <a16:creationId xmlns:a16="http://schemas.microsoft.com/office/drawing/2014/main" id="{3BAAD62B-6825-4FE4-AC7D-EA1E0FF2B427}"/>
                </a:ext>
              </a:extLst>
            </p:cNvPr>
            <p:cNvGrpSpPr/>
            <p:nvPr/>
          </p:nvGrpSpPr>
          <p:grpSpPr>
            <a:xfrm>
              <a:off x="3629286" y="5222125"/>
              <a:ext cx="564404" cy="464510"/>
              <a:chOff x="2885412" y="5694908"/>
              <a:chExt cx="744399" cy="612648"/>
            </a:xfrm>
          </p:grpSpPr>
          <p:sp>
            <p:nvSpPr>
              <p:cNvPr id="64" name="Flussdiagramm: Verzögerung 63">
                <a:extLst>
                  <a:ext uri="{FF2B5EF4-FFF2-40B4-BE49-F238E27FC236}">
                    <a16:creationId xmlns:a16="http://schemas.microsoft.com/office/drawing/2014/main" id="{B07BB26D-164F-400F-A409-B2F7991888DF}"/>
                  </a:ext>
                </a:extLst>
              </p:cNvPr>
              <p:cNvSpPr/>
              <p:nvPr/>
            </p:nvSpPr>
            <p:spPr>
              <a:xfrm>
                <a:off x="2885412" y="5694908"/>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65" name="Ellipse 64">
                <a:extLst>
                  <a:ext uri="{FF2B5EF4-FFF2-40B4-BE49-F238E27FC236}">
                    <a16:creationId xmlns:a16="http://schemas.microsoft.com/office/drawing/2014/main" id="{540E4C6B-0DE5-42B5-940B-D1E81473E4C9}"/>
                  </a:ext>
                </a:extLst>
              </p:cNvPr>
              <p:cNvSpPr/>
              <p:nvPr/>
            </p:nvSpPr>
            <p:spPr>
              <a:xfrm>
                <a:off x="3503976" y="5965155"/>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grpSp>
        <p:sp>
          <p:nvSpPr>
            <p:cNvPr id="43" name="Freihandform: Form 42">
              <a:extLst>
                <a:ext uri="{FF2B5EF4-FFF2-40B4-BE49-F238E27FC236}">
                  <a16:creationId xmlns:a16="http://schemas.microsoft.com/office/drawing/2014/main" id="{F9E27ABE-34DF-4F78-9432-01C25D624E80}"/>
                </a:ext>
              </a:extLst>
            </p:cNvPr>
            <p:cNvSpPr/>
            <p:nvPr/>
          </p:nvSpPr>
          <p:spPr>
            <a:xfrm>
              <a:off x="2990245" y="4430997"/>
              <a:ext cx="633012" cy="0"/>
            </a:xfrm>
            <a:custGeom>
              <a:avLst/>
              <a:gdLst>
                <a:gd name="connsiteX0" fmla="*/ 0 w 834887"/>
                <a:gd name="connsiteY0" fmla="*/ 0 h 0"/>
                <a:gd name="connsiteX1" fmla="*/ 834887 w 834887"/>
                <a:gd name="connsiteY1" fmla="*/ 0 h 0"/>
              </a:gdLst>
              <a:ahLst/>
              <a:cxnLst>
                <a:cxn ang="0">
                  <a:pos x="connsiteX0" y="connsiteY0"/>
                </a:cxn>
                <a:cxn ang="0">
                  <a:pos x="connsiteX1" y="connsiteY1"/>
                </a:cxn>
              </a:cxnLst>
              <a:rect l="l" t="t" r="r" b="b"/>
              <a:pathLst>
                <a:path w="834887">
                  <a:moveTo>
                    <a:pt x="0" y="0"/>
                  </a:moveTo>
                  <a:lnTo>
                    <a:pt x="83488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49" name="Freihandform: Form 48">
              <a:extLst>
                <a:ext uri="{FF2B5EF4-FFF2-40B4-BE49-F238E27FC236}">
                  <a16:creationId xmlns:a16="http://schemas.microsoft.com/office/drawing/2014/main" id="{7EB05BB2-217E-4C3D-B387-7AB59F5EBA01}"/>
                </a:ext>
              </a:extLst>
            </p:cNvPr>
            <p:cNvSpPr/>
            <p:nvPr/>
          </p:nvSpPr>
          <p:spPr>
            <a:xfrm>
              <a:off x="3382110" y="4654083"/>
              <a:ext cx="1085164" cy="813873"/>
            </a:xfrm>
            <a:custGeom>
              <a:avLst/>
              <a:gdLst>
                <a:gd name="connsiteX0" fmla="*/ 310101 w 1431235"/>
                <a:gd name="connsiteY0" fmla="*/ 0 h 1073426"/>
                <a:gd name="connsiteX1" fmla="*/ 0 w 1431235"/>
                <a:gd name="connsiteY1" fmla="*/ 0 h 1073426"/>
                <a:gd name="connsiteX2" fmla="*/ 0 w 1431235"/>
                <a:gd name="connsiteY2" fmla="*/ 238539 h 1073426"/>
                <a:gd name="connsiteX3" fmla="*/ 1431235 w 1431235"/>
                <a:gd name="connsiteY3" fmla="*/ 803082 h 1073426"/>
                <a:gd name="connsiteX4" fmla="*/ 1431235 w 1431235"/>
                <a:gd name="connsiteY4" fmla="*/ 1073426 h 107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35" h="1073426">
                  <a:moveTo>
                    <a:pt x="310101" y="0"/>
                  </a:moveTo>
                  <a:lnTo>
                    <a:pt x="0" y="0"/>
                  </a:lnTo>
                  <a:lnTo>
                    <a:pt x="0" y="238539"/>
                  </a:lnTo>
                  <a:lnTo>
                    <a:pt x="1431235" y="803082"/>
                  </a:lnTo>
                  <a:lnTo>
                    <a:pt x="1431235" y="10734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50" name="Freihandform: Form 49">
              <a:extLst>
                <a:ext uri="{FF2B5EF4-FFF2-40B4-BE49-F238E27FC236}">
                  <a16:creationId xmlns:a16="http://schemas.microsoft.com/office/drawing/2014/main" id="{18D04E84-37B7-4EC1-BA66-23FE5654E9B5}"/>
                </a:ext>
              </a:extLst>
            </p:cNvPr>
            <p:cNvSpPr/>
            <p:nvPr/>
          </p:nvSpPr>
          <p:spPr>
            <a:xfrm>
              <a:off x="3014360" y="5552358"/>
              <a:ext cx="602869" cy="0"/>
            </a:xfrm>
            <a:custGeom>
              <a:avLst/>
              <a:gdLst>
                <a:gd name="connsiteX0" fmla="*/ 795131 w 795131"/>
                <a:gd name="connsiteY0" fmla="*/ 0 h 0"/>
                <a:gd name="connsiteX1" fmla="*/ 0 w 795131"/>
                <a:gd name="connsiteY1" fmla="*/ 0 h 0"/>
              </a:gdLst>
              <a:ahLst/>
              <a:cxnLst>
                <a:cxn ang="0">
                  <a:pos x="connsiteX0" y="connsiteY0"/>
                </a:cxn>
                <a:cxn ang="0">
                  <a:pos x="connsiteX1" y="connsiteY1"/>
                </a:cxn>
              </a:cxnLst>
              <a:rect l="l" t="t" r="r" b="b"/>
              <a:pathLst>
                <a:path w="795131">
                  <a:moveTo>
                    <a:pt x="795131"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sp>
          <p:nvSpPr>
            <p:cNvPr id="51" name="Freihandform: Form 50">
              <a:extLst>
                <a:ext uri="{FF2B5EF4-FFF2-40B4-BE49-F238E27FC236}">
                  <a16:creationId xmlns:a16="http://schemas.microsoft.com/office/drawing/2014/main" id="{089F4B77-7717-44CB-97E7-30542E34F89A}"/>
                </a:ext>
              </a:extLst>
            </p:cNvPr>
            <p:cNvSpPr/>
            <p:nvPr/>
          </p:nvSpPr>
          <p:spPr>
            <a:xfrm flipV="1">
              <a:off x="3381809" y="4557442"/>
              <a:ext cx="1085164" cy="813873"/>
            </a:xfrm>
            <a:custGeom>
              <a:avLst/>
              <a:gdLst>
                <a:gd name="connsiteX0" fmla="*/ 310101 w 1431235"/>
                <a:gd name="connsiteY0" fmla="*/ 0 h 1073426"/>
                <a:gd name="connsiteX1" fmla="*/ 0 w 1431235"/>
                <a:gd name="connsiteY1" fmla="*/ 0 h 1073426"/>
                <a:gd name="connsiteX2" fmla="*/ 0 w 1431235"/>
                <a:gd name="connsiteY2" fmla="*/ 238539 h 1073426"/>
                <a:gd name="connsiteX3" fmla="*/ 1431235 w 1431235"/>
                <a:gd name="connsiteY3" fmla="*/ 803082 h 1073426"/>
                <a:gd name="connsiteX4" fmla="*/ 1431235 w 1431235"/>
                <a:gd name="connsiteY4" fmla="*/ 1073426 h 107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235" h="1073426">
                  <a:moveTo>
                    <a:pt x="310101" y="0"/>
                  </a:moveTo>
                  <a:lnTo>
                    <a:pt x="0" y="0"/>
                  </a:lnTo>
                  <a:lnTo>
                    <a:pt x="0" y="238539"/>
                  </a:lnTo>
                  <a:lnTo>
                    <a:pt x="1431235" y="803082"/>
                  </a:lnTo>
                  <a:lnTo>
                    <a:pt x="1431235" y="10734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400"/>
            </a:p>
          </p:txBody>
        </p:sp>
        <p:grpSp>
          <p:nvGrpSpPr>
            <p:cNvPr id="52" name="Gruppieren 51">
              <a:extLst>
                <a:ext uri="{FF2B5EF4-FFF2-40B4-BE49-F238E27FC236}">
                  <a16:creationId xmlns:a16="http://schemas.microsoft.com/office/drawing/2014/main" id="{0A747DAE-A1E5-4A31-BCC2-F75E104AFE48}"/>
                </a:ext>
              </a:extLst>
            </p:cNvPr>
            <p:cNvGrpSpPr/>
            <p:nvPr/>
          </p:nvGrpSpPr>
          <p:grpSpPr>
            <a:xfrm>
              <a:off x="2458573" y="5314367"/>
              <a:ext cx="564404" cy="464510"/>
              <a:chOff x="2913286" y="4703359"/>
              <a:chExt cx="744399" cy="612648"/>
            </a:xfrm>
            <a:solidFill>
              <a:schemeClr val="bg1"/>
            </a:solidFill>
          </p:grpSpPr>
          <p:sp>
            <p:nvSpPr>
              <p:cNvPr id="62" name="Flussdiagramm: Verzögerung 61">
                <a:extLst>
                  <a:ext uri="{FF2B5EF4-FFF2-40B4-BE49-F238E27FC236}">
                    <a16:creationId xmlns:a16="http://schemas.microsoft.com/office/drawing/2014/main" id="{DBD9E1B6-F8DC-4F52-9ACF-2C5977C63E73}"/>
                  </a:ext>
                </a:extLst>
              </p:cNvPr>
              <p:cNvSpPr/>
              <p:nvPr/>
            </p:nvSpPr>
            <p:spPr>
              <a:xfrm>
                <a:off x="2913286" y="470335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63" name="Ellipse 62">
                <a:extLst>
                  <a:ext uri="{FF2B5EF4-FFF2-40B4-BE49-F238E27FC236}">
                    <a16:creationId xmlns:a16="http://schemas.microsoft.com/office/drawing/2014/main" id="{A80C6AD6-5DB8-40C9-88AD-ECACA9883FA9}"/>
                  </a:ext>
                </a:extLst>
              </p:cNvPr>
              <p:cNvSpPr/>
              <p:nvPr/>
            </p:nvSpPr>
            <p:spPr>
              <a:xfrm>
                <a:off x="3531850" y="49736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grpSp>
          <p:nvGrpSpPr>
            <p:cNvPr id="53" name="Gruppieren 52">
              <a:extLst>
                <a:ext uri="{FF2B5EF4-FFF2-40B4-BE49-F238E27FC236}">
                  <a16:creationId xmlns:a16="http://schemas.microsoft.com/office/drawing/2014/main" id="{B06D152A-94F3-45F6-B205-E9EB5E10418A}"/>
                </a:ext>
              </a:extLst>
            </p:cNvPr>
            <p:cNvGrpSpPr/>
            <p:nvPr/>
          </p:nvGrpSpPr>
          <p:grpSpPr>
            <a:xfrm>
              <a:off x="2421648" y="4188321"/>
              <a:ext cx="564404" cy="464510"/>
              <a:chOff x="2913286" y="4703359"/>
              <a:chExt cx="744399" cy="612648"/>
            </a:xfrm>
            <a:solidFill>
              <a:schemeClr val="bg1"/>
            </a:solidFill>
          </p:grpSpPr>
          <p:sp>
            <p:nvSpPr>
              <p:cNvPr id="60" name="Flussdiagramm: Verzögerung 59">
                <a:extLst>
                  <a:ext uri="{FF2B5EF4-FFF2-40B4-BE49-F238E27FC236}">
                    <a16:creationId xmlns:a16="http://schemas.microsoft.com/office/drawing/2014/main" id="{88A0AABE-C2EA-437E-B56C-B06B1B7999D2}"/>
                  </a:ext>
                </a:extLst>
              </p:cNvPr>
              <p:cNvSpPr/>
              <p:nvPr/>
            </p:nvSpPr>
            <p:spPr>
              <a:xfrm>
                <a:off x="2913286" y="470335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61" name="Ellipse 60">
                <a:extLst>
                  <a:ext uri="{FF2B5EF4-FFF2-40B4-BE49-F238E27FC236}">
                    <a16:creationId xmlns:a16="http://schemas.microsoft.com/office/drawing/2014/main" id="{FE1A3485-EBA1-42B5-A75C-01D354EF9E61}"/>
                  </a:ext>
                </a:extLst>
              </p:cNvPr>
              <p:cNvSpPr/>
              <p:nvPr/>
            </p:nvSpPr>
            <p:spPr>
              <a:xfrm>
                <a:off x="3531850" y="49736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sp>
          <p:nvSpPr>
            <p:cNvPr id="54" name="Textfeld 53">
              <a:extLst>
                <a:ext uri="{FF2B5EF4-FFF2-40B4-BE49-F238E27FC236}">
                  <a16:creationId xmlns:a16="http://schemas.microsoft.com/office/drawing/2014/main" id="{712AD614-BE08-4293-B75A-DC67D2809BFD}"/>
                </a:ext>
              </a:extLst>
            </p:cNvPr>
            <p:cNvSpPr txBox="1"/>
            <p:nvPr/>
          </p:nvSpPr>
          <p:spPr>
            <a:xfrm>
              <a:off x="264809" y="6160419"/>
              <a:ext cx="449162" cy="307777"/>
            </a:xfrm>
            <a:prstGeom prst="rect">
              <a:avLst/>
            </a:prstGeom>
            <a:noFill/>
          </p:spPr>
          <p:txBody>
            <a:bodyPr wrap="none" rtlCol="0">
              <a:spAutoFit/>
            </a:bodyPr>
            <a:lstStyle/>
            <a:p>
              <a:r>
                <a:rPr lang="de-DE" sz="1400" dirty="0"/>
                <a:t>CLK</a:t>
              </a:r>
            </a:p>
          </p:txBody>
        </p:sp>
        <p:sp>
          <p:nvSpPr>
            <p:cNvPr id="68" name="Textfeld 67">
              <a:extLst>
                <a:ext uri="{FF2B5EF4-FFF2-40B4-BE49-F238E27FC236}">
                  <a16:creationId xmlns:a16="http://schemas.microsoft.com/office/drawing/2014/main" id="{9C7BAD7F-7DA9-4BC6-B4FB-444640615F5F}"/>
                </a:ext>
              </a:extLst>
            </p:cNvPr>
            <p:cNvSpPr txBox="1"/>
            <p:nvPr/>
          </p:nvSpPr>
          <p:spPr>
            <a:xfrm>
              <a:off x="437560" y="5205476"/>
              <a:ext cx="266420" cy="307777"/>
            </a:xfrm>
            <a:prstGeom prst="rect">
              <a:avLst/>
            </a:prstGeom>
            <a:noFill/>
          </p:spPr>
          <p:txBody>
            <a:bodyPr wrap="none" rtlCol="0">
              <a:spAutoFit/>
            </a:bodyPr>
            <a:lstStyle/>
            <a:p>
              <a:r>
                <a:rPr lang="de-DE" sz="1400" dirty="0"/>
                <a:t>S</a:t>
              </a:r>
            </a:p>
          </p:txBody>
        </p:sp>
        <p:grpSp>
          <p:nvGrpSpPr>
            <p:cNvPr id="69" name="Gruppieren 68">
              <a:extLst>
                <a:ext uri="{FF2B5EF4-FFF2-40B4-BE49-F238E27FC236}">
                  <a16:creationId xmlns:a16="http://schemas.microsoft.com/office/drawing/2014/main" id="{E3C61755-65CA-4306-B6DA-2E84067F6531}"/>
                </a:ext>
              </a:extLst>
            </p:cNvPr>
            <p:cNvGrpSpPr/>
            <p:nvPr/>
          </p:nvGrpSpPr>
          <p:grpSpPr>
            <a:xfrm>
              <a:off x="1411632" y="5458414"/>
              <a:ext cx="564404" cy="464510"/>
              <a:chOff x="2913286" y="4703359"/>
              <a:chExt cx="744399" cy="612648"/>
            </a:xfrm>
            <a:solidFill>
              <a:schemeClr val="bg1"/>
            </a:solidFill>
          </p:grpSpPr>
          <p:sp>
            <p:nvSpPr>
              <p:cNvPr id="70" name="Flussdiagramm: Verzögerung 69">
                <a:extLst>
                  <a:ext uri="{FF2B5EF4-FFF2-40B4-BE49-F238E27FC236}">
                    <a16:creationId xmlns:a16="http://schemas.microsoft.com/office/drawing/2014/main" id="{699B00E5-C62E-46B4-B61C-CF725C6B4017}"/>
                  </a:ext>
                </a:extLst>
              </p:cNvPr>
              <p:cNvSpPr/>
              <p:nvPr/>
            </p:nvSpPr>
            <p:spPr>
              <a:xfrm>
                <a:off x="2913286" y="470335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71" name="Ellipse 70">
                <a:extLst>
                  <a:ext uri="{FF2B5EF4-FFF2-40B4-BE49-F238E27FC236}">
                    <a16:creationId xmlns:a16="http://schemas.microsoft.com/office/drawing/2014/main" id="{48D96A72-1C76-406C-A43C-B49C70B8D4E7}"/>
                  </a:ext>
                </a:extLst>
              </p:cNvPr>
              <p:cNvSpPr/>
              <p:nvPr/>
            </p:nvSpPr>
            <p:spPr>
              <a:xfrm>
                <a:off x="3531850" y="49736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sp>
          <p:nvSpPr>
            <p:cNvPr id="3" name="Freihandform: Form 2">
              <a:extLst>
                <a:ext uri="{FF2B5EF4-FFF2-40B4-BE49-F238E27FC236}">
                  <a16:creationId xmlns:a16="http://schemas.microsoft.com/office/drawing/2014/main" id="{2B887987-9EB5-4DAD-A36C-BFA8E90AFC94}"/>
                </a:ext>
              </a:extLst>
            </p:cNvPr>
            <p:cNvSpPr/>
            <p:nvPr/>
          </p:nvSpPr>
          <p:spPr>
            <a:xfrm>
              <a:off x="1985211" y="5702966"/>
              <a:ext cx="469231" cy="0"/>
            </a:xfrm>
            <a:custGeom>
              <a:avLst/>
              <a:gdLst>
                <a:gd name="connsiteX0" fmla="*/ 0 w 469231"/>
                <a:gd name="connsiteY0" fmla="*/ 0 h 0"/>
                <a:gd name="connsiteX1" fmla="*/ 469231 w 469231"/>
                <a:gd name="connsiteY1" fmla="*/ 0 h 0"/>
              </a:gdLst>
              <a:ahLst/>
              <a:cxnLst>
                <a:cxn ang="0">
                  <a:pos x="connsiteX0" y="connsiteY0"/>
                </a:cxn>
                <a:cxn ang="0">
                  <a:pos x="connsiteX1" y="connsiteY1"/>
                </a:cxn>
              </a:cxnLst>
              <a:rect l="l" t="t" r="r" b="b"/>
              <a:pathLst>
                <a:path w="469231">
                  <a:moveTo>
                    <a:pt x="0" y="0"/>
                  </a:moveTo>
                  <a:lnTo>
                    <a:pt x="469231"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reihandform: Form 4">
              <a:extLst>
                <a:ext uri="{FF2B5EF4-FFF2-40B4-BE49-F238E27FC236}">
                  <a16:creationId xmlns:a16="http://schemas.microsoft.com/office/drawing/2014/main" id="{DE7A6D93-18AD-4FEB-9DCA-030B5B7FC974}"/>
                </a:ext>
              </a:extLst>
            </p:cNvPr>
            <p:cNvSpPr/>
            <p:nvPr/>
          </p:nvSpPr>
          <p:spPr>
            <a:xfrm>
              <a:off x="721895" y="5799221"/>
              <a:ext cx="685800" cy="505326"/>
            </a:xfrm>
            <a:custGeom>
              <a:avLst/>
              <a:gdLst>
                <a:gd name="connsiteX0" fmla="*/ 685800 w 685800"/>
                <a:gd name="connsiteY0" fmla="*/ 0 h 505326"/>
                <a:gd name="connsiteX1" fmla="*/ 397042 w 685800"/>
                <a:gd name="connsiteY1" fmla="*/ 0 h 505326"/>
                <a:gd name="connsiteX2" fmla="*/ 397042 w 685800"/>
                <a:gd name="connsiteY2" fmla="*/ 505326 h 505326"/>
                <a:gd name="connsiteX3" fmla="*/ 0 w 685800"/>
                <a:gd name="connsiteY3" fmla="*/ 505326 h 505326"/>
              </a:gdLst>
              <a:ahLst/>
              <a:cxnLst>
                <a:cxn ang="0">
                  <a:pos x="connsiteX0" y="connsiteY0"/>
                </a:cxn>
                <a:cxn ang="0">
                  <a:pos x="connsiteX1" y="connsiteY1"/>
                </a:cxn>
                <a:cxn ang="0">
                  <a:pos x="connsiteX2" y="connsiteY2"/>
                </a:cxn>
                <a:cxn ang="0">
                  <a:pos x="connsiteX3" y="connsiteY3"/>
                </a:cxn>
              </a:cxnLst>
              <a:rect l="l" t="t" r="r" b="b"/>
              <a:pathLst>
                <a:path w="685800" h="505326">
                  <a:moveTo>
                    <a:pt x="685800" y="0"/>
                  </a:moveTo>
                  <a:lnTo>
                    <a:pt x="397042" y="0"/>
                  </a:lnTo>
                  <a:lnTo>
                    <a:pt x="397042" y="505326"/>
                  </a:lnTo>
                  <a:lnTo>
                    <a:pt x="0" y="50532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a:extLst>
                <a:ext uri="{FF2B5EF4-FFF2-40B4-BE49-F238E27FC236}">
                  <a16:creationId xmlns:a16="http://schemas.microsoft.com/office/drawing/2014/main" id="{8134DB3D-C204-4A24-B4A9-D0FD9732DD80}"/>
                </a:ext>
              </a:extLst>
            </p:cNvPr>
            <p:cNvSpPr/>
            <p:nvPr/>
          </p:nvSpPr>
          <p:spPr>
            <a:xfrm>
              <a:off x="733926" y="5570621"/>
              <a:ext cx="664165" cy="733926"/>
            </a:xfrm>
            <a:custGeom>
              <a:avLst/>
              <a:gdLst>
                <a:gd name="connsiteX0" fmla="*/ 0 w 673769"/>
                <a:gd name="connsiteY0" fmla="*/ 733926 h 733926"/>
                <a:gd name="connsiteX1" fmla="*/ 397042 w 673769"/>
                <a:gd name="connsiteY1" fmla="*/ 733926 h 733926"/>
                <a:gd name="connsiteX2" fmla="*/ 397042 w 673769"/>
                <a:gd name="connsiteY2" fmla="*/ 0 h 733926"/>
                <a:gd name="connsiteX3" fmla="*/ 673769 w 673769"/>
                <a:gd name="connsiteY3" fmla="*/ 0 h 733926"/>
              </a:gdLst>
              <a:ahLst/>
              <a:cxnLst>
                <a:cxn ang="0">
                  <a:pos x="connsiteX0" y="connsiteY0"/>
                </a:cxn>
                <a:cxn ang="0">
                  <a:pos x="connsiteX1" y="connsiteY1"/>
                </a:cxn>
                <a:cxn ang="0">
                  <a:pos x="connsiteX2" y="connsiteY2"/>
                </a:cxn>
                <a:cxn ang="0">
                  <a:pos x="connsiteX3" y="connsiteY3"/>
                </a:cxn>
              </a:cxnLst>
              <a:rect l="l" t="t" r="r" b="b"/>
              <a:pathLst>
                <a:path w="673769" h="733926">
                  <a:moveTo>
                    <a:pt x="0" y="733926"/>
                  </a:moveTo>
                  <a:lnTo>
                    <a:pt x="397042" y="733926"/>
                  </a:lnTo>
                  <a:lnTo>
                    <a:pt x="397042" y="0"/>
                  </a:lnTo>
                  <a:lnTo>
                    <a:pt x="67376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reihandform: Form 71">
              <a:extLst>
                <a:ext uri="{FF2B5EF4-FFF2-40B4-BE49-F238E27FC236}">
                  <a16:creationId xmlns:a16="http://schemas.microsoft.com/office/drawing/2014/main" id="{87A0F33A-AF1D-4742-8E94-5445C978BC69}"/>
                </a:ext>
              </a:extLst>
            </p:cNvPr>
            <p:cNvSpPr/>
            <p:nvPr/>
          </p:nvSpPr>
          <p:spPr>
            <a:xfrm>
              <a:off x="757989" y="5366084"/>
              <a:ext cx="1696453" cy="0"/>
            </a:xfrm>
            <a:custGeom>
              <a:avLst/>
              <a:gdLst>
                <a:gd name="connsiteX0" fmla="*/ 1696453 w 1696453"/>
                <a:gd name="connsiteY0" fmla="*/ 0 h 0"/>
                <a:gd name="connsiteX1" fmla="*/ 0 w 1696453"/>
                <a:gd name="connsiteY1" fmla="*/ 0 h 0"/>
              </a:gdLst>
              <a:ahLst/>
              <a:cxnLst>
                <a:cxn ang="0">
                  <a:pos x="connsiteX0" y="connsiteY0"/>
                </a:cxn>
                <a:cxn ang="0">
                  <a:pos x="connsiteX1" y="connsiteY1"/>
                </a:cxn>
              </a:cxnLst>
              <a:rect l="l" t="t" r="r" b="b"/>
              <a:pathLst>
                <a:path w="1696453">
                  <a:moveTo>
                    <a:pt x="1696453"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Freihandform: Form 73">
              <a:extLst>
                <a:ext uri="{FF2B5EF4-FFF2-40B4-BE49-F238E27FC236}">
                  <a16:creationId xmlns:a16="http://schemas.microsoft.com/office/drawing/2014/main" id="{24D40743-DE29-49EC-AFBA-ABD9AD243D5C}"/>
                </a:ext>
              </a:extLst>
            </p:cNvPr>
            <p:cNvSpPr/>
            <p:nvPr/>
          </p:nvSpPr>
          <p:spPr>
            <a:xfrm>
              <a:off x="745958" y="4259179"/>
              <a:ext cx="1672389" cy="0"/>
            </a:xfrm>
            <a:custGeom>
              <a:avLst/>
              <a:gdLst>
                <a:gd name="connsiteX0" fmla="*/ 1672389 w 1672389"/>
                <a:gd name="connsiteY0" fmla="*/ 0 h 0"/>
                <a:gd name="connsiteX1" fmla="*/ 0 w 1672389"/>
                <a:gd name="connsiteY1" fmla="*/ 0 h 0"/>
              </a:gdLst>
              <a:ahLst/>
              <a:cxnLst>
                <a:cxn ang="0">
                  <a:pos x="connsiteX0" y="connsiteY0"/>
                </a:cxn>
                <a:cxn ang="0">
                  <a:pos x="connsiteX1" y="connsiteY1"/>
                </a:cxn>
              </a:cxnLst>
              <a:rect l="l" t="t" r="r" b="b"/>
              <a:pathLst>
                <a:path w="1672389">
                  <a:moveTo>
                    <a:pt x="1672389"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Freihandform: Form 74">
              <a:extLst>
                <a:ext uri="{FF2B5EF4-FFF2-40B4-BE49-F238E27FC236}">
                  <a16:creationId xmlns:a16="http://schemas.microsoft.com/office/drawing/2014/main" id="{DD105F1A-1546-444B-9CAD-26F72F547F6B}"/>
                </a:ext>
              </a:extLst>
            </p:cNvPr>
            <p:cNvSpPr/>
            <p:nvPr/>
          </p:nvSpPr>
          <p:spPr>
            <a:xfrm>
              <a:off x="2141621" y="4559968"/>
              <a:ext cx="264695" cy="1143000"/>
            </a:xfrm>
            <a:custGeom>
              <a:avLst/>
              <a:gdLst>
                <a:gd name="connsiteX0" fmla="*/ 264695 w 264695"/>
                <a:gd name="connsiteY0" fmla="*/ 0 h 1143000"/>
                <a:gd name="connsiteX1" fmla="*/ 0 w 264695"/>
                <a:gd name="connsiteY1" fmla="*/ 0 h 1143000"/>
                <a:gd name="connsiteX2" fmla="*/ 0 w 264695"/>
                <a:gd name="connsiteY2" fmla="*/ 1143000 h 1143000"/>
              </a:gdLst>
              <a:ahLst/>
              <a:cxnLst>
                <a:cxn ang="0">
                  <a:pos x="connsiteX0" y="connsiteY0"/>
                </a:cxn>
                <a:cxn ang="0">
                  <a:pos x="connsiteX1" y="connsiteY1"/>
                </a:cxn>
                <a:cxn ang="0">
                  <a:pos x="connsiteX2" y="connsiteY2"/>
                </a:cxn>
              </a:cxnLst>
              <a:rect l="l" t="t" r="r" b="b"/>
              <a:pathLst>
                <a:path w="264695" h="1143000">
                  <a:moveTo>
                    <a:pt x="264695" y="0"/>
                  </a:moveTo>
                  <a:lnTo>
                    <a:pt x="0" y="0"/>
                  </a:lnTo>
                  <a:lnTo>
                    <a:pt x="0" y="114300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reihandform: Form 75">
              <a:extLst>
                <a:ext uri="{FF2B5EF4-FFF2-40B4-BE49-F238E27FC236}">
                  <a16:creationId xmlns:a16="http://schemas.microsoft.com/office/drawing/2014/main" id="{4ED963B7-92BC-424B-81A2-6475EA4A1CFD}"/>
                </a:ext>
              </a:extLst>
            </p:cNvPr>
            <p:cNvSpPr/>
            <p:nvPr/>
          </p:nvSpPr>
          <p:spPr>
            <a:xfrm>
              <a:off x="4199021" y="5474368"/>
              <a:ext cx="1335505" cy="0"/>
            </a:xfrm>
            <a:custGeom>
              <a:avLst/>
              <a:gdLst>
                <a:gd name="connsiteX0" fmla="*/ 0 w 1335505"/>
                <a:gd name="connsiteY0" fmla="*/ 0 h 0"/>
                <a:gd name="connsiteX1" fmla="*/ 1335505 w 1335505"/>
                <a:gd name="connsiteY1" fmla="*/ 0 h 0"/>
              </a:gdLst>
              <a:ahLst/>
              <a:cxnLst>
                <a:cxn ang="0">
                  <a:pos x="connsiteX0" y="connsiteY0"/>
                </a:cxn>
                <a:cxn ang="0">
                  <a:pos x="connsiteX1" y="connsiteY1"/>
                </a:cxn>
              </a:cxnLst>
              <a:rect l="l" t="t" r="r" b="b"/>
              <a:pathLst>
                <a:path w="1335505">
                  <a:moveTo>
                    <a:pt x="0" y="0"/>
                  </a:moveTo>
                  <a:lnTo>
                    <a:pt x="133550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reihandform: Form 76">
              <a:extLst>
                <a:ext uri="{FF2B5EF4-FFF2-40B4-BE49-F238E27FC236}">
                  <a16:creationId xmlns:a16="http://schemas.microsoft.com/office/drawing/2014/main" id="{A220F716-9DB3-4EFE-8F5B-211D235C6A74}"/>
                </a:ext>
              </a:extLst>
            </p:cNvPr>
            <p:cNvSpPr/>
            <p:nvPr/>
          </p:nvSpPr>
          <p:spPr>
            <a:xfrm>
              <a:off x="4199021" y="4559968"/>
              <a:ext cx="1323473" cy="0"/>
            </a:xfrm>
            <a:custGeom>
              <a:avLst/>
              <a:gdLst>
                <a:gd name="connsiteX0" fmla="*/ 0 w 1323473"/>
                <a:gd name="connsiteY0" fmla="*/ 0 h 0"/>
                <a:gd name="connsiteX1" fmla="*/ 1323473 w 1323473"/>
                <a:gd name="connsiteY1" fmla="*/ 0 h 0"/>
              </a:gdLst>
              <a:ahLst/>
              <a:cxnLst>
                <a:cxn ang="0">
                  <a:pos x="connsiteX0" y="connsiteY0"/>
                </a:cxn>
                <a:cxn ang="0">
                  <a:pos x="connsiteX1" y="connsiteY1"/>
                </a:cxn>
              </a:cxnLst>
              <a:rect l="l" t="t" r="r" b="b"/>
              <a:pathLst>
                <a:path w="1323473">
                  <a:moveTo>
                    <a:pt x="0" y="0"/>
                  </a:moveTo>
                  <a:lnTo>
                    <a:pt x="132347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reihandform: Form 77">
              <a:extLst>
                <a:ext uri="{FF2B5EF4-FFF2-40B4-BE49-F238E27FC236}">
                  <a16:creationId xmlns:a16="http://schemas.microsoft.com/office/drawing/2014/main" id="{FA8B8D9F-07C1-4796-92A7-43D7DECD8363}"/>
                </a:ext>
              </a:extLst>
            </p:cNvPr>
            <p:cNvSpPr/>
            <p:nvPr/>
          </p:nvSpPr>
          <p:spPr>
            <a:xfrm>
              <a:off x="745958" y="4307305"/>
              <a:ext cx="4764505" cy="1997242"/>
            </a:xfrm>
            <a:custGeom>
              <a:avLst/>
              <a:gdLst>
                <a:gd name="connsiteX0" fmla="*/ 0 w 4764505"/>
                <a:gd name="connsiteY0" fmla="*/ 1997242 h 1997242"/>
                <a:gd name="connsiteX1" fmla="*/ 4439653 w 4764505"/>
                <a:gd name="connsiteY1" fmla="*/ 1997242 h 1997242"/>
                <a:gd name="connsiteX2" fmla="*/ 4439653 w 4764505"/>
                <a:gd name="connsiteY2" fmla="*/ 0 h 1997242"/>
                <a:gd name="connsiteX3" fmla="*/ 4764505 w 4764505"/>
                <a:gd name="connsiteY3" fmla="*/ 0 h 1997242"/>
              </a:gdLst>
              <a:ahLst/>
              <a:cxnLst>
                <a:cxn ang="0">
                  <a:pos x="connsiteX0" y="connsiteY0"/>
                </a:cxn>
                <a:cxn ang="0">
                  <a:pos x="connsiteX1" y="connsiteY1"/>
                </a:cxn>
                <a:cxn ang="0">
                  <a:pos x="connsiteX2" y="connsiteY2"/>
                </a:cxn>
                <a:cxn ang="0">
                  <a:pos x="connsiteX3" y="connsiteY3"/>
                </a:cxn>
              </a:cxnLst>
              <a:rect l="l" t="t" r="r" b="b"/>
              <a:pathLst>
                <a:path w="4764505" h="1997242">
                  <a:moveTo>
                    <a:pt x="0" y="1997242"/>
                  </a:moveTo>
                  <a:lnTo>
                    <a:pt x="4439653" y="1997242"/>
                  </a:lnTo>
                  <a:lnTo>
                    <a:pt x="4439653" y="0"/>
                  </a:lnTo>
                  <a:lnTo>
                    <a:pt x="476450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Freihandform: Form 78">
              <a:extLst>
                <a:ext uri="{FF2B5EF4-FFF2-40B4-BE49-F238E27FC236}">
                  <a16:creationId xmlns:a16="http://schemas.microsoft.com/office/drawing/2014/main" id="{141ED1D7-7B0A-4AFC-8529-4B3E2969343F}"/>
                </a:ext>
              </a:extLst>
            </p:cNvPr>
            <p:cNvSpPr/>
            <p:nvPr/>
          </p:nvSpPr>
          <p:spPr>
            <a:xfrm>
              <a:off x="721894" y="5690937"/>
              <a:ext cx="4788569" cy="613610"/>
            </a:xfrm>
            <a:custGeom>
              <a:avLst/>
              <a:gdLst>
                <a:gd name="connsiteX0" fmla="*/ 0 w 4788569"/>
                <a:gd name="connsiteY0" fmla="*/ 613610 h 613610"/>
                <a:gd name="connsiteX1" fmla="*/ 4463716 w 4788569"/>
                <a:gd name="connsiteY1" fmla="*/ 613610 h 613610"/>
                <a:gd name="connsiteX2" fmla="*/ 4463716 w 4788569"/>
                <a:gd name="connsiteY2" fmla="*/ 0 h 613610"/>
                <a:gd name="connsiteX3" fmla="*/ 4788569 w 4788569"/>
                <a:gd name="connsiteY3" fmla="*/ 0 h 613610"/>
              </a:gdLst>
              <a:ahLst/>
              <a:cxnLst>
                <a:cxn ang="0">
                  <a:pos x="connsiteX0" y="connsiteY0"/>
                </a:cxn>
                <a:cxn ang="0">
                  <a:pos x="connsiteX1" y="connsiteY1"/>
                </a:cxn>
                <a:cxn ang="0">
                  <a:pos x="connsiteX2" y="connsiteY2"/>
                </a:cxn>
                <a:cxn ang="0">
                  <a:pos x="connsiteX3" y="connsiteY3"/>
                </a:cxn>
              </a:cxnLst>
              <a:rect l="l" t="t" r="r" b="b"/>
              <a:pathLst>
                <a:path w="4788569" h="613610">
                  <a:moveTo>
                    <a:pt x="0" y="613610"/>
                  </a:moveTo>
                  <a:lnTo>
                    <a:pt x="4463716" y="613610"/>
                  </a:lnTo>
                  <a:lnTo>
                    <a:pt x="4463716" y="0"/>
                  </a:lnTo>
                  <a:lnTo>
                    <a:pt x="478856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1" name="Gruppieren 80">
            <a:extLst>
              <a:ext uri="{FF2B5EF4-FFF2-40B4-BE49-F238E27FC236}">
                <a16:creationId xmlns:a16="http://schemas.microsoft.com/office/drawing/2014/main" id="{8B4B4E1F-4825-4764-8845-8169497344DA}"/>
              </a:ext>
            </a:extLst>
          </p:cNvPr>
          <p:cNvGrpSpPr/>
          <p:nvPr/>
        </p:nvGrpSpPr>
        <p:grpSpPr>
          <a:xfrm>
            <a:off x="7839544" y="1740275"/>
            <a:ext cx="2112901" cy="1569914"/>
            <a:chOff x="8172898" y="956757"/>
            <a:chExt cx="2112901" cy="1569914"/>
          </a:xfrm>
        </p:grpSpPr>
        <p:grpSp>
          <p:nvGrpSpPr>
            <p:cNvPr id="82" name="Gruppieren 81">
              <a:extLst>
                <a:ext uri="{FF2B5EF4-FFF2-40B4-BE49-F238E27FC236}">
                  <a16:creationId xmlns:a16="http://schemas.microsoft.com/office/drawing/2014/main" id="{5F0E2B76-BC6A-4695-B217-43329B7D8648}"/>
                </a:ext>
              </a:extLst>
            </p:cNvPr>
            <p:cNvGrpSpPr/>
            <p:nvPr/>
          </p:nvGrpSpPr>
          <p:grpSpPr>
            <a:xfrm>
              <a:off x="8483936" y="956757"/>
              <a:ext cx="1509635" cy="1569914"/>
              <a:chOff x="8148376" y="1214651"/>
              <a:chExt cx="1509635" cy="1569914"/>
            </a:xfrm>
          </p:grpSpPr>
          <p:sp>
            <p:nvSpPr>
              <p:cNvPr id="88" name="Rechteck 87">
                <a:extLst>
                  <a:ext uri="{FF2B5EF4-FFF2-40B4-BE49-F238E27FC236}">
                    <a16:creationId xmlns:a16="http://schemas.microsoft.com/office/drawing/2014/main" id="{6DCF5C23-1135-48E5-8A3F-F804A610320D}"/>
                  </a:ext>
                </a:extLst>
              </p:cNvPr>
              <p:cNvSpPr/>
              <p:nvPr/>
            </p:nvSpPr>
            <p:spPr>
              <a:xfrm>
                <a:off x="8148376" y="1214651"/>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Textfeld 88">
                <a:extLst>
                  <a:ext uri="{FF2B5EF4-FFF2-40B4-BE49-F238E27FC236}">
                    <a16:creationId xmlns:a16="http://schemas.microsoft.com/office/drawing/2014/main" id="{4603EBE0-B42B-4ABE-B32C-ECE144CDDCC8}"/>
                  </a:ext>
                </a:extLst>
              </p:cNvPr>
              <p:cNvSpPr txBox="1"/>
              <p:nvPr/>
            </p:nvSpPr>
            <p:spPr>
              <a:xfrm>
                <a:off x="8225898" y="1377096"/>
                <a:ext cx="290464" cy="369332"/>
              </a:xfrm>
              <a:prstGeom prst="rect">
                <a:avLst/>
              </a:prstGeom>
              <a:noFill/>
            </p:spPr>
            <p:txBody>
              <a:bodyPr wrap="none" rtlCol="0">
                <a:spAutoFit/>
              </a:bodyPr>
              <a:lstStyle/>
              <a:p>
                <a:r>
                  <a:rPr lang="de-DE" dirty="0"/>
                  <a:t>S</a:t>
                </a:r>
              </a:p>
            </p:txBody>
          </p:sp>
          <p:sp>
            <p:nvSpPr>
              <p:cNvPr id="90" name="Textfeld 89">
                <a:extLst>
                  <a:ext uri="{FF2B5EF4-FFF2-40B4-BE49-F238E27FC236}">
                    <a16:creationId xmlns:a16="http://schemas.microsoft.com/office/drawing/2014/main" id="{807EAC52-D0BF-423D-A5E0-69EEFA494DCC}"/>
                  </a:ext>
                </a:extLst>
              </p:cNvPr>
              <p:cNvSpPr txBox="1"/>
              <p:nvPr/>
            </p:nvSpPr>
            <p:spPr>
              <a:xfrm>
                <a:off x="8225898" y="2298622"/>
                <a:ext cx="309700" cy="369332"/>
              </a:xfrm>
              <a:prstGeom prst="rect">
                <a:avLst/>
              </a:prstGeom>
              <a:noFill/>
            </p:spPr>
            <p:txBody>
              <a:bodyPr wrap="none" rtlCol="0">
                <a:spAutoFit/>
              </a:bodyPr>
              <a:lstStyle/>
              <a:p>
                <a:r>
                  <a:rPr lang="de-DE" dirty="0"/>
                  <a:t>R</a:t>
                </a:r>
              </a:p>
            </p:txBody>
          </p:sp>
          <p:sp>
            <p:nvSpPr>
              <p:cNvPr id="91" name="Textfeld 90">
                <a:extLst>
                  <a:ext uri="{FF2B5EF4-FFF2-40B4-BE49-F238E27FC236}">
                    <a16:creationId xmlns:a16="http://schemas.microsoft.com/office/drawing/2014/main" id="{408BE6AD-745F-4B4F-8351-D4830D065060}"/>
                  </a:ext>
                </a:extLst>
              </p:cNvPr>
              <p:cNvSpPr txBox="1"/>
              <p:nvPr/>
            </p:nvSpPr>
            <p:spPr>
              <a:xfrm>
                <a:off x="9317853" y="1391229"/>
                <a:ext cx="340158" cy="369332"/>
              </a:xfrm>
              <a:prstGeom prst="rect">
                <a:avLst/>
              </a:prstGeom>
              <a:noFill/>
            </p:spPr>
            <p:txBody>
              <a:bodyPr wrap="none" rtlCol="0">
                <a:spAutoFit/>
              </a:bodyPr>
              <a:lstStyle/>
              <a:p>
                <a:r>
                  <a:rPr lang="de-DE" dirty="0"/>
                  <a:t>Q</a:t>
                </a:r>
              </a:p>
            </p:txBody>
          </p:sp>
          <p:sp>
            <p:nvSpPr>
              <p:cNvPr id="92" name="Textfeld 91">
                <a:extLst>
                  <a:ext uri="{FF2B5EF4-FFF2-40B4-BE49-F238E27FC236}">
                    <a16:creationId xmlns:a16="http://schemas.microsoft.com/office/drawing/2014/main" id="{65F5ABE8-023D-4E87-814B-67AE64379417}"/>
                  </a:ext>
                </a:extLst>
              </p:cNvPr>
              <p:cNvSpPr txBox="1"/>
              <p:nvPr/>
            </p:nvSpPr>
            <p:spPr>
              <a:xfrm>
                <a:off x="9099485" y="2298622"/>
                <a:ext cx="558166" cy="369332"/>
              </a:xfrm>
              <a:prstGeom prst="rect">
                <a:avLst/>
              </a:prstGeom>
              <a:noFill/>
            </p:spPr>
            <p:txBody>
              <a:bodyPr wrap="none" rtlCol="0">
                <a:spAutoFit/>
              </a:bodyPr>
              <a:lstStyle/>
              <a:p>
                <a:r>
                  <a:rPr lang="de-DE" dirty="0">
                    <a:sym typeface="Symbol" panose="05050102010706020507" pitchFamily="18" charset="2"/>
                  </a:rPr>
                  <a:t> </a:t>
                </a:r>
                <a:r>
                  <a:rPr lang="de-DE" dirty="0"/>
                  <a:t>Q</a:t>
                </a:r>
              </a:p>
            </p:txBody>
          </p:sp>
          <p:sp>
            <p:nvSpPr>
              <p:cNvPr id="93" name="Textfeld 92">
                <a:extLst>
                  <a:ext uri="{FF2B5EF4-FFF2-40B4-BE49-F238E27FC236}">
                    <a16:creationId xmlns:a16="http://schemas.microsoft.com/office/drawing/2014/main" id="{FE850418-1EFF-46EA-90E9-06A1F6ED9E4E}"/>
                  </a:ext>
                </a:extLst>
              </p:cNvPr>
              <p:cNvSpPr txBox="1"/>
              <p:nvPr/>
            </p:nvSpPr>
            <p:spPr>
              <a:xfrm>
                <a:off x="8362046" y="1830496"/>
                <a:ext cx="308098" cy="369332"/>
              </a:xfrm>
              <a:prstGeom prst="rect">
                <a:avLst/>
              </a:prstGeom>
              <a:noFill/>
            </p:spPr>
            <p:txBody>
              <a:bodyPr wrap="none" rtlCol="0">
                <a:spAutoFit/>
              </a:bodyPr>
              <a:lstStyle/>
              <a:p>
                <a:r>
                  <a:rPr lang="de-DE" dirty="0"/>
                  <a:t>C</a:t>
                </a:r>
              </a:p>
            </p:txBody>
          </p:sp>
          <p:sp>
            <p:nvSpPr>
              <p:cNvPr id="94" name="Gleichschenkliges Dreieck 93">
                <a:extLst>
                  <a:ext uri="{FF2B5EF4-FFF2-40B4-BE49-F238E27FC236}">
                    <a16:creationId xmlns:a16="http://schemas.microsoft.com/office/drawing/2014/main" id="{973DC3F5-5CF8-4F3F-82C1-C9B30790FF40}"/>
                  </a:ext>
                </a:extLst>
              </p:cNvPr>
              <p:cNvSpPr/>
              <p:nvPr/>
            </p:nvSpPr>
            <p:spPr>
              <a:xfrm rot="5400000">
                <a:off x="8142997" y="1907614"/>
                <a:ext cx="225855" cy="215097"/>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83" name="Freihandform: Form 82">
              <a:extLst>
                <a:ext uri="{FF2B5EF4-FFF2-40B4-BE49-F238E27FC236}">
                  <a16:creationId xmlns:a16="http://schemas.microsoft.com/office/drawing/2014/main" id="{443B4359-F307-408E-8D4C-F09ED5F6EA7D}"/>
                </a:ext>
              </a:extLst>
            </p:cNvPr>
            <p:cNvSpPr/>
            <p:nvPr/>
          </p:nvSpPr>
          <p:spPr>
            <a:xfrm>
              <a:off x="8177936" y="1309140"/>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Freihandform: Form 83">
              <a:extLst>
                <a:ext uri="{FF2B5EF4-FFF2-40B4-BE49-F238E27FC236}">
                  <a16:creationId xmlns:a16="http://schemas.microsoft.com/office/drawing/2014/main" id="{40F87DBE-96FE-4775-B05C-882711023BE7}"/>
                </a:ext>
              </a:extLst>
            </p:cNvPr>
            <p:cNvSpPr/>
            <p:nvPr/>
          </p:nvSpPr>
          <p:spPr>
            <a:xfrm>
              <a:off x="8172898" y="221653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Freihandform: Form 84">
              <a:extLst>
                <a:ext uri="{FF2B5EF4-FFF2-40B4-BE49-F238E27FC236}">
                  <a16:creationId xmlns:a16="http://schemas.microsoft.com/office/drawing/2014/main" id="{69ADD4A4-13B5-4953-89EE-5D0E4206C58B}"/>
                </a:ext>
              </a:extLst>
            </p:cNvPr>
            <p:cNvSpPr/>
            <p:nvPr/>
          </p:nvSpPr>
          <p:spPr>
            <a:xfrm>
              <a:off x="9985549" y="221653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Freihandform: Form 85">
              <a:extLst>
                <a:ext uri="{FF2B5EF4-FFF2-40B4-BE49-F238E27FC236}">
                  <a16:creationId xmlns:a16="http://schemas.microsoft.com/office/drawing/2014/main" id="{4836A81F-2531-46E4-9081-52F128A49C43}"/>
                </a:ext>
              </a:extLst>
            </p:cNvPr>
            <p:cNvSpPr/>
            <p:nvPr/>
          </p:nvSpPr>
          <p:spPr>
            <a:xfrm>
              <a:off x="9985549" y="1315542"/>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Freihandform: Form 86">
              <a:extLst>
                <a:ext uri="{FF2B5EF4-FFF2-40B4-BE49-F238E27FC236}">
                  <a16:creationId xmlns:a16="http://schemas.microsoft.com/office/drawing/2014/main" id="{788AB20B-9F93-470F-B842-1952E14C1F94}"/>
                </a:ext>
              </a:extLst>
            </p:cNvPr>
            <p:cNvSpPr/>
            <p:nvPr/>
          </p:nvSpPr>
          <p:spPr>
            <a:xfrm>
              <a:off x="8172898" y="1758492"/>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5" name="Textfeld 94">
            <a:extLst>
              <a:ext uri="{FF2B5EF4-FFF2-40B4-BE49-F238E27FC236}">
                <a16:creationId xmlns:a16="http://schemas.microsoft.com/office/drawing/2014/main" id="{15389751-E912-4EEC-9251-5C3C30844DBD}"/>
              </a:ext>
            </a:extLst>
          </p:cNvPr>
          <p:cNvSpPr txBox="1"/>
          <p:nvPr/>
        </p:nvSpPr>
        <p:spPr>
          <a:xfrm>
            <a:off x="7647880" y="1267344"/>
            <a:ext cx="889924" cy="369332"/>
          </a:xfrm>
          <a:prstGeom prst="rect">
            <a:avLst/>
          </a:prstGeom>
          <a:noFill/>
        </p:spPr>
        <p:txBody>
          <a:bodyPr wrap="none" rtlCol="0">
            <a:spAutoFit/>
          </a:bodyPr>
          <a:lstStyle/>
          <a:p>
            <a:r>
              <a:rPr lang="de-DE" b="1" dirty="0"/>
              <a:t>Symbol</a:t>
            </a:r>
          </a:p>
        </p:txBody>
      </p:sp>
    </p:spTree>
    <p:extLst>
      <p:ext uri="{BB962C8B-B14F-4D97-AF65-F5344CB8AC3E}">
        <p14:creationId xmlns:p14="http://schemas.microsoft.com/office/powerpoint/2010/main" val="333151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6DCA74C9-DAD4-41EC-B4EA-C33D2CB10085}"/>
              </a:ext>
            </a:extLst>
          </p:cNvPr>
          <p:cNvSpPr txBox="1"/>
          <p:nvPr/>
        </p:nvSpPr>
        <p:spPr>
          <a:xfrm>
            <a:off x="0" y="51793"/>
            <a:ext cx="1914498" cy="523220"/>
          </a:xfrm>
          <a:prstGeom prst="rect">
            <a:avLst/>
          </a:prstGeom>
          <a:noFill/>
        </p:spPr>
        <p:txBody>
          <a:bodyPr wrap="none" rtlCol="0">
            <a:spAutoFit/>
          </a:bodyPr>
          <a:lstStyle>
            <a:defPPr>
              <a:defRPr lang="de-DE"/>
            </a:defPPr>
            <a:lvl1pPr>
              <a:defRPr sz="2800" b="1"/>
            </a:lvl1pPr>
          </a:lstStyle>
          <a:p>
            <a:r>
              <a:rPr lang="de-DE" dirty="0"/>
              <a:t>Multiplexer</a:t>
            </a:r>
          </a:p>
        </p:txBody>
      </p:sp>
      <p:sp>
        <p:nvSpPr>
          <p:cNvPr id="6" name="Textfeld 5">
            <a:extLst>
              <a:ext uri="{FF2B5EF4-FFF2-40B4-BE49-F238E27FC236}">
                <a16:creationId xmlns:a16="http://schemas.microsoft.com/office/drawing/2014/main" id="{429AAEAD-A333-4567-ABCC-6272A3B25872}"/>
              </a:ext>
            </a:extLst>
          </p:cNvPr>
          <p:cNvSpPr txBox="1"/>
          <p:nvPr/>
        </p:nvSpPr>
        <p:spPr>
          <a:xfrm>
            <a:off x="859809" y="1214651"/>
            <a:ext cx="974498" cy="369332"/>
          </a:xfrm>
          <a:prstGeom prst="rect">
            <a:avLst/>
          </a:prstGeom>
          <a:noFill/>
        </p:spPr>
        <p:txBody>
          <a:bodyPr wrap="none" rtlCol="0">
            <a:spAutoFit/>
          </a:bodyPr>
          <a:lstStyle/>
          <a:p>
            <a:r>
              <a:rPr lang="de-DE" b="1" dirty="0"/>
              <a:t>Aufgabe</a:t>
            </a:r>
          </a:p>
        </p:txBody>
      </p:sp>
      <p:sp>
        <p:nvSpPr>
          <p:cNvPr id="7" name="Textfeld 6">
            <a:extLst>
              <a:ext uri="{FF2B5EF4-FFF2-40B4-BE49-F238E27FC236}">
                <a16:creationId xmlns:a16="http://schemas.microsoft.com/office/drawing/2014/main" id="{F264E83B-D469-4177-9F12-E3A97AD64EF4}"/>
              </a:ext>
            </a:extLst>
          </p:cNvPr>
          <p:cNvSpPr txBox="1"/>
          <p:nvPr/>
        </p:nvSpPr>
        <p:spPr>
          <a:xfrm>
            <a:off x="7383439" y="559558"/>
            <a:ext cx="889924" cy="369332"/>
          </a:xfrm>
          <a:prstGeom prst="rect">
            <a:avLst/>
          </a:prstGeom>
          <a:noFill/>
        </p:spPr>
        <p:txBody>
          <a:bodyPr wrap="none" rtlCol="0">
            <a:spAutoFit/>
          </a:bodyPr>
          <a:lstStyle/>
          <a:p>
            <a:r>
              <a:rPr lang="de-DE" b="1" dirty="0"/>
              <a:t>Symbol</a:t>
            </a:r>
          </a:p>
        </p:txBody>
      </p:sp>
      <p:sp>
        <p:nvSpPr>
          <p:cNvPr id="8" name="Textfeld 7">
            <a:extLst>
              <a:ext uri="{FF2B5EF4-FFF2-40B4-BE49-F238E27FC236}">
                <a16:creationId xmlns:a16="http://schemas.microsoft.com/office/drawing/2014/main" id="{B2D48693-8A55-4422-A676-1855B6F997F0}"/>
              </a:ext>
            </a:extLst>
          </p:cNvPr>
          <p:cNvSpPr txBox="1"/>
          <p:nvPr/>
        </p:nvSpPr>
        <p:spPr>
          <a:xfrm>
            <a:off x="859809" y="3429000"/>
            <a:ext cx="1183337" cy="369332"/>
          </a:xfrm>
          <a:prstGeom prst="rect">
            <a:avLst/>
          </a:prstGeom>
          <a:noFill/>
        </p:spPr>
        <p:txBody>
          <a:bodyPr wrap="none" rtlCol="0">
            <a:spAutoFit/>
          </a:bodyPr>
          <a:lstStyle/>
          <a:p>
            <a:r>
              <a:rPr lang="de-DE" b="1" dirty="0"/>
              <a:t>Schaltung:</a:t>
            </a:r>
          </a:p>
        </p:txBody>
      </p:sp>
      <p:sp>
        <p:nvSpPr>
          <p:cNvPr id="9" name="Textfeld 8">
            <a:extLst>
              <a:ext uri="{FF2B5EF4-FFF2-40B4-BE49-F238E27FC236}">
                <a16:creationId xmlns:a16="http://schemas.microsoft.com/office/drawing/2014/main" id="{04C62EFC-68BD-4712-842D-B4872019C9E2}"/>
              </a:ext>
            </a:extLst>
          </p:cNvPr>
          <p:cNvSpPr txBox="1"/>
          <p:nvPr/>
        </p:nvSpPr>
        <p:spPr>
          <a:xfrm>
            <a:off x="1280160" y="1759131"/>
            <a:ext cx="3143794" cy="646331"/>
          </a:xfrm>
          <a:prstGeom prst="rect">
            <a:avLst/>
          </a:prstGeom>
          <a:noFill/>
        </p:spPr>
        <p:txBody>
          <a:bodyPr wrap="square" rtlCol="0">
            <a:spAutoFit/>
          </a:bodyPr>
          <a:lstStyle/>
          <a:p>
            <a:r>
              <a:rPr lang="de-DE" dirty="0"/>
              <a:t>Gibt bestimmte der Eingaben an bestimmt Ausgaben aus</a:t>
            </a:r>
          </a:p>
        </p:txBody>
      </p:sp>
      <p:grpSp>
        <p:nvGrpSpPr>
          <p:cNvPr id="32" name="Gruppieren 31">
            <a:extLst>
              <a:ext uri="{FF2B5EF4-FFF2-40B4-BE49-F238E27FC236}">
                <a16:creationId xmlns:a16="http://schemas.microsoft.com/office/drawing/2014/main" id="{84DAD417-6F67-4136-A21C-DAD124D39368}"/>
              </a:ext>
            </a:extLst>
          </p:cNvPr>
          <p:cNvGrpSpPr/>
          <p:nvPr/>
        </p:nvGrpSpPr>
        <p:grpSpPr>
          <a:xfrm>
            <a:off x="7383439" y="1193205"/>
            <a:ext cx="1473239" cy="1623952"/>
            <a:chOff x="6927864" y="1205942"/>
            <a:chExt cx="1473239" cy="1623952"/>
          </a:xfrm>
        </p:grpSpPr>
        <p:sp>
          <p:nvSpPr>
            <p:cNvPr id="10" name="Rechteck 9">
              <a:extLst>
                <a:ext uri="{FF2B5EF4-FFF2-40B4-BE49-F238E27FC236}">
                  <a16:creationId xmlns:a16="http://schemas.microsoft.com/office/drawing/2014/main" id="{8D384BFE-12A7-4400-B19D-15F363FAAE39}"/>
                </a:ext>
              </a:extLst>
            </p:cNvPr>
            <p:cNvSpPr/>
            <p:nvPr/>
          </p:nvSpPr>
          <p:spPr>
            <a:xfrm>
              <a:off x="7228114" y="1205942"/>
              <a:ext cx="872739" cy="132370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2:1</a:t>
              </a:r>
              <a:br>
                <a:rPr lang="de-DE" dirty="0">
                  <a:solidFill>
                    <a:schemeClr val="tx1"/>
                  </a:solidFill>
                </a:rPr>
              </a:br>
              <a:r>
                <a:rPr lang="de-DE" dirty="0">
                  <a:solidFill>
                    <a:schemeClr val="tx1"/>
                  </a:solidFill>
                </a:rPr>
                <a:t>MUX</a:t>
              </a:r>
            </a:p>
          </p:txBody>
        </p:sp>
        <p:sp>
          <p:nvSpPr>
            <p:cNvPr id="13" name="Freihandform: Form 12">
              <a:extLst>
                <a:ext uri="{FF2B5EF4-FFF2-40B4-BE49-F238E27FC236}">
                  <a16:creationId xmlns:a16="http://schemas.microsoft.com/office/drawing/2014/main" id="{13967E5A-6368-4129-BD16-F854D4752330}"/>
                </a:ext>
              </a:extLst>
            </p:cNvPr>
            <p:cNvSpPr/>
            <p:nvPr/>
          </p:nvSpPr>
          <p:spPr>
            <a:xfrm>
              <a:off x="6927864" y="1464468"/>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Form 13">
              <a:extLst>
                <a:ext uri="{FF2B5EF4-FFF2-40B4-BE49-F238E27FC236}">
                  <a16:creationId xmlns:a16="http://schemas.microsoft.com/office/drawing/2014/main" id="{3D96973D-5EB7-468D-8B74-DAA43894C143}"/>
                </a:ext>
              </a:extLst>
            </p:cNvPr>
            <p:cNvSpPr/>
            <p:nvPr/>
          </p:nvSpPr>
          <p:spPr>
            <a:xfrm>
              <a:off x="6927864" y="2154146"/>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reihandform: Form 14">
              <a:extLst>
                <a:ext uri="{FF2B5EF4-FFF2-40B4-BE49-F238E27FC236}">
                  <a16:creationId xmlns:a16="http://schemas.microsoft.com/office/drawing/2014/main" id="{3170E1A3-5D7A-444B-A3A3-76311739207A}"/>
                </a:ext>
              </a:extLst>
            </p:cNvPr>
            <p:cNvSpPr/>
            <p:nvPr/>
          </p:nvSpPr>
          <p:spPr>
            <a:xfrm>
              <a:off x="8100853" y="1870455"/>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reihandform: Form 15">
              <a:extLst>
                <a:ext uri="{FF2B5EF4-FFF2-40B4-BE49-F238E27FC236}">
                  <a16:creationId xmlns:a16="http://schemas.microsoft.com/office/drawing/2014/main" id="{12CE220E-4AD2-4C3F-938C-E0F88AB2735A}"/>
                </a:ext>
              </a:extLst>
            </p:cNvPr>
            <p:cNvSpPr/>
            <p:nvPr/>
          </p:nvSpPr>
          <p:spPr>
            <a:xfrm rot="5400000">
              <a:off x="7524401" y="2679769"/>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a:extLst>
              <a:ext uri="{FF2B5EF4-FFF2-40B4-BE49-F238E27FC236}">
                <a16:creationId xmlns:a16="http://schemas.microsoft.com/office/drawing/2014/main" id="{C9D2C822-3C4D-4936-94A1-2CBB24484D2C}"/>
              </a:ext>
            </a:extLst>
          </p:cNvPr>
          <p:cNvGrpSpPr/>
          <p:nvPr/>
        </p:nvGrpSpPr>
        <p:grpSpPr>
          <a:xfrm>
            <a:off x="9461508" y="1117149"/>
            <a:ext cx="1473239" cy="1623953"/>
            <a:chOff x="8552013" y="1205941"/>
            <a:chExt cx="1473239" cy="1623953"/>
          </a:xfrm>
        </p:grpSpPr>
        <p:sp>
          <p:nvSpPr>
            <p:cNvPr id="11" name="Rechteck 10">
              <a:extLst>
                <a:ext uri="{FF2B5EF4-FFF2-40B4-BE49-F238E27FC236}">
                  <a16:creationId xmlns:a16="http://schemas.microsoft.com/office/drawing/2014/main" id="{52A43F3D-A053-406F-930B-996211C622C0}"/>
                </a:ext>
              </a:extLst>
            </p:cNvPr>
            <p:cNvSpPr/>
            <p:nvPr/>
          </p:nvSpPr>
          <p:spPr>
            <a:xfrm>
              <a:off x="8852263" y="1205941"/>
              <a:ext cx="872739" cy="132370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4:1</a:t>
              </a:r>
              <a:br>
                <a:rPr lang="de-DE" dirty="0">
                  <a:solidFill>
                    <a:schemeClr val="tx1"/>
                  </a:solidFill>
                </a:rPr>
              </a:br>
              <a:r>
                <a:rPr lang="de-DE" dirty="0">
                  <a:solidFill>
                    <a:schemeClr val="tx1"/>
                  </a:solidFill>
                </a:rPr>
                <a:t>MUX</a:t>
              </a:r>
            </a:p>
          </p:txBody>
        </p:sp>
        <p:sp>
          <p:nvSpPr>
            <p:cNvPr id="17" name="Freihandform: Form 16">
              <a:extLst>
                <a:ext uri="{FF2B5EF4-FFF2-40B4-BE49-F238E27FC236}">
                  <a16:creationId xmlns:a16="http://schemas.microsoft.com/office/drawing/2014/main" id="{8C76F199-A244-4D9A-AA71-BE78F515C379}"/>
                </a:ext>
              </a:extLst>
            </p:cNvPr>
            <p:cNvSpPr/>
            <p:nvPr/>
          </p:nvSpPr>
          <p:spPr>
            <a:xfrm rot="5400000">
              <a:off x="9083235" y="2679769"/>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reihandform: Form 18">
              <a:extLst>
                <a:ext uri="{FF2B5EF4-FFF2-40B4-BE49-F238E27FC236}">
                  <a16:creationId xmlns:a16="http://schemas.microsoft.com/office/drawing/2014/main" id="{91597E3D-2C06-4E3D-9827-2AA66A2A0726}"/>
                </a:ext>
              </a:extLst>
            </p:cNvPr>
            <p:cNvSpPr/>
            <p:nvPr/>
          </p:nvSpPr>
          <p:spPr>
            <a:xfrm>
              <a:off x="8552013" y="1464468"/>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reihandform: Form 19">
              <a:extLst>
                <a:ext uri="{FF2B5EF4-FFF2-40B4-BE49-F238E27FC236}">
                  <a16:creationId xmlns:a16="http://schemas.microsoft.com/office/drawing/2014/main" id="{24016A9B-3B20-4462-9483-8CF0D8DBCB96}"/>
                </a:ext>
              </a:extLst>
            </p:cNvPr>
            <p:cNvSpPr/>
            <p:nvPr/>
          </p:nvSpPr>
          <p:spPr>
            <a:xfrm>
              <a:off x="8552013" y="172878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Form 20">
              <a:extLst>
                <a:ext uri="{FF2B5EF4-FFF2-40B4-BE49-F238E27FC236}">
                  <a16:creationId xmlns:a16="http://schemas.microsoft.com/office/drawing/2014/main" id="{C26E3312-45AD-49BC-A469-00D317164FD9}"/>
                </a:ext>
              </a:extLst>
            </p:cNvPr>
            <p:cNvSpPr/>
            <p:nvPr/>
          </p:nvSpPr>
          <p:spPr>
            <a:xfrm>
              <a:off x="8552013" y="1993100"/>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Form 21">
              <a:extLst>
                <a:ext uri="{FF2B5EF4-FFF2-40B4-BE49-F238E27FC236}">
                  <a16:creationId xmlns:a16="http://schemas.microsoft.com/office/drawing/2014/main" id="{DC98F111-0195-4ADE-9270-D16D23F47372}"/>
                </a:ext>
              </a:extLst>
            </p:cNvPr>
            <p:cNvSpPr/>
            <p:nvPr/>
          </p:nvSpPr>
          <p:spPr>
            <a:xfrm>
              <a:off x="8554936" y="2257416"/>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Form 22">
              <a:extLst>
                <a:ext uri="{FF2B5EF4-FFF2-40B4-BE49-F238E27FC236}">
                  <a16:creationId xmlns:a16="http://schemas.microsoft.com/office/drawing/2014/main" id="{62A93471-5DEB-4D19-9FA9-FC8946188711}"/>
                </a:ext>
              </a:extLst>
            </p:cNvPr>
            <p:cNvSpPr/>
            <p:nvPr/>
          </p:nvSpPr>
          <p:spPr>
            <a:xfrm>
              <a:off x="9725002" y="185436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a:extLst>
              <a:ext uri="{FF2B5EF4-FFF2-40B4-BE49-F238E27FC236}">
                <a16:creationId xmlns:a16="http://schemas.microsoft.com/office/drawing/2014/main" id="{922CF833-508B-42C3-A3F8-A97AB4C4FD0A}"/>
              </a:ext>
            </a:extLst>
          </p:cNvPr>
          <p:cNvGrpSpPr/>
          <p:nvPr/>
        </p:nvGrpSpPr>
        <p:grpSpPr>
          <a:xfrm>
            <a:off x="9406627" y="3040494"/>
            <a:ext cx="1472456" cy="1623953"/>
            <a:chOff x="8398965" y="3528366"/>
            <a:chExt cx="1472456" cy="1623953"/>
          </a:xfrm>
        </p:grpSpPr>
        <p:sp>
          <p:nvSpPr>
            <p:cNvPr id="12" name="Rechteck 11">
              <a:extLst>
                <a:ext uri="{FF2B5EF4-FFF2-40B4-BE49-F238E27FC236}">
                  <a16:creationId xmlns:a16="http://schemas.microsoft.com/office/drawing/2014/main" id="{C4B78AE8-8395-4017-9FCA-C46017E069C3}"/>
                </a:ext>
              </a:extLst>
            </p:cNvPr>
            <p:cNvSpPr/>
            <p:nvPr/>
          </p:nvSpPr>
          <p:spPr>
            <a:xfrm>
              <a:off x="8698432" y="3528366"/>
              <a:ext cx="872739" cy="132370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4:2</a:t>
              </a:r>
              <a:br>
                <a:rPr lang="de-DE" dirty="0">
                  <a:solidFill>
                    <a:schemeClr val="tx1"/>
                  </a:solidFill>
                </a:rPr>
              </a:br>
              <a:r>
                <a:rPr lang="de-DE" dirty="0">
                  <a:solidFill>
                    <a:schemeClr val="tx1"/>
                  </a:solidFill>
                </a:rPr>
                <a:t>MUX</a:t>
              </a:r>
            </a:p>
          </p:txBody>
        </p:sp>
        <p:sp>
          <p:nvSpPr>
            <p:cNvPr id="24" name="Freihandform: Form 23">
              <a:extLst>
                <a:ext uri="{FF2B5EF4-FFF2-40B4-BE49-F238E27FC236}">
                  <a16:creationId xmlns:a16="http://schemas.microsoft.com/office/drawing/2014/main" id="{A82910AC-51FF-4BF2-8D0F-6CC332363C5A}"/>
                </a:ext>
              </a:extLst>
            </p:cNvPr>
            <p:cNvSpPr/>
            <p:nvPr/>
          </p:nvSpPr>
          <p:spPr>
            <a:xfrm>
              <a:off x="8398965" y="3767885"/>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reihandform: Form 24">
              <a:extLst>
                <a:ext uri="{FF2B5EF4-FFF2-40B4-BE49-F238E27FC236}">
                  <a16:creationId xmlns:a16="http://schemas.microsoft.com/office/drawing/2014/main" id="{9B0E9BA5-C32E-41BD-A4B6-2DC821E6E172}"/>
                </a:ext>
              </a:extLst>
            </p:cNvPr>
            <p:cNvSpPr/>
            <p:nvPr/>
          </p:nvSpPr>
          <p:spPr>
            <a:xfrm>
              <a:off x="8398965" y="4032201"/>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reihandform: Form 25">
              <a:extLst>
                <a:ext uri="{FF2B5EF4-FFF2-40B4-BE49-F238E27FC236}">
                  <a16:creationId xmlns:a16="http://schemas.microsoft.com/office/drawing/2014/main" id="{320C3454-22A5-47C8-ABE0-A4274355D53A}"/>
                </a:ext>
              </a:extLst>
            </p:cNvPr>
            <p:cNvSpPr/>
            <p:nvPr/>
          </p:nvSpPr>
          <p:spPr>
            <a:xfrm>
              <a:off x="8398965" y="4296517"/>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reihandform: Form 26">
              <a:extLst>
                <a:ext uri="{FF2B5EF4-FFF2-40B4-BE49-F238E27FC236}">
                  <a16:creationId xmlns:a16="http://schemas.microsoft.com/office/drawing/2014/main" id="{F31B4088-E37A-4B97-A687-7BCA264087AD}"/>
                </a:ext>
              </a:extLst>
            </p:cNvPr>
            <p:cNvSpPr/>
            <p:nvPr/>
          </p:nvSpPr>
          <p:spPr>
            <a:xfrm>
              <a:off x="8401888" y="456083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Form 27">
              <a:extLst>
                <a:ext uri="{FF2B5EF4-FFF2-40B4-BE49-F238E27FC236}">
                  <a16:creationId xmlns:a16="http://schemas.microsoft.com/office/drawing/2014/main" id="{762DC8F6-DB27-46BD-AE7F-4618277876B3}"/>
                </a:ext>
              </a:extLst>
            </p:cNvPr>
            <p:cNvSpPr/>
            <p:nvPr/>
          </p:nvSpPr>
          <p:spPr>
            <a:xfrm rot="5400000">
              <a:off x="9009212" y="500219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Form 28">
              <a:extLst>
                <a:ext uri="{FF2B5EF4-FFF2-40B4-BE49-F238E27FC236}">
                  <a16:creationId xmlns:a16="http://schemas.microsoft.com/office/drawing/2014/main" id="{A78D5F82-2765-4D0A-B502-7D97284D79D1}"/>
                </a:ext>
              </a:extLst>
            </p:cNvPr>
            <p:cNvSpPr/>
            <p:nvPr/>
          </p:nvSpPr>
          <p:spPr>
            <a:xfrm>
              <a:off x="9571171" y="4032201"/>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Form 29">
              <a:extLst>
                <a:ext uri="{FF2B5EF4-FFF2-40B4-BE49-F238E27FC236}">
                  <a16:creationId xmlns:a16="http://schemas.microsoft.com/office/drawing/2014/main" id="{09E95DEB-AB3D-46CE-AE1B-147B16791757}"/>
                </a:ext>
              </a:extLst>
            </p:cNvPr>
            <p:cNvSpPr/>
            <p:nvPr/>
          </p:nvSpPr>
          <p:spPr>
            <a:xfrm>
              <a:off x="9571171" y="4296517"/>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2" name="Gruppieren 41">
            <a:extLst>
              <a:ext uri="{FF2B5EF4-FFF2-40B4-BE49-F238E27FC236}">
                <a16:creationId xmlns:a16="http://schemas.microsoft.com/office/drawing/2014/main" id="{FBA8866B-C064-41B7-933F-F93CABA4F02E}"/>
              </a:ext>
            </a:extLst>
          </p:cNvPr>
          <p:cNvGrpSpPr/>
          <p:nvPr/>
        </p:nvGrpSpPr>
        <p:grpSpPr>
          <a:xfrm>
            <a:off x="7398665" y="3065312"/>
            <a:ext cx="1472799" cy="1623953"/>
            <a:chOff x="9596643" y="3882287"/>
            <a:chExt cx="1472799" cy="1623953"/>
          </a:xfrm>
        </p:grpSpPr>
        <p:sp>
          <p:nvSpPr>
            <p:cNvPr id="35" name="Rechteck 34">
              <a:extLst>
                <a:ext uri="{FF2B5EF4-FFF2-40B4-BE49-F238E27FC236}">
                  <a16:creationId xmlns:a16="http://schemas.microsoft.com/office/drawing/2014/main" id="{001E860D-3CF2-4A76-885F-17A45855F2B9}"/>
                </a:ext>
              </a:extLst>
            </p:cNvPr>
            <p:cNvSpPr/>
            <p:nvPr/>
          </p:nvSpPr>
          <p:spPr>
            <a:xfrm>
              <a:off x="9882148" y="3882287"/>
              <a:ext cx="872739" cy="132370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1:4</a:t>
              </a:r>
              <a:br>
                <a:rPr lang="de-DE" dirty="0">
                  <a:solidFill>
                    <a:schemeClr val="tx1"/>
                  </a:solidFill>
                </a:rPr>
              </a:br>
              <a:r>
                <a:rPr lang="de-DE" dirty="0">
                  <a:solidFill>
                    <a:schemeClr val="tx1"/>
                  </a:solidFill>
                </a:rPr>
                <a:t>MUX</a:t>
              </a:r>
            </a:p>
          </p:txBody>
        </p:sp>
        <p:sp>
          <p:nvSpPr>
            <p:cNvPr id="36" name="Freihandform: Form 35">
              <a:extLst>
                <a:ext uri="{FF2B5EF4-FFF2-40B4-BE49-F238E27FC236}">
                  <a16:creationId xmlns:a16="http://schemas.microsoft.com/office/drawing/2014/main" id="{659CFB44-BD22-423C-B784-BEA54DC2C18E}"/>
                </a:ext>
              </a:extLst>
            </p:cNvPr>
            <p:cNvSpPr/>
            <p:nvPr/>
          </p:nvSpPr>
          <p:spPr>
            <a:xfrm rot="5400000">
              <a:off x="10113120" y="5356115"/>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reihandform: Form 36">
              <a:extLst>
                <a:ext uri="{FF2B5EF4-FFF2-40B4-BE49-F238E27FC236}">
                  <a16:creationId xmlns:a16="http://schemas.microsoft.com/office/drawing/2014/main" id="{45495997-28A8-499D-8511-0C8EF643BA63}"/>
                </a:ext>
              </a:extLst>
            </p:cNvPr>
            <p:cNvSpPr/>
            <p:nvPr/>
          </p:nvSpPr>
          <p:spPr>
            <a:xfrm>
              <a:off x="10766269" y="414081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reihandform: Form 37">
              <a:extLst>
                <a:ext uri="{FF2B5EF4-FFF2-40B4-BE49-F238E27FC236}">
                  <a16:creationId xmlns:a16="http://schemas.microsoft.com/office/drawing/2014/main" id="{D48020B1-5C2E-4FB2-80AA-DEE258373AD3}"/>
                </a:ext>
              </a:extLst>
            </p:cNvPr>
            <p:cNvSpPr/>
            <p:nvPr/>
          </p:nvSpPr>
          <p:spPr>
            <a:xfrm>
              <a:off x="10766269" y="4405130"/>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Freihandform: Form 38">
              <a:extLst>
                <a:ext uri="{FF2B5EF4-FFF2-40B4-BE49-F238E27FC236}">
                  <a16:creationId xmlns:a16="http://schemas.microsoft.com/office/drawing/2014/main" id="{FD39967F-2782-4513-8519-09F8181344C0}"/>
                </a:ext>
              </a:extLst>
            </p:cNvPr>
            <p:cNvSpPr/>
            <p:nvPr/>
          </p:nvSpPr>
          <p:spPr>
            <a:xfrm>
              <a:off x="10766269" y="4669446"/>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reihandform: Form 39">
              <a:extLst>
                <a:ext uri="{FF2B5EF4-FFF2-40B4-BE49-F238E27FC236}">
                  <a16:creationId xmlns:a16="http://schemas.microsoft.com/office/drawing/2014/main" id="{F6F936E7-5EC9-4975-9621-8425AFECBB2D}"/>
                </a:ext>
              </a:extLst>
            </p:cNvPr>
            <p:cNvSpPr/>
            <p:nvPr/>
          </p:nvSpPr>
          <p:spPr>
            <a:xfrm>
              <a:off x="10769192" y="4933762"/>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reihandform: Form 40">
              <a:extLst>
                <a:ext uri="{FF2B5EF4-FFF2-40B4-BE49-F238E27FC236}">
                  <a16:creationId xmlns:a16="http://schemas.microsoft.com/office/drawing/2014/main" id="{5C4E9947-6394-4CB5-AF18-73D24C496137}"/>
                </a:ext>
              </a:extLst>
            </p:cNvPr>
            <p:cNvSpPr/>
            <p:nvPr/>
          </p:nvSpPr>
          <p:spPr>
            <a:xfrm>
              <a:off x="9596643" y="4530709"/>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6980F013-427B-495B-9BB2-0EA90DD30FD0}"/>
              </a:ext>
            </a:extLst>
          </p:cNvPr>
          <p:cNvGrpSpPr/>
          <p:nvPr/>
        </p:nvGrpSpPr>
        <p:grpSpPr>
          <a:xfrm>
            <a:off x="631626" y="4177350"/>
            <a:ext cx="2803835" cy="1789875"/>
            <a:chOff x="631626" y="4177350"/>
            <a:chExt cx="2803835" cy="1789875"/>
          </a:xfrm>
        </p:grpSpPr>
        <p:sp>
          <p:nvSpPr>
            <p:cNvPr id="43" name="Flussdiagramm: Verzögerung 42">
              <a:extLst>
                <a:ext uri="{FF2B5EF4-FFF2-40B4-BE49-F238E27FC236}">
                  <a16:creationId xmlns:a16="http://schemas.microsoft.com/office/drawing/2014/main" id="{25465373-43BD-45CF-A940-75CFD31C4B94}"/>
                </a:ext>
              </a:extLst>
            </p:cNvPr>
            <p:cNvSpPr/>
            <p:nvPr/>
          </p:nvSpPr>
          <p:spPr>
            <a:xfrm>
              <a:off x="1550676" y="4389015"/>
              <a:ext cx="363822" cy="363822"/>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44" name="Flussdiagramm: Verzögerung 43">
              <a:extLst>
                <a:ext uri="{FF2B5EF4-FFF2-40B4-BE49-F238E27FC236}">
                  <a16:creationId xmlns:a16="http://schemas.microsoft.com/office/drawing/2014/main" id="{CC8C4C06-6EE2-4BAD-9D2D-14EB8CACB1B4}"/>
                </a:ext>
              </a:extLst>
            </p:cNvPr>
            <p:cNvSpPr/>
            <p:nvPr/>
          </p:nvSpPr>
          <p:spPr>
            <a:xfrm>
              <a:off x="1550676" y="5057232"/>
              <a:ext cx="363822" cy="363822"/>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45" name="Freihandform: Form 44">
              <a:extLst>
                <a:ext uri="{FF2B5EF4-FFF2-40B4-BE49-F238E27FC236}">
                  <a16:creationId xmlns:a16="http://schemas.microsoft.com/office/drawing/2014/main" id="{891AB855-20B3-4E3D-8580-9489997B0116}"/>
                </a:ext>
              </a:extLst>
            </p:cNvPr>
            <p:cNvSpPr/>
            <p:nvPr/>
          </p:nvSpPr>
          <p:spPr>
            <a:xfrm rot="10800000">
              <a:off x="2344307" y="4724472"/>
              <a:ext cx="531387" cy="363821"/>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 name="Freihandform: Form 1">
              <a:extLst>
                <a:ext uri="{FF2B5EF4-FFF2-40B4-BE49-F238E27FC236}">
                  <a16:creationId xmlns:a16="http://schemas.microsoft.com/office/drawing/2014/main" id="{BB21A3F4-119A-4355-834B-446809C7F804}"/>
                </a:ext>
              </a:extLst>
            </p:cNvPr>
            <p:cNvSpPr/>
            <p:nvPr/>
          </p:nvSpPr>
          <p:spPr>
            <a:xfrm>
              <a:off x="985191" y="4413079"/>
              <a:ext cx="565485" cy="0"/>
            </a:xfrm>
            <a:custGeom>
              <a:avLst/>
              <a:gdLst>
                <a:gd name="connsiteX0" fmla="*/ 0 w 565485"/>
                <a:gd name="connsiteY0" fmla="*/ 0 h 0"/>
                <a:gd name="connsiteX1" fmla="*/ 565485 w 565485"/>
                <a:gd name="connsiteY1" fmla="*/ 0 h 0"/>
              </a:gdLst>
              <a:ahLst/>
              <a:cxnLst>
                <a:cxn ang="0">
                  <a:pos x="connsiteX0" y="connsiteY0"/>
                </a:cxn>
                <a:cxn ang="0">
                  <a:pos x="connsiteX1" y="connsiteY1"/>
                </a:cxn>
              </a:cxnLst>
              <a:rect l="l" t="t" r="r" b="b"/>
              <a:pathLst>
                <a:path w="565485">
                  <a:moveTo>
                    <a:pt x="0" y="0"/>
                  </a:moveTo>
                  <a:lnTo>
                    <a:pt x="56548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Freihandform: Form 46">
              <a:extLst>
                <a:ext uri="{FF2B5EF4-FFF2-40B4-BE49-F238E27FC236}">
                  <a16:creationId xmlns:a16="http://schemas.microsoft.com/office/drawing/2014/main" id="{2D05FCC5-AB53-447E-9FD0-E565D1FA9A8F}"/>
                </a:ext>
              </a:extLst>
            </p:cNvPr>
            <p:cNvSpPr/>
            <p:nvPr/>
          </p:nvSpPr>
          <p:spPr>
            <a:xfrm>
              <a:off x="985191" y="5097565"/>
              <a:ext cx="565485" cy="0"/>
            </a:xfrm>
            <a:custGeom>
              <a:avLst/>
              <a:gdLst>
                <a:gd name="connsiteX0" fmla="*/ 0 w 565485"/>
                <a:gd name="connsiteY0" fmla="*/ 0 h 0"/>
                <a:gd name="connsiteX1" fmla="*/ 565485 w 565485"/>
                <a:gd name="connsiteY1" fmla="*/ 0 h 0"/>
              </a:gdLst>
              <a:ahLst/>
              <a:cxnLst>
                <a:cxn ang="0">
                  <a:pos x="connsiteX0" y="connsiteY0"/>
                </a:cxn>
                <a:cxn ang="0">
                  <a:pos x="connsiteX1" y="connsiteY1"/>
                </a:cxn>
              </a:cxnLst>
              <a:rect l="l" t="t" r="r" b="b"/>
              <a:pathLst>
                <a:path w="565485">
                  <a:moveTo>
                    <a:pt x="0" y="0"/>
                  </a:moveTo>
                  <a:lnTo>
                    <a:pt x="56548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reihandform: Form 2">
              <a:extLst>
                <a:ext uri="{FF2B5EF4-FFF2-40B4-BE49-F238E27FC236}">
                  <a16:creationId xmlns:a16="http://schemas.microsoft.com/office/drawing/2014/main" id="{B8CEF063-593D-4378-AD9D-AFB1B15A5BC6}"/>
                </a:ext>
              </a:extLst>
            </p:cNvPr>
            <p:cNvSpPr/>
            <p:nvPr/>
          </p:nvSpPr>
          <p:spPr>
            <a:xfrm>
              <a:off x="998621" y="4680284"/>
              <a:ext cx="553453" cy="1118937"/>
            </a:xfrm>
            <a:custGeom>
              <a:avLst/>
              <a:gdLst>
                <a:gd name="connsiteX0" fmla="*/ 0 w 553453"/>
                <a:gd name="connsiteY0" fmla="*/ 1118937 h 1118937"/>
                <a:gd name="connsiteX1" fmla="*/ 324853 w 553453"/>
                <a:gd name="connsiteY1" fmla="*/ 1118937 h 1118937"/>
                <a:gd name="connsiteX2" fmla="*/ 324853 w 553453"/>
                <a:gd name="connsiteY2" fmla="*/ 0 h 1118937"/>
                <a:gd name="connsiteX3" fmla="*/ 553453 w 553453"/>
                <a:gd name="connsiteY3" fmla="*/ 0 h 1118937"/>
              </a:gdLst>
              <a:ahLst/>
              <a:cxnLst>
                <a:cxn ang="0">
                  <a:pos x="connsiteX0" y="connsiteY0"/>
                </a:cxn>
                <a:cxn ang="0">
                  <a:pos x="connsiteX1" y="connsiteY1"/>
                </a:cxn>
                <a:cxn ang="0">
                  <a:pos x="connsiteX2" y="connsiteY2"/>
                </a:cxn>
                <a:cxn ang="0">
                  <a:pos x="connsiteX3" y="connsiteY3"/>
                </a:cxn>
              </a:cxnLst>
              <a:rect l="l" t="t" r="r" b="b"/>
              <a:pathLst>
                <a:path w="553453" h="1118937">
                  <a:moveTo>
                    <a:pt x="0" y="1118937"/>
                  </a:moveTo>
                  <a:lnTo>
                    <a:pt x="324853" y="1118937"/>
                  </a:lnTo>
                  <a:lnTo>
                    <a:pt x="324853" y="0"/>
                  </a:lnTo>
                  <a:lnTo>
                    <a:pt x="55345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reihandform: Form 3">
              <a:extLst>
                <a:ext uri="{FF2B5EF4-FFF2-40B4-BE49-F238E27FC236}">
                  <a16:creationId xmlns:a16="http://schemas.microsoft.com/office/drawing/2014/main" id="{AC66EF55-F144-495E-B6ED-5F5F5AF2FE1E}"/>
                </a:ext>
              </a:extLst>
            </p:cNvPr>
            <p:cNvSpPr/>
            <p:nvPr/>
          </p:nvSpPr>
          <p:spPr>
            <a:xfrm>
              <a:off x="1046747" y="5329989"/>
              <a:ext cx="505327" cy="469232"/>
            </a:xfrm>
            <a:custGeom>
              <a:avLst/>
              <a:gdLst>
                <a:gd name="connsiteX0" fmla="*/ 0 w 505327"/>
                <a:gd name="connsiteY0" fmla="*/ 469232 h 469232"/>
                <a:gd name="connsiteX1" fmla="*/ 276727 w 505327"/>
                <a:gd name="connsiteY1" fmla="*/ 469232 h 469232"/>
                <a:gd name="connsiteX2" fmla="*/ 276727 w 505327"/>
                <a:gd name="connsiteY2" fmla="*/ 0 h 469232"/>
                <a:gd name="connsiteX3" fmla="*/ 505327 w 505327"/>
                <a:gd name="connsiteY3" fmla="*/ 0 h 469232"/>
              </a:gdLst>
              <a:ahLst/>
              <a:cxnLst>
                <a:cxn ang="0">
                  <a:pos x="connsiteX0" y="connsiteY0"/>
                </a:cxn>
                <a:cxn ang="0">
                  <a:pos x="connsiteX1" y="connsiteY1"/>
                </a:cxn>
                <a:cxn ang="0">
                  <a:pos x="connsiteX2" y="connsiteY2"/>
                </a:cxn>
                <a:cxn ang="0">
                  <a:pos x="connsiteX3" y="connsiteY3"/>
                </a:cxn>
              </a:cxnLst>
              <a:rect l="l" t="t" r="r" b="b"/>
              <a:pathLst>
                <a:path w="505327" h="469232">
                  <a:moveTo>
                    <a:pt x="0" y="469232"/>
                  </a:moveTo>
                  <a:lnTo>
                    <a:pt x="276727" y="469232"/>
                  </a:lnTo>
                  <a:lnTo>
                    <a:pt x="276727" y="0"/>
                  </a:lnTo>
                  <a:lnTo>
                    <a:pt x="50532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F0E4DD53-74BC-467A-B19C-CEE213E4066A}"/>
                </a:ext>
              </a:extLst>
            </p:cNvPr>
            <p:cNvSpPr/>
            <p:nvPr/>
          </p:nvSpPr>
          <p:spPr>
            <a:xfrm>
              <a:off x="1455268" y="4630315"/>
              <a:ext cx="95408" cy="9540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8" name="Freihandform: Form 17">
              <a:extLst>
                <a:ext uri="{FF2B5EF4-FFF2-40B4-BE49-F238E27FC236}">
                  <a16:creationId xmlns:a16="http://schemas.microsoft.com/office/drawing/2014/main" id="{F2B79772-6819-4981-A092-86B6C7BB232D}"/>
                </a:ext>
              </a:extLst>
            </p:cNvPr>
            <p:cNvSpPr/>
            <p:nvPr/>
          </p:nvSpPr>
          <p:spPr>
            <a:xfrm>
              <a:off x="1913021" y="4981074"/>
              <a:ext cx="493295" cy="264694"/>
            </a:xfrm>
            <a:custGeom>
              <a:avLst/>
              <a:gdLst>
                <a:gd name="connsiteX0" fmla="*/ 0 w 493295"/>
                <a:gd name="connsiteY0" fmla="*/ 264694 h 264694"/>
                <a:gd name="connsiteX1" fmla="*/ 240632 w 493295"/>
                <a:gd name="connsiteY1" fmla="*/ 264694 h 264694"/>
                <a:gd name="connsiteX2" fmla="*/ 240632 w 493295"/>
                <a:gd name="connsiteY2" fmla="*/ 0 h 264694"/>
                <a:gd name="connsiteX3" fmla="*/ 493295 w 493295"/>
                <a:gd name="connsiteY3" fmla="*/ 0 h 264694"/>
              </a:gdLst>
              <a:ahLst/>
              <a:cxnLst>
                <a:cxn ang="0">
                  <a:pos x="connsiteX0" y="connsiteY0"/>
                </a:cxn>
                <a:cxn ang="0">
                  <a:pos x="connsiteX1" y="connsiteY1"/>
                </a:cxn>
                <a:cxn ang="0">
                  <a:pos x="connsiteX2" y="connsiteY2"/>
                </a:cxn>
                <a:cxn ang="0">
                  <a:pos x="connsiteX3" y="connsiteY3"/>
                </a:cxn>
              </a:cxnLst>
              <a:rect l="l" t="t" r="r" b="b"/>
              <a:pathLst>
                <a:path w="493295" h="264694">
                  <a:moveTo>
                    <a:pt x="0" y="264694"/>
                  </a:moveTo>
                  <a:lnTo>
                    <a:pt x="240632" y="264694"/>
                  </a:lnTo>
                  <a:lnTo>
                    <a:pt x="240632" y="0"/>
                  </a:lnTo>
                  <a:lnTo>
                    <a:pt x="49329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Freihandform: Form 47">
              <a:extLst>
                <a:ext uri="{FF2B5EF4-FFF2-40B4-BE49-F238E27FC236}">
                  <a16:creationId xmlns:a16="http://schemas.microsoft.com/office/drawing/2014/main" id="{EC388D4F-48D6-45CB-AB11-FD3CDD402948}"/>
                </a:ext>
              </a:extLst>
            </p:cNvPr>
            <p:cNvSpPr/>
            <p:nvPr/>
          </p:nvSpPr>
          <p:spPr>
            <a:xfrm flipV="1">
              <a:off x="1913671" y="4566997"/>
              <a:ext cx="493295" cy="264694"/>
            </a:xfrm>
            <a:custGeom>
              <a:avLst/>
              <a:gdLst>
                <a:gd name="connsiteX0" fmla="*/ 0 w 493295"/>
                <a:gd name="connsiteY0" fmla="*/ 264694 h 264694"/>
                <a:gd name="connsiteX1" fmla="*/ 240632 w 493295"/>
                <a:gd name="connsiteY1" fmla="*/ 264694 h 264694"/>
                <a:gd name="connsiteX2" fmla="*/ 240632 w 493295"/>
                <a:gd name="connsiteY2" fmla="*/ 0 h 264694"/>
                <a:gd name="connsiteX3" fmla="*/ 493295 w 493295"/>
                <a:gd name="connsiteY3" fmla="*/ 0 h 264694"/>
              </a:gdLst>
              <a:ahLst/>
              <a:cxnLst>
                <a:cxn ang="0">
                  <a:pos x="connsiteX0" y="connsiteY0"/>
                </a:cxn>
                <a:cxn ang="0">
                  <a:pos x="connsiteX1" y="connsiteY1"/>
                </a:cxn>
                <a:cxn ang="0">
                  <a:pos x="connsiteX2" y="connsiteY2"/>
                </a:cxn>
                <a:cxn ang="0">
                  <a:pos x="connsiteX3" y="connsiteY3"/>
                </a:cxn>
              </a:cxnLst>
              <a:rect l="l" t="t" r="r" b="b"/>
              <a:pathLst>
                <a:path w="493295" h="264694">
                  <a:moveTo>
                    <a:pt x="0" y="264694"/>
                  </a:moveTo>
                  <a:lnTo>
                    <a:pt x="240632" y="264694"/>
                  </a:lnTo>
                  <a:lnTo>
                    <a:pt x="240632" y="0"/>
                  </a:lnTo>
                  <a:lnTo>
                    <a:pt x="49329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ihandform: Form 33">
              <a:extLst>
                <a:ext uri="{FF2B5EF4-FFF2-40B4-BE49-F238E27FC236}">
                  <a16:creationId xmlns:a16="http://schemas.microsoft.com/office/drawing/2014/main" id="{E9805047-992C-4FB1-81B8-349C9C50ACAC}"/>
                </a:ext>
              </a:extLst>
            </p:cNvPr>
            <p:cNvSpPr/>
            <p:nvPr/>
          </p:nvSpPr>
          <p:spPr>
            <a:xfrm>
              <a:off x="2875547" y="4896853"/>
              <a:ext cx="192506" cy="0"/>
            </a:xfrm>
            <a:custGeom>
              <a:avLst/>
              <a:gdLst>
                <a:gd name="connsiteX0" fmla="*/ 0 w 192506"/>
                <a:gd name="connsiteY0" fmla="*/ 0 h 0"/>
                <a:gd name="connsiteX1" fmla="*/ 192506 w 192506"/>
                <a:gd name="connsiteY1" fmla="*/ 0 h 0"/>
              </a:gdLst>
              <a:ahLst/>
              <a:cxnLst>
                <a:cxn ang="0">
                  <a:pos x="connsiteX0" y="connsiteY0"/>
                </a:cxn>
                <a:cxn ang="0">
                  <a:pos x="connsiteX1" y="connsiteY1"/>
                </a:cxn>
              </a:cxnLst>
              <a:rect l="l" t="t" r="r" b="b"/>
              <a:pathLst>
                <a:path w="192506">
                  <a:moveTo>
                    <a:pt x="0" y="0"/>
                  </a:moveTo>
                  <a:lnTo>
                    <a:pt x="192506"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a:extLst>
                <a:ext uri="{FF2B5EF4-FFF2-40B4-BE49-F238E27FC236}">
                  <a16:creationId xmlns:a16="http://schemas.microsoft.com/office/drawing/2014/main" id="{96DD1337-E3B0-4E4D-9A1B-9FEE597491A2}"/>
                </a:ext>
              </a:extLst>
            </p:cNvPr>
            <p:cNvSpPr txBox="1"/>
            <p:nvPr/>
          </p:nvSpPr>
          <p:spPr>
            <a:xfrm>
              <a:off x="636197" y="4869811"/>
              <a:ext cx="362600" cy="369332"/>
            </a:xfrm>
            <a:prstGeom prst="rect">
              <a:avLst/>
            </a:prstGeom>
            <a:noFill/>
          </p:spPr>
          <p:txBody>
            <a:bodyPr wrap="none" rtlCol="0">
              <a:spAutoFit/>
            </a:bodyPr>
            <a:lstStyle/>
            <a:p>
              <a:r>
                <a:rPr lang="de-DE" dirty="0"/>
                <a:t>x</a:t>
              </a:r>
              <a:r>
                <a:rPr lang="de-DE" baseline="-25000" dirty="0"/>
                <a:t>1</a:t>
              </a:r>
            </a:p>
          </p:txBody>
        </p:sp>
        <p:sp>
          <p:nvSpPr>
            <p:cNvPr id="50" name="Textfeld 49">
              <a:extLst>
                <a:ext uri="{FF2B5EF4-FFF2-40B4-BE49-F238E27FC236}">
                  <a16:creationId xmlns:a16="http://schemas.microsoft.com/office/drawing/2014/main" id="{520E3A69-A6F1-4E4A-A674-1B0FEA66AE6C}"/>
                </a:ext>
              </a:extLst>
            </p:cNvPr>
            <p:cNvSpPr txBox="1"/>
            <p:nvPr/>
          </p:nvSpPr>
          <p:spPr>
            <a:xfrm>
              <a:off x="631626" y="4177350"/>
              <a:ext cx="362600" cy="369332"/>
            </a:xfrm>
            <a:prstGeom prst="rect">
              <a:avLst/>
            </a:prstGeom>
            <a:noFill/>
          </p:spPr>
          <p:txBody>
            <a:bodyPr wrap="none" rtlCol="0">
              <a:spAutoFit/>
            </a:bodyPr>
            <a:lstStyle/>
            <a:p>
              <a:r>
                <a:rPr lang="de-DE" dirty="0"/>
                <a:t>x</a:t>
              </a:r>
              <a:r>
                <a:rPr lang="de-DE" baseline="-25000" dirty="0"/>
                <a:t>0</a:t>
              </a:r>
            </a:p>
          </p:txBody>
        </p:sp>
        <p:sp>
          <p:nvSpPr>
            <p:cNvPr id="51" name="Textfeld 50">
              <a:extLst>
                <a:ext uri="{FF2B5EF4-FFF2-40B4-BE49-F238E27FC236}">
                  <a16:creationId xmlns:a16="http://schemas.microsoft.com/office/drawing/2014/main" id="{056F3B46-49C0-4927-8C51-F997FF41486F}"/>
                </a:ext>
              </a:extLst>
            </p:cNvPr>
            <p:cNvSpPr txBox="1"/>
            <p:nvPr/>
          </p:nvSpPr>
          <p:spPr>
            <a:xfrm>
              <a:off x="685897" y="5597893"/>
              <a:ext cx="362600" cy="369332"/>
            </a:xfrm>
            <a:prstGeom prst="rect">
              <a:avLst/>
            </a:prstGeom>
            <a:noFill/>
          </p:spPr>
          <p:txBody>
            <a:bodyPr wrap="none" rtlCol="0">
              <a:spAutoFit/>
            </a:bodyPr>
            <a:lstStyle/>
            <a:p>
              <a:r>
                <a:rPr lang="de-DE" dirty="0"/>
                <a:t>s</a:t>
              </a:r>
              <a:r>
                <a:rPr lang="de-DE" baseline="-25000" dirty="0"/>
                <a:t>1</a:t>
              </a:r>
            </a:p>
          </p:txBody>
        </p:sp>
        <p:sp>
          <p:nvSpPr>
            <p:cNvPr id="52" name="Textfeld 51">
              <a:extLst>
                <a:ext uri="{FF2B5EF4-FFF2-40B4-BE49-F238E27FC236}">
                  <a16:creationId xmlns:a16="http://schemas.microsoft.com/office/drawing/2014/main" id="{BC9E77C3-3454-4C50-ADC5-FA9D5D056FAB}"/>
                </a:ext>
              </a:extLst>
            </p:cNvPr>
            <p:cNvSpPr txBox="1"/>
            <p:nvPr/>
          </p:nvSpPr>
          <p:spPr>
            <a:xfrm>
              <a:off x="3068053" y="4689265"/>
              <a:ext cx="367408" cy="369332"/>
            </a:xfrm>
            <a:prstGeom prst="rect">
              <a:avLst/>
            </a:prstGeom>
            <a:noFill/>
          </p:spPr>
          <p:txBody>
            <a:bodyPr wrap="none" rtlCol="0">
              <a:spAutoFit/>
            </a:bodyPr>
            <a:lstStyle/>
            <a:p>
              <a:r>
                <a:rPr lang="de-DE" dirty="0"/>
                <a:t>y</a:t>
              </a:r>
              <a:r>
                <a:rPr lang="de-DE" baseline="-25000" dirty="0"/>
                <a:t>0</a:t>
              </a:r>
            </a:p>
          </p:txBody>
        </p:sp>
      </p:grpSp>
    </p:spTree>
    <p:extLst>
      <p:ext uri="{BB962C8B-B14F-4D97-AF65-F5344CB8AC3E}">
        <p14:creationId xmlns:p14="http://schemas.microsoft.com/office/powerpoint/2010/main" val="166467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57BAE13-15AC-446A-956C-AED4CDE27906}"/>
              </a:ext>
            </a:extLst>
          </p:cNvPr>
          <p:cNvSpPr txBox="1"/>
          <p:nvPr/>
        </p:nvSpPr>
        <p:spPr>
          <a:xfrm>
            <a:off x="86952" y="85259"/>
            <a:ext cx="1660583" cy="369332"/>
          </a:xfrm>
          <a:prstGeom prst="rect">
            <a:avLst/>
          </a:prstGeom>
          <a:noFill/>
        </p:spPr>
        <p:txBody>
          <a:bodyPr wrap="none" rtlCol="0">
            <a:spAutoFit/>
          </a:bodyPr>
          <a:lstStyle>
            <a:defPPr>
              <a:defRPr lang="de-DE"/>
            </a:defPPr>
            <a:lvl1pPr>
              <a:defRPr sz="2800" b="1"/>
            </a:lvl1pPr>
          </a:lstStyle>
          <a:p>
            <a:r>
              <a:rPr lang="de-DE" dirty="0"/>
              <a:t>Auffangregister</a:t>
            </a:r>
          </a:p>
        </p:txBody>
      </p:sp>
      <p:sp>
        <p:nvSpPr>
          <p:cNvPr id="5" name="Textfeld 4">
            <a:extLst>
              <a:ext uri="{FF2B5EF4-FFF2-40B4-BE49-F238E27FC236}">
                <a16:creationId xmlns:a16="http://schemas.microsoft.com/office/drawing/2014/main" id="{241C32E3-16E5-4A50-BE80-3421069A5A66}"/>
              </a:ext>
            </a:extLst>
          </p:cNvPr>
          <p:cNvSpPr txBox="1"/>
          <p:nvPr/>
        </p:nvSpPr>
        <p:spPr>
          <a:xfrm>
            <a:off x="509423" y="588270"/>
            <a:ext cx="974498" cy="369332"/>
          </a:xfrm>
          <a:prstGeom prst="rect">
            <a:avLst/>
          </a:prstGeom>
          <a:noFill/>
        </p:spPr>
        <p:txBody>
          <a:bodyPr wrap="none" rtlCol="0">
            <a:spAutoFit/>
          </a:bodyPr>
          <a:lstStyle/>
          <a:p>
            <a:r>
              <a:rPr lang="de-DE" b="1" dirty="0"/>
              <a:t>Aufgabe</a:t>
            </a:r>
          </a:p>
        </p:txBody>
      </p:sp>
      <p:sp>
        <p:nvSpPr>
          <p:cNvPr id="6" name="Textfeld 5">
            <a:extLst>
              <a:ext uri="{FF2B5EF4-FFF2-40B4-BE49-F238E27FC236}">
                <a16:creationId xmlns:a16="http://schemas.microsoft.com/office/drawing/2014/main" id="{B1C21263-2BE5-4E06-9F1C-9BA199BF0732}"/>
              </a:ext>
            </a:extLst>
          </p:cNvPr>
          <p:cNvSpPr txBox="1"/>
          <p:nvPr/>
        </p:nvSpPr>
        <p:spPr>
          <a:xfrm>
            <a:off x="7372487" y="607820"/>
            <a:ext cx="889924" cy="369332"/>
          </a:xfrm>
          <a:prstGeom prst="rect">
            <a:avLst/>
          </a:prstGeom>
          <a:noFill/>
        </p:spPr>
        <p:txBody>
          <a:bodyPr wrap="none" rtlCol="0">
            <a:spAutoFit/>
          </a:bodyPr>
          <a:lstStyle/>
          <a:p>
            <a:r>
              <a:rPr lang="de-DE" b="1" dirty="0"/>
              <a:t>Symbol</a:t>
            </a:r>
          </a:p>
        </p:txBody>
      </p:sp>
      <p:sp>
        <p:nvSpPr>
          <p:cNvPr id="7" name="Textfeld 6">
            <a:extLst>
              <a:ext uri="{FF2B5EF4-FFF2-40B4-BE49-F238E27FC236}">
                <a16:creationId xmlns:a16="http://schemas.microsoft.com/office/drawing/2014/main" id="{7E959856-B497-458B-977F-74FAFF31D5B9}"/>
              </a:ext>
            </a:extLst>
          </p:cNvPr>
          <p:cNvSpPr txBox="1"/>
          <p:nvPr/>
        </p:nvSpPr>
        <p:spPr>
          <a:xfrm>
            <a:off x="412063" y="3267359"/>
            <a:ext cx="1183337" cy="369332"/>
          </a:xfrm>
          <a:prstGeom prst="rect">
            <a:avLst/>
          </a:prstGeom>
          <a:noFill/>
        </p:spPr>
        <p:txBody>
          <a:bodyPr wrap="none" rtlCol="0">
            <a:spAutoFit/>
          </a:bodyPr>
          <a:lstStyle/>
          <a:p>
            <a:r>
              <a:rPr lang="de-DE" b="1" dirty="0"/>
              <a:t>Schaltung:</a:t>
            </a:r>
          </a:p>
        </p:txBody>
      </p:sp>
      <p:grpSp>
        <p:nvGrpSpPr>
          <p:cNvPr id="167" name="Gruppieren 166">
            <a:extLst>
              <a:ext uri="{FF2B5EF4-FFF2-40B4-BE49-F238E27FC236}">
                <a16:creationId xmlns:a16="http://schemas.microsoft.com/office/drawing/2014/main" id="{78429D47-7DD3-4E2F-B364-72CAE2FA322A}"/>
              </a:ext>
            </a:extLst>
          </p:cNvPr>
          <p:cNvGrpSpPr/>
          <p:nvPr/>
        </p:nvGrpSpPr>
        <p:grpSpPr>
          <a:xfrm>
            <a:off x="7538191" y="1074954"/>
            <a:ext cx="1281841" cy="2234996"/>
            <a:chOff x="7513706" y="1003154"/>
            <a:chExt cx="1281841" cy="2234996"/>
          </a:xfrm>
        </p:grpSpPr>
        <p:grpSp>
          <p:nvGrpSpPr>
            <p:cNvPr id="20" name="Gruppieren 19">
              <a:extLst>
                <a:ext uri="{FF2B5EF4-FFF2-40B4-BE49-F238E27FC236}">
                  <a16:creationId xmlns:a16="http://schemas.microsoft.com/office/drawing/2014/main" id="{006F2A15-AF2E-488B-96A2-ECB4FFA0AB69}"/>
                </a:ext>
              </a:extLst>
            </p:cNvPr>
            <p:cNvGrpSpPr/>
            <p:nvPr/>
          </p:nvGrpSpPr>
          <p:grpSpPr>
            <a:xfrm>
              <a:off x="7539999" y="1003154"/>
              <a:ext cx="1203113" cy="2234996"/>
              <a:chOff x="6932972" y="1583983"/>
              <a:chExt cx="1405257" cy="2610512"/>
            </a:xfrm>
          </p:grpSpPr>
          <p:sp>
            <p:nvSpPr>
              <p:cNvPr id="10" name="Freihandform: Form 9">
                <a:extLst>
                  <a:ext uri="{FF2B5EF4-FFF2-40B4-BE49-F238E27FC236}">
                    <a16:creationId xmlns:a16="http://schemas.microsoft.com/office/drawing/2014/main" id="{7A7AD5AC-31AD-4ED7-95C2-8246A36B34D3}"/>
                  </a:ext>
                </a:extLst>
              </p:cNvPr>
              <p:cNvSpPr/>
              <p:nvPr/>
            </p:nvSpPr>
            <p:spPr>
              <a:xfrm>
                <a:off x="6942731" y="1583983"/>
                <a:ext cx="1395498" cy="2610512"/>
              </a:xfrm>
              <a:custGeom>
                <a:avLst/>
                <a:gdLst>
                  <a:gd name="connsiteX0" fmla="*/ 0 w 1395498"/>
                  <a:gd name="connsiteY0" fmla="*/ 0 h 2610512"/>
                  <a:gd name="connsiteX1" fmla="*/ 1395498 w 1395498"/>
                  <a:gd name="connsiteY1" fmla="*/ 0 h 2610512"/>
                  <a:gd name="connsiteX2" fmla="*/ 1395498 w 1395498"/>
                  <a:gd name="connsiteY2" fmla="*/ 714601 h 2610512"/>
                  <a:gd name="connsiteX3" fmla="*/ 1055048 w 1395498"/>
                  <a:gd name="connsiteY3" fmla="*/ 714601 h 2610512"/>
                  <a:gd name="connsiteX4" fmla="*/ 1055048 w 1395498"/>
                  <a:gd name="connsiteY4" fmla="*/ 889521 h 2610512"/>
                  <a:gd name="connsiteX5" fmla="*/ 1395498 w 1395498"/>
                  <a:gd name="connsiteY5" fmla="*/ 889521 h 2610512"/>
                  <a:gd name="connsiteX6" fmla="*/ 1395498 w 1395498"/>
                  <a:gd name="connsiteY6" fmla="*/ 2610512 h 2610512"/>
                  <a:gd name="connsiteX7" fmla="*/ 0 w 1395498"/>
                  <a:gd name="connsiteY7" fmla="*/ 2610512 h 2610512"/>
                  <a:gd name="connsiteX8" fmla="*/ 0 w 1395498"/>
                  <a:gd name="connsiteY8" fmla="*/ 889521 h 2610512"/>
                  <a:gd name="connsiteX9" fmla="*/ 340447 w 1395498"/>
                  <a:gd name="connsiteY9" fmla="*/ 889521 h 2610512"/>
                  <a:gd name="connsiteX10" fmla="*/ 340447 w 1395498"/>
                  <a:gd name="connsiteY10" fmla="*/ 714601 h 2610512"/>
                  <a:gd name="connsiteX11" fmla="*/ 0 w 1395498"/>
                  <a:gd name="connsiteY11" fmla="*/ 714601 h 26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5498" h="2610512">
                    <a:moveTo>
                      <a:pt x="0" y="0"/>
                    </a:moveTo>
                    <a:lnTo>
                      <a:pt x="1395498" y="0"/>
                    </a:lnTo>
                    <a:lnTo>
                      <a:pt x="1395498" y="714601"/>
                    </a:lnTo>
                    <a:lnTo>
                      <a:pt x="1055048" y="714601"/>
                    </a:lnTo>
                    <a:lnTo>
                      <a:pt x="1055048" y="889521"/>
                    </a:lnTo>
                    <a:lnTo>
                      <a:pt x="1395498" y="889521"/>
                    </a:lnTo>
                    <a:lnTo>
                      <a:pt x="1395498" y="2610512"/>
                    </a:lnTo>
                    <a:lnTo>
                      <a:pt x="0" y="2610512"/>
                    </a:lnTo>
                    <a:lnTo>
                      <a:pt x="0" y="889521"/>
                    </a:lnTo>
                    <a:lnTo>
                      <a:pt x="340447" y="889521"/>
                    </a:lnTo>
                    <a:lnTo>
                      <a:pt x="340447" y="714601"/>
                    </a:lnTo>
                    <a:lnTo>
                      <a:pt x="0" y="714601"/>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3" name="Freihandform: Form 2">
                <a:extLst>
                  <a:ext uri="{FF2B5EF4-FFF2-40B4-BE49-F238E27FC236}">
                    <a16:creationId xmlns:a16="http://schemas.microsoft.com/office/drawing/2014/main" id="{34A8B5B4-88F2-41AC-93C3-B86007ED26EC}"/>
                  </a:ext>
                </a:extLst>
              </p:cNvPr>
              <p:cNvSpPr/>
              <p:nvPr/>
            </p:nvSpPr>
            <p:spPr>
              <a:xfrm>
                <a:off x="6938637" y="2481943"/>
                <a:ext cx="1399592" cy="0"/>
              </a:xfrm>
              <a:custGeom>
                <a:avLst/>
                <a:gdLst>
                  <a:gd name="connsiteX0" fmla="*/ 0 w 1399592"/>
                  <a:gd name="connsiteY0" fmla="*/ 0 h 0"/>
                  <a:gd name="connsiteX1" fmla="*/ 1399592 w 1399592"/>
                  <a:gd name="connsiteY1" fmla="*/ 0 h 0"/>
                </a:gdLst>
                <a:ahLst/>
                <a:cxnLst>
                  <a:cxn ang="0">
                    <a:pos x="connsiteX0" y="connsiteY0"/>
                  </a:cxn>
                  <a:cxn ang="0">
                    <a:pos x="connsiteX1" y="connsiteY1"/>
                  </a:cxn>
                </a:cxnLst>
                <a:rect l="l" t="t" r="r" b="b"/>
                <a:pathLst>
                  <a:path w="1399592">
                    <a:moveTo>
                      <a:pt x="0" y="0"/>
                    </a:moveTo>
                    <a:lnTo>
                      <a:pt x="139959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1" name="Freihandform: Form 10">
                <a:extLst>
                  <a:ext uri="{FF2B5EF4-FFF2-40B4-BE49-F238E27FC236}">
                    <a16:creationId xmlns:a16="http://schemas.microsoft.com/office/drawing/2014/main" id="{9682F593-BB5E-4118-BB04-1ECBC22B3FB3}"/>
                  </a:ext>
                </a:extLst>
              </p:cNvPr>
              <p:cNvSpPr/>
              <p:nvPr/>
            </p:nvSpPr>
            <p:spPr>
              <a:xfrm>
                <a:off x="6938637" y="2910081"/>
                <a:ext cx="1399592" cy="0"/>
              </a:xfrm>
              <a:custGeom>
                <a:avLst/>
                <a:gdLst>
                  <a:gd name="connsiteX0" fmla="*/ 0 w 1399592"/>
                  <a:gd name="connsiteY0" fmla="*/ 0 h 0"/>
                  <a:gd name="connsiteX1" fmla="*/ 1399592 w 1399592"/>
                  <a:gd name="connsiteY1" fmla="*/ 0 h 0"/>
                </a:gdLst>
                <a:ahLst/>
                <a:cxnLst>
                  <a:cxn ang="0">
                    <a:pos x="connsiteX0" y="connsiteY0"/>
                  </a:cxn>
                  <a:cxn ang="0">
                    <a:pos x="connsiteX1" y="connsiteY1"/>
                  </a:cxn>
                </a:cxnLst>
                <a:rect l="l" t="t" r="r" b="b"/>
                <a:pathLst>
                  <a:path w="1399592">
                    <a:moveTo>
                      <a:pt x="0" y="0"/>
                    </a:moveTo>
                    <a:lnTo>
                      <a:pt x="139959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2" name="Freihandform: Form 11">
                <a:extLst>
                  <a:ext uri="{FF2B5EF4-FFF2-40B4-BE49-F238E27FC236}">
                    <a16:creationId xmlns:a16="http://schemas.microsoft.com/office/drawing/2014/main" id="{9A1D89F9-3224-4E71-8E51-D3CE0D25579C}"/>
                  </a:ext>
                </a:extLst>
              </p:cNvPr>
              <p:cNvSpPr/>
              <p:nvPr/>
            </p:nvSpPr>
            <p:spPr>
              <a:xfrm>
                <a:off x="6938637" y="3766357"/>
                <a:ext cx="1399592" cy="0"/>
              </a:xfrm>
              <a:custGeom>
                <a:avLst/>
                <a:gdLst>
                  <a:gd name="connsiteX0" fmla="*/ 0 w 1399592"/>
                  <a:gd name="connsiteY0" fmla="*/ 0 h 0"/>
                  <a:gd name="connsiteX1" fmla="*/ 1399592 w 1399592"/>
                  <a:gd name="connsiteY1" fmla="*/ 0 h 0"/>
                </a:gdLst>
                <a:ahLst/>
                <a:cxnLst>
                  <a:cxn ang="0">
                    <a:pos x="connsiteX0" y="connsiteY0"/>
                  </a:cxn>
                  <a:cxn ang="0">
                    <a:pos x="connsiteX1" y="connsiteY1"/>
                  </a:cxn>
                </a:cxnLst>
                <a:rect l="l" t="t" r="r" b="b"/>
                <a:pathLst>
                  <a:path w="1399592">
                    <a:moveTo>
                      <a:pt x="0" y="0"/>
                    </a:moveTo>
                    <a:lnTo>
                      <a:pt x="139959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3" name="Freihandform: Form 12">
                <a:extLst>
                  <a:ext uri="{FF2B5EF4-FFF2-40B4-BE49-F238E27FC236}">
                    <a16:creationId xmlns:a16="http://schemas.microsoft.com/office/drawing/2014/main" id="{123A5DBB-C5CE-4199-90DB-FACF6C2253DD}"/>
                  </a:ext>
                </a:extLst>
              </p:cNvPr>
              <p:cNvSpPr/>
              <p:nvPr/>
            </p:nvSpPr>
            <p:spPr>
              <a:xfrm>
                <a:off x="6938637" y="3338219"/>
                <a:ext cx="1399592" cy="0"/>
              </a:xfrm>
              <a:custGeom>
                <a:avLst/>
                <a:gdLst>
                  <a:gd name="connsiteX0" fmla="*/ 0 w 1399592"/>
                  <a:gd name="connsiteY0" fmla="*/ 0 h 0"/>
                  <a:gd name="connsiteX1" fmla="*/ 1399592 w 1399592"/>
                  <a:gd name="connsiteY1" fmla="*/ 0 h 0"/>
                </a:gdLst>
                <a:ahLst/>
                <a:cxnLst>
                  <a:cxn ang="0">
                    <a:pos x="connsiteX0" y="connsiteY0"/>
                  </a:cxn>
                  <a:cxn ang="0">
                    <a:pos x="connsiteX1" y="connsiteY1"/>
                  </a:cxn>
                </a:cxnLst>
                <a:rect l="l" t="t" r="r" b="b"/>
                <a:pathLst>
                  <a:path w="1399592">
                    <a:moveTo>
                      <a:pt x="0" y="0"/>
                    </a:moveTo>
                    <a:lnTo>
                      <a:pt x="139959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6" name="Gleichschenkliges Dreieck 15">
                <a:extLst>
                  <a:ext uri="{FF2B5EF4-FFF2-40B4-BE49-F238E27FC236}">
                    <a16:creationId xmlns:a16="http://schemas.microsoft.com/office/drawing/2014/main" id="{054856E9-DED9-4FB5-854B-FD1D44212AD8}"/>
                  </a:ext>
                </a:extLst>
              </p:cNvPr>
              <p:cNvSpPr/>
              <p:nvPr/>
            </p:nvSpPr>
            <p:spPr>
              <a:xfrm rot="5400000">
                <a:off x="6927593" y="1990861"/>
                <a:ext cx="225855" cy="215097"/>
              </a:xfrm>
              <a:prstGeom prst="triangl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sp>
          <p:nvSpPr>
            <p:cNvPr id="17" name="Textfeld 16">
              <a:extLst>
                <a:ext uri="{FF2B5EF4-FFF2-40B4-BE49-F238E27FC236}">
                  <a16:creationId xmlns:a16="http://schemas.microsoft.com/office/drawing/2014/main" id="{523D6137-39EC-41CE-AFD8-887D42FB5E23}"/>
                </a:ext>
              </a:extLst>
            </p:cNvPr>
            <p:cNvSpPr txBox="1"/>
            <p:nvPr/>
          </p:nvSpPr>
          <p:spPr>
            <a:xfrm>
              <a:off x="7513706" y="1005522"/>
              <a:ext cx="388248" cy="307777"/>
            </a:xfrm>
            <a:prstGeom prst="rect">
              <a:avLst/>
            </a:prstGeom>
            <a:noFill/>
          </p:spPr>
          <p:txBody>
            <a:bodyPr wrap="none" rtlCol="0">
              <a:spAutoFit/>
            </a:bodyPr>
            <a:lstStyle/>
            <a:p>
              <a:r>
                <a:rPr lang="de-DE" sz="1400" dirty="0"/>
                <a:t>EN</a:t>
              </a:r>
            </a:p>
          </p:txBody>
        </p:sp>
        <p:sp>
          <p:nvSpPr>
            <p:cNvPr id="18" name="Textfeld 17">
              <a:extLst>
                <a:ext uri="{FF2B5EF4-FFF2-40B4-BE49-F238E27FC236}">
                  <a16:creationId xmlns:a16="http://schemas.microsoft.com/office/drawing/2014/main" id="{2D9B4475-FFDA-4E4E-8652-1E2C978DF5BA}"/>
                </a:ext>
              </a:extLst>
            </p:cNvPr>
            <p:cNvSpPr txBox="1"/>
            <p:nvPr/>
          </p:nvSpPr>
          <p:spPr>
            <a:xfrm>
              <a:off x="7729006" y="1272465"/>
              <a:ext cx="280846" cy="307777"/>
            </a:xfrm>
            <a:prstGeom prst="rect">
              <a:avLst/>
            </a:prstGeom>
            <a:noFill/>
          </p:spPr>
          <p:txBody>
            <a:bodyPr wrap="none" rtlCol="0">
              <a:spAutoFit/>
            </a:bodyPr>
            <a:lstStyle/>
            <a:p>
              <a:r>
                <a:rPr lang="de-DE" sz="1400" dirty="0"/>
                <a:t>C</a:t>
              </a:r>
            </a:p>
          </p:txBody>
        </p:sp>
        <p:sp>
          <p:nvSpPr>
            <p:cNvPr id="21" name="Textfeld 20">
              <a:extLst>
                <a:ext uri="{FF2B5EF4-FFF2-40B4-BE49-F238E27FC236}">
                  <a16:creationId xmlns:a16="http://schemas.microsoft.com/office/drawing/2014/main" id="{97EE8648-724D-48C5-BF34-B0ACA23D17F5}"/>
                </a:ext>
              </a:extLst>
            </p:cNvPr>
            <p:cNvSpPr txBox="1"/>
            <p:nvPr/>
          </p:nvSpPr>
          <p:spPr>
            <a:xfrm>
              <a:off x="7527680" y="1797118"/>
              <a:ext cx="340158" cy="307777"/>
            </a:xfrm>
            <a:prstGeom prst="rect">
              <a:avLst/>
            </a:prstGeom>
            <a:noFill/>
          </p:spPr>
          <p:txBody>
            <a:bodyPr wrap="none" rtlCol="0">
              <a:spAutoFit/>
            </a:bodyPr>
            <a:lstStyle/>
            <a:p>
              <a:r>
                <a:rPr lang="de-DE" sz="1400" dirty="0"/>
                <a:t>d</a:t>
              </a:r>
              <a:r>
                <a:rPr lang="de-DE" sz="1400" baseline="-25000" dirty="0"/>
                <a:t>0</a:t>
              </a:r>
            </a:p>
          </p:txBody>
        </p:sp>
        <p:sp>
          <p:nvSpPr>
            <p:cNvPr id="22" name="Textfeld 21">
              <a:extLst>
                <a:ext uri="{FF2B5EF4-FFF2-40B4-BE49-F238E27FC236}">
                  <a16:creationId xmlns:a16="http://schemas.microsoft.com/office/drawing/2014/main" id="{0E177D0E-1E49-4504-9257-1947E62B7969}"/>
                </a:ext>
              </a:extLst>
            </p:cNvPr>
            <p:cNvSpPr txBox="1"/>
            <p:nvPr/>
          </p:nvSpPr>
          <p:spPr>
            <a:xfrm>
              <a:off x="7527680" y="2162453"/>
              <a:ext cx="340158" cy="307777"/>
            </a:xfrm>
            <a:prstGeom prst="rect">
              <a:avLst/>
            </a:prstGeom>
            <a:noFill/>
          </p:spPr>
          <p:txBody>
            <a:bodyPr wrap="none" rtlCol="0">
              <a:spAutoFit/>
            </a:bodyPr>
            <a:lstStyle/>
            <a:p>
              <a:r>
                <a:rPr lang="de-DE" sz="1400" dirty="0"/>
                <a:t>d</a:t>
              </a:r>
              <a:r>
                <a:rPr lang="de-DE" sz="1400" baseline="-25000" dirty="0"/>
                <a:t>1</a:t>
              </a:r>
            </a:p>
          </p:txBody>
        </p:sp>
        <p:sp>
          <p:nvSpPr>
            <p:cNvPr id="23" name="Textfeld 22">
              <a:extLst>
                <a:ext uri="{FF2B5EF4-FFF2-40B4-BE49-F238E27FC236}">
                  <a16:creationId xmlns:a16="http://schemas.microsoft.com/office/drawing/2014/main" id="{1470F9B7-D1EA-4200-8E03-20A4EFED4FB6}"/>
                </a:ext>
              </a:extLst>
            </p:cNvPr>
            <p:cNvSpPr txBox="1"/>
            <p:nvPr/>
          </p:nvSpPr>
          <p:spPr>
            <a:xfrm>
              <a:off x="7527680" y="2902307"/>
              <a:ext cx="340158" cy="307777"/>
            </a:xfrm>
            <a:prstGeom prst="rect">
              <a:avLst/>
            </a:prstGeom>
            <a:noFill/>
          </p:spPr>
          <p:txBody>
            <a:bodyPr wrap="none" rtlCol="0">
              <a:spAutoFit/>
            </a:bodyPr>
            <a:lstStyle/>
            <a:p>
              <a:r>
                <a:rPr lang="de-DE" sz="1400" dirty="0"/>
                <a:t>d</a:t>
              </a:r>
              <a:r>
                <a:rPr lang="de-DE" sz="1400" baseline="-25000" dirty="0"/>
                <a:t>3</a:t>
              </a:r>
            </a:p>
          </p:txBody>
        </p:sp>
        <p:sp>
          <p:nvSpPr>
            <p:cNvPr id="31" name="Textfeld 30">
              <a:extLst>
                <a:ext uri="{FF2B5EF4-FFF2-40B4-BE49-F238E27FC236}">
                  <a16:creationId xmlns:a16="http://schemas.microsoft.com/office/drawing/2014/main" id="{E18ACCEF-2C6B-4713-808E-E8415A51005B}"/>
                </a:ext>
              </a:extLst>
            </p:cNvPr>
            <p:cNvSpPr txBox="1"/>
            <p:nvPr/>
          </p:nvSpPr>
          <p:spPr>
            <a:xfrm>
              <a:off x="7527680" y="2536623"/>
              <a:ext cx="340158" cy="307777"/>
            </a:xfrm>
            <a:prstGeom prst="rect">
              <a:avLst/>
            </a:prstGeom>
            <a:noFill/>
          </p:spPr>
          <p:txBody>
            <a:bodyPr wrap="none" rtlCol="0">
              <a:spAutoFit/>
            </a:bodyPr>
            <a:lstStyle/>
            <a:p>
              <a:r>
                <a:rPr lang="de-DE" sz="1400" dirty="0"/>
                <a:t>d</a:t>
              </a:r>
              <a:r>
                <a:rPr lang="de-DE" sz="1400" baseline="-25000" dirty="0"/>
                <a:t>2</a:t>
              </a:r>
            </a:p>
          </p:txBody>
        </p:sp>
        <p:sp>
          <p:nvSpPr>
            <p:cNvPr id="32" name="Textfeld 31">
              <a:extLst>
                <a:ext uri="{FF2B5EF4-FFF2-40B4-BE49-F238E27FC236}">
                  <a16:creationId xmlns:a16="http://schemas.microsoft.com/office/drawing/2014/main" id="{E4CAD4F9-B92B-4BAF-BA6B-68354043F3F5}"/>
                </a:ext>
              </a:extLst>
            </p:cNvPr>
            <p:cNvSpPr txBox="1"/>
            <p:nvPr/>
          </p:nvSpPr>
          <p:spPr>
            <a:xfrm>
              <a:off x="8455389" y="1798315"/>
              <a:ext cx="340158" cy="307777"/>
            </a:xfrm>
            <a:prstGeom prst="rect">
              <a:avLst/>
            </a:prstGeom>
            <a:noFill/>
          </p:spPr>
          <p:txBody>
            <a:bodyPr wrap="none" rtlCol="0">
              <a:spAutoFit/>
            </a:bodyPr>
            <a:lstStyle/>
            <a:p>
              <a:r>
                <a:rPr lang="de-DE" sz="1400" dirty="0"/>
                <a:t>q</a:t>
              </a:r>
              <a:r>
                <a:rPr lang="de-DE" sz="1400" baseline="-25000" dirty="0"/>
                <a:t>0</a:t>
              </a:r>
            </a:p>
          </p:txBody>
        </p:sp>
        <p:sp>
          <p:nvSpPr>
            <p:cNvPr id="33" name="Textfeld 32">
              <a:extLst>
                <a:ext uri="{FF2B5EF4-FFF2-40B4-BE49-F238E27FC236}">
                  <a16:creationId xmlns:a16="http://schemas.microsoft.com/office/drawing/2014/main" id="{F7A5DFD6-3659-441C-A041-82CD7542DBFF}"/>
                </a:ext>
              </a:extLst>
            </p:cNvPr>
            <p:cNvSpPr txBox="1"/>
            <p:nvPr/>
          </p:nvSpPr>
          <p:spPr>
            <a:xfrm>
              <a:off x="8455388" y="2163651"/>
              <a:ext cx="340158" cy="307777"/>
            </a:xfrm>
            <a:prstGeom prst="rect">
              <a:avLst/>
            </a:prstGeom>
            <a:noFill/>
          </p:spPr>
          <p:txBody>
            <a:bodyPr wrap="none" rtlCol="0">
              <a:spAutoFit/>
            </a:bodyPr>
            <a:lstStyle/>
            <a:p>
              <a:r>
                <a:rPr lang="de-DE" sz="1400" dirty="0"/>
                <a:t>q</a:t>
              </a:r>
              <a:r>
                <a:rPr lang="de-DE" sz="1400" baseline="-25000" dirty="0"/>
                <a:t>1</a:t>
              </a:r>
            </a:p>
          </p:txBody>
        </p:sp>
        <p:sp>
          <p:nvSpPr>
            <p:cNvPr id="34" name="Textfeld 33">
              <a:extLst>
                <a:ext uri="{FF2B5EF4-FFF2-40B4-BE49-F238E27FC236}">
                  <a16:creationId xmlns:a16="http://schemas.microsoft.com/office/drawing/2014/main" id="{D42A95D6-B945-4551-95D5-1627A00EF0CA}"/>
                </a:ext>
              </a:extLst>
            </p:cNvPr>
            <p:cNvSpPr txBox="1"/>
            <p:nvPr/>
          </p:nvSpPr>
          <p:spPr>
            <a:xfrm>
              <a:off x="8455388" y="2903504"/>
              <a:ext cx="340158" cy="307777"/>
            </a:xfrm>
            <a:prstGeom prst="rect">
              <a:avLst/>
            </a:prstGeom>
            <a:noFill/>
          </p:spPr>
          <p:txBody>
            <a:bodyPr wrap="none" rtlCol="0">
              <a:spAutoFit/>
            </a:bodyPr>
            <a:lstStyle/>
            <a:p>
              <a:r>
                <a:rPr lang="de-DE" sz="1400" dirty="0"/>
                <a:t>q</a:t>
              </a:r>
              <a:r>
                <a:rPr lang="de-DE" sz="1400" baseline="-25000" dirty="0"/>
                <a:t>3</a:t>
              </a:r>
            </a:p>
          </p:txBody>
        </p:sp>
        <p:sp>
          <p:nvSpPr>
            <p:cNvPr id="35" name="Textfeld 34">
              <a:extLst>
                <a:ext uri="{FF2B5EF4-FFF2-40B4-BE49-F238E27FC236}">
                  <a16:creationId xmlns:a16="http://schemas.microsoft.com/office/drawing/2014/main" id="{BA4B50DD-C6A0-4EEE-9DF9-3F13552CDACE}"/>
                </a:ext>
              </a:extLst>
            </p:cNvPr>
            <p:cNvSpPr txBox="1"/>
            <p:nvPr/>
          </p:nvSpPr>
          <p:spPr>
            <a:xfrm>
              <a:off x="8455388" y="2537820"/>
              <a:ext cx="340158" cy="307777"/>
            </a:xfrm>
            <a:prstGeom prst="rect">
              <a:avLst/>
            </a:prstGeom>
            <a:noFill/>
          </p:spPr>
          <p:txBody>
            <a:bodyPr wrap="none" rtlCol="0">
              <a:spAutoFit/>
            </a:bodyPr>
            <a:lstStyle/>
            <a:p>
              <a:r>
                <a:rPr lang="de-DE" sz="1400" dirty="0"/>
                <a:t>q</a:t>
              </a:r>
              <a:r>
                <a:rPr lang="de-DE" sz="1400" baseline="-25000" dirty="0"/>
                <a:t>2</a:t>
              </a:r>
            </a:p>
          </p:txBody>
        </p:sp>
      </p:grpSp>
      <p:grpSp>
        <p:nvGrpSpPr>
          <p:cNvPr id="166" name="Gruppieren 165">
            <a:extLst>
              <a:ext uri="{FF2B5EF4-FFF2-40B4-BE49-F238E27FC236}">
                <a16:creationId xmlns:a16="http://schemas.microsoft.com/office/drawing/2014/main" id="{FA3F5C24-E644-4FFB-B5B6-1BB0C8C10206}"/>
              </a:ext>
            </a:extLst>
          </p:cNvPr>
          <p:cNvGrpSpPr/>
          <p:nvPr/>
        </p:nvGrpSpPr>
        <p:grpSpPr>
          <a:xfrm>
            <a:off x="147870" y="3749934"/>
            <a:ext cx="7861982" cy="2744728"/>
            <a:chOff x="334062" y="3528569"/>
            <a:chExt cx="7861982" cy="2744728"/>
          </a:xfrm>
        </p:grpSpPr>
        <p:sp>
          <p:nvSpPr>
            <p:cNvPr id="80" name="Freihandform: Form 79">
              <a:extLst>
                <a:ext uri="{FF2B5EF4-FFF2-40B4-BE49-F238E27FC236}">
                  <a16:creationId xmlns:a16="http://schemas.microsoft.com/office/drawing/2014/main" id="{F19440AD-57BF-4B91-A604-5363B1A50472}"/>
                </a:ext>
              </a:extLst>
            </p:cNvPr>
            <p:cNvSpPr/>
            <p:nvPr/>
          </p:nvSpPr>
          <p:spPr>
            <a:xfrm>
              <a:off x="805344" y="5419288"/>
              <a:ext cx="7390700" cy="0"/>
            </a:xfrm>
            <a:custGeom>
              <a:avLst/>
              <a:gdLst>
                <a:gd name="connsiteX0" fmla="*/ 0 w 7390700"/>
                <a:gd name="connsiteY0" fmla="*/ 0 h 0"/>
                <a:gd name="connsiteX1" fmla="*/ 7390700 w 7390700"/>
                <a:gd name="connsiteY1" fmla="*/ 0 h 0"/>
              </a:gdLst>
              <a:ahLst/>
              <a:cxnLst>
                <a:cxn ang="0">
                  <a:pos x="connsiteX0" y="connsiteY0"/>
                </a:cxn>
                <a:cxn ang="0">
                  <a:pos x="connsiteX1" y="connsiteY1"/>
                </a:cxn>
              </a:cxnLst>
              <a:rect l="l" t="t" r="r" b="b"/>
              <a:pathLst>
                <a:path w="7390700">
                  <a:moveTo>
                    <a:pt x="0" y="0"/>
                  </a:moveTo>
                  <a:lnTo>
                    <a:pt x="739070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reihandform: Form 80">
              <a:extLst>
                <a:ext uri="{FF2B5EF4-FFF2-40B4-BE49-F238E27FC236}">
                  <a16:creationId xmlns:a16="http://schemas.microsoft.com/office/drawing/2014/main" id="{DD63F63E-D298-4EBD-8D32-5DAE1A6520FB}"/>
                </a:ext>
              </a:extLst>
            </p:cNvPr>
            <p:cNvSpPr/>
            <p:nvPr/>
          </p:nvSpPr>
          <p:spPr>
            <a:xfrm>
              <a:off x="805344" y="5605244"/>
              <a:ext cx="7390700" cy="0"/>
            </a:xfrm>
            <a:custGeom>
              <a:avLst/>
              <a:gdLst>
                <a:gd name="connsiteX0" fmla="*/ 0 w 7390700"/>
                <a:gd name="connsiteY0" fmla="*/ 0 h 0"/>
                <a:gd name="connsiteX1" fmla="*/ 7390700 w 7390700"/>
                <a:gd name="connsiteY1" fmla="*/ 0 h 0"/>
              </a:gdLst>
              <a:ahLst/>
              <a:cxnLst>
                <a:cxn ang="0">
                  <a:pos x="connsiteX0" y="connsiteY0"/>
                </a:cxn>
                <a:cxn ang="0">
                  <a:pos x="connsiteX1" y="connsiteY1"/>
                </a:cxn>
              </a:cxnLst>
              <a:rect l="l" t="t" r="r" b="b"/>
              <a:pathLst>
                <a:path w="7390700">
                  <a:moveTo>
                    <a:pt x="0" y="0"/>
                  </a:moveTo>
                  <a:lnTo>
                    <a:pt x="739070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Textfeld 81">
              <a:extLst>
                <a:ext uri="{FF2B5EF4-FFF2-40B4-BE49-F238E27FC236}">
                  <a16:creationId xmlns:a16="http://schemas.microsoft.com/office/drawing/2014/main" id="{711FD907-3BB2-4B01-A396-5C6380DC70CE}"/>
                </a:ext>
              </a:extLst>
            </p:cNvPr>
            <p:cNvSpPr txBox="1"/>
            <p:nvPr/>
          </p:nvSpPr>
          <p:spPr>
            <a:xfrm>
              <a:off x="334062" y="5448571"/>
              <a:ext cx="439544" cy="369332"/>
            </a:xfrm>
            <a:prstGeom prst="rect">
              <a:avLst/>
            </a:prstGeom>
            <a:noFill/>
          </p:spPr>
          <p:txBody>
            <a:bodyPr wrap="none" rtlCol="0">
              <a:spAutoFit/>
            </a:bodyPr>
            <a:lstStyle/>
            <a:p>
              <a:r>
                <a:rPr lang="de-DE" dirty="0" err="1"/>
                <a:t>clk</a:t>
              </a:r>
              <a:endParaRPr lang="de-DE" dirty="0"/>
            </a:p>
          </p:txBody>
        </p:sp>
        <p:sp>
          <p:nvSpPr>
            <p:cNvPr id="83" name="Textfeld 82">
              <a:extLst>
                <a:ext uri="{FF2B5EF4-FFF2-40B4-BE49-F238E27FC236}">
                  <a16:creationId xmlns:a16="http://schemas.microsoft.com/office/drawing/2014/main" id="{149B9744-8251-4435-AE39-F28C1F9351E6}"/>
                </a:ext>
              </a:extLst>
            </p:cNvPr>
            <p:cNvSpPr txBox="1"/>
            <p:nvPr/>
          </p:nvSpPr>
          <p:spPr>
            <a:xfrm>
              <a:off x="400290" y="5197298"/>
              <a:ext cx="300082" cy="369332"/>
            </a:xfrm>
            <a:prstGeom prst="rect">
              <a:avLst/>
            </a:prstGeom>
            <a:noFill/>
          </p:spPr>
          <p:txBody>
            <a:bodyPr wrap="none" rtlCol="0">
              <a:spAutoFit/>
            </a:bodyPr>
            <a:lstStyle/>
            <a:p>
              <a:r>
                <a:rPr lang="de-DE" dirty="0"/>
                <a:t>e</a:t>
              </a:r>
            </a:p>
          </p:txBody>
        </p:sp>
        <p:grpSp>
          <p:nvGrpSpPr>
            <p:cNvPr id="115" name="Gruppieren 114">
              <a:extLst>
                <a:ext uri="{FF2B5EF4-FFF2-40B4-BE49-F238E27FC236}">
                  <a16:creationId xmlns:a16="http://schemas.microsoft.com/office/drawing/2014/main" id="{70BEDDCB-EEBF-4F5B-8464-AED54E4BCB03}"/>
                </a:ext>
              </a:extLst>
            </p:cNvPr>
            <p:cNvGrpSpPr/>
            <p:nvPr/>
          </p:nvGrpSpPr>
          <p:grpSpPr>
            <a:xfrm>
              <a:off x="923363" y="3895415"/>
              <a:ext cx="2235018" cy="2036248"/>
              <a:chOff x="923363" y="3895415"/>
              <a:chExt cx="2235018" cy="2036248"/>
            </a:xfrm>
          </p:grpSpPr>
          <p:grpSp>
            <p:nvGrpSpPr>
              <p:cNvPr id="38" name="Gruppieren 37">
                <a:extLst>
                  <a:ext uri="{FF2B5EF4-FFF2-40B4-BE49-F238E27FC236}">
                    <a16:creationId xmlns:a16="http://schemas.microsoft.com/office/drawing/2014/main" id="{9494B4BE-4419-4731-8ABA-DB3D556D5A93}"/>
                  </a:ext>
                </a:extLst>
              </p:cNvPr>
              <p:cNvGrpSpPr/>
              <p:nvPr/>
            </p:nvGrpSpPr>
            <p:grpSpPr>
              <a:xfrm>
                <a:off x="1923102" y="4131305"/>
                <a:ext cx="994919" cy="985980"/>
                <a:chOff x="8148376" y="1214651"/>
                <a:chExt cx="1584150" cy="1569914"/>
              </a:xfrm>
            </p:grpSpPr>
            <p:sp>
              <p:nvSpPr>
                <p:cNvPr id="44" name="Rechteck 43">
                  <a:extLst>
                    <a:ext uri="{FF2B5EF4-FFF2-40B4-BE49-F238E27FC236}">
                      <a16:creationId xmlns:a16="http://schemas.microsoft.com/office/drawing/2014/main" id="{26CE5FD3-7B88-4C15-B84C-5896155E33E2}"/>
                    </a:ext>
                  </a:extLst>
                </p:cNvPr>
                <p:cNvSpPr/>
                <p:nvPr/>
              </p:nvSpPr>
              <p:spPr>
                <a:xfrm>
                  <a:off x="8148376" y="1214651"/>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45" name="Textfeld 44">
                  <a:extLst>
                    <a:ext uri="{FF2B5EF4-FFF2-40B4-BE49-F238E27FC236}">
                      <a16:creationId xmlns:a16="http://schemas.microsoft.com/office/drawing/2014/main" id="{277BD790-4AB2-4294-A198-50717FFFA258}"/>
                    </a:ext>
                  </a:extLst>
                </p:cNvPr>
                <p:cNvSpPr txBox="1"/>
                <p:nvPr/>
              </p:nvSpPr>
              <p:spPr>
                <a:xfrm>
                  <a:off x="8155110" y="1341702"/>
                  <a:ext cx="424204" cy="490054"/>
                </a:xfrm>
                <a:prstGeom prst="rect">
                  <a:avLst/>
                </a:prstGeom>
                <a:noFill/>
              </p:spPr>
              <p:txBody>
                <a:bodyPr wrap="none" rtlCol="0">
                  <a:spAutoFit/>
                </a:bodyPr>
                <a:lstStyle/>
                <a:p>
                  <a:r>
                    <a:rPr lang="de-DE" sz="1400" dirty="0"/>
                    <a:t>S</a:t>
                  </a:r>
                </a:p>
              </p:txBody>
            </p:sp>
            <p:sp>
              <p:nvSpPr>
                <p:cNvPr id="46" name="Textfeld 45">
                  <a:extLst>
                    <a:ext uri="{FF2B5EF4-FFF2-40B4-BE49-F238E27FC236}">
                      <a16:creationId xmlns:a16="http://schemas.microsoft.com/office/drawing/2014/main" id="{932EAE54-2F40-413E-A13E-74DC12F1FD1C}"/>
                    </a:ext>
                  </a:extLst>
                </p:cNvPr>
                <p:cNvSpPr txBox="1"/>
                <p:nvPr/>
              </p:nvSpPr>
              <p:spPr>
                <a:xfrm>
                  <a:off x="8166908" y="2239631"/>
                  <a:ext cx="449728" cy="490054"/>
                </a:xfrm>
                <a:prstGeom prst="rect">
                  <a:avLst/>
                </a:prstGeom>
                <a:noFill/>
              </p:spPr>
              <p:txBody>
                <a:bodyPr wrap="none" rtlCol="0">
                  <a:spAutoFit/>
                </a:bodyPr>
                <a:lstStyle/>
                <a:p>
                  <a:r>
                    <a:rPr lang="de-DE" sz="1400" dirty="0"/>
                    <a:t>R</a:t>
                  </a:r>
                </a:p>
              </p:txBody>
            </p:sp>
            <p:sp>
              <p:nvSpPr>
                <p:cNvPr id="47" name="Textfeld 46">
                  <a:extLst>
                    <a:ext uri="{FF2B5EF4-FFF2-40B4-BE49-F238E27FC236}">
                      <a16:creationId xmlns:a16="http://schemas.microsoft.com/office/drawing/2014/main" id="{99515902-9B63-4AC0-80E3-66A165D2B4FC}"/>
                    </a:ext>
                  </a:extLst>
                </p:cNvPr>
                <p:cNvSpPr txBox="1"/>
                <p:nvPr/>
              </p:nvSpPr>
              <p:spPr>
                <a:xfrm>
                  <a:off x="9247065" y="1332238"/>
                  <a:ext cx="485461" cy="490054"/>
                </a:xfrm>
                <a:prstGeom prst="rect">
                  <a:avLst/>
                </a:prstGeom>
                <a:noFill/>
              </p:spPr>
              <p:txBody>
                <a:bodyPr wrap="none" rtlCol="0">
                  <a:spAutoFit/>
                </a:bodyPr>
                <a:lstStyle/>
                <a:p>
                  <a:r>
                    <a:rPr lang="de-DE" sz="1400" dirty="0"/>
                    <a:t>Q</a:t>
                  </a:r>
                </a:p>
              </p:txBody>
            </p:sp>
            <p:sp>
              <p:nvSpPr>
                <p:cNvPr id="49" name="Textfeld 48">
                  <a:extLst>
                    <a:ext uri="{FF2B5EF4-FFF2-40B4-BE49-F238E27FC236}">
                      <a16:creationId xmlns:a16="http://schemas.microsoft.com/office/drawing/2014/main" id="{E189D857-FCB0-44D6-B088-2A122D396B3C}"/>
                    </a:ext>
                  </a:extLst>
                </p:cNvPr>
                <p:cNvSpPr txBox="1"/>
                <p:nvPr/>
              </p:nvSpPr>
              <p:spPr>
                <a:xfrm>
                  <a:off x="8350248" y="1759707"/>
                  <a:ext cx="447174" cy="490054"/>
                </a:xfrm>
                <a:prstGeom prst="rect">
                  <a:avLst/>
                </a:prstGeom>
                <a:noFill/>
              </p:spPr>
              <p:txBody>
                <a:bodyPr wrap="none" rtlCol="0">
                  <a:spAutoFit/>
                </a:bodyPr>
                <a:lstStyle/>
                <a:p>
                  <a:r>
                    <a:rPr lang="de-DE" sz="1400" dirty="0"/>
                    <a:t>C</a:t>
                  </a:r>
                </a:p>
              </p:txBody>
            </p:sp>
            <p:sp>
              <p:nvSpPr>
                <p:cNvPr id="50" name="Gleichschenkliges Dreieck 49">
                  <a:extLst>
                    <a:ext uri="{FF2B5EF4-FFF2-40B4-BE49-F238E27FC236}">
                      <a16:creationId xmlns:a16="http://schemas.microsoft.com/office/drawing/2014/main" id="{062511A2-FB26-445D-BAF7-DE797EB4EAB0}"/>
                    </a:ext>
                  </a:extLst>
                </p:cNvPr>
                <p:cNvSpPr/>
                <p:nvPr/>
              </p:nvSpPr>
              <p:spPr>
                <a:xfrm rot="5400000">
                  <a:off x="8142997" y="1907614"/>
                  <a:ext cx="225855" cy="215097"/>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sp>
            <p:nvSpPr>
              <p:cNvPr id="94" name="Freihandform: Form 93">
                <a:extLst>
                  <a:ext uri="{FF2B5EF4-FFF2-40B4-BE49-F238E27FC236}">
                    <a16:creationId xmlns:a16="http://schemas.microsoft.com/office/drawing/2014/main" id="{581E8D42-87BA-4442-A14E-F2D7A1D89AF5}"/>
                  </a:ext>
                </a:extLst>
              </p:cNvPr>
              <p:cNvSpPr/>
              <p:nvPr/>
            </p:nvSpPr>
            <p:spPr>
              <a:xfrm flipH="1">
                <a:off x="2878462" y="4349396"/>
                <a:ext cx="279919" cy="1582267"/>
              </a:xfrm>
              <a:custGeom>
                <a:avLst/>
                <a:gdLst>
                  <a:gd name="connsiteX0" fmla="*/ 0 w 279919"/>
                  <a:gd name="connsiteY0" fmla="*/ 970384 h 970384"/>
                  <a:gd name="connsiteX1" fmla="*/ 0 w 279919"/>
                  <a:gd name="connsiteY1" fmla="*/ 0 h 970384"/>
                  <a:gd name="connsiteX2" fmla="*/ 279919 w 279919"/>
                  <a:gd name="connsiteY2" fmla="*/ 0 h 970384"/>
                </a:gdLst>
                <a:ahLst/>
                <a:cxnLst>
                  <a:cxn ang="0">
                    <a:pos x="connsiteX0" y="connsiteY0"/>
                  </a:cxn>
                  <a:cxn ang="0">
                    <a:pos x="connsiteX1" y="connsiteY1"/>
                  </a:cxn>
                  <a:cxn ang="0">
                    <a:pos x="connsiteX2" y="connsiteY2"/>
                  </a:cxn>
                </a:cxnLst>
                <a:rect l="l" t="t" r="r" b="b"/>
                <a:pathLst>
                  <a:path w="279919" h="970384">
                    <a:moveTo>
                      <a:pt x="0" y="970384"/>
                    </a:moveTo>
                    <a:lnTo>
                      <a:pt x="0" y="0"/>
                    </a:lnTo>
                    <a:lnTo>
                      <a:pt x="2799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4" name="Gruppieren 113">
                <a:extLst>
                  <a:ext uri="{FF2B5EF4-FFF2-40B4-BE49-F238E27FC236}">
                    <a16:creationId xmlns:a16="http://schemas.microsoft.com/office/drawing/2014/main" id="{A82FB588-6F17-407E-89E3-61B7063E83D7}"/>
                  </a:ext>
                </a:extLst>
              </p:cNvPr>
              <p:cNvGrpSpPr/>
              <p:nvPr/>
            </p:nvGrpSpPr>
            <p:grpSpPr>
              <a:xfrm>
                <a:off x="923363" y="3895415"/>
                <a:ext cx="1008074" cy="1712283"/>
                <a:chOff x="923363" y="3895415"/>
                <a:chExt cx="1008074" cy="1712283"/>
              </a:xfrm>
            </p:grpSpPr>
            <p:sp>
              <p:nvSpPr>
                <p:cNvPr id="84" name="Flussdiagramm: Verzögerung 83">
                  <a:extLst>
                    <a:ext uri="{FF2B5EF4-FFF2-40B4-BE49-F238E27FC236}">
                      <a16:creationId xmlns:a16="http://schemas.microsoft.com/office/drawing/2014/main" id="{DDD4463F-4DEC-41CB-9EEC-71B186FEDC48}"/>
                    </a:ext>
                  </a:extLst>
                </p:cNvPr>
                <p:cNvSpPr/>
                <p:nvPr/>
              </p:nvSpPr>
              <p:spPr>
                <a:xfrm>
                  <a:off x="1138765" y="4753401"/>
                  <a:ext cx="363822" cy="363822"/>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5" name="Flussdiagramm: Verzögerung 84">
                  <a:extLst>
                    <a:ext uri="{FF2B5EF4-FFF2-40B4-BE49-F238E27FC236}">
                      <a16:creationId xmlns:a16="http://schemas.microsoft.com/office/drawing/2014/main" id="{AF5934F4-CAE1-4E31-B799-6A18F3077D28}"/>
                    </a:ext>
                  </a:extLst>
                </p:cNvPr>
                <p:cNvSpPr/>
                <p:nvPr/>
              </p:nvSpPr>
              <p:spPr>
                <a:xfrm>
                  <a:off x="1150614" y="4178507"/>
                  <a:ext cx="363822" cy="363822"/>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6" name="Freihandform: Form 85">
                  <a:extLst>
                    <a:ext uri="{FF2B5EF4-FFF2-40B4-BE49-F238E27FC236}">
                      <a16:creationId xmlns:a16="http://schemas.microsoft.com/office/drawing/2014/main" id="{B31719E2-D784-42FF-8897-F8B349B6AA7D}"/>
                    </a:ext>
                  </a:extLst>
                </p:cNvPr>
                <p:cNvSpPr/>
                <p:nvPr/>
              </p:nvSpPr>
              <p:spPr>
                <a:xfrm>
                  <a:off x="1651518" y="4637314"/>
                  <a:ext cx="279919" cy="970384"/>
                </a:xfrm>
                <a:custGeom>
                  <a:avLst/>
                  <a:gdLst>
                    <a:gd name="connsiteX0" fmla="*/ 0 w 279919"/>
                    <a:gd name="connsiteY0" fmla="*/ 970384 h 970384"/>
                    <a:gd name="connsiteX1" fmla="*/ 0 w 279919"/>
                    <a:gd name="connsiteY1" fmla="*/ 0 h 970384"/>
                    <a:gd name="connsiteX2" fmla="*/ 279919 w 279919"/>
                    <a:gd name="connsiteY2" fmla="*/ 0 h 970384"/>
                  </a:gdLst>
                  <a:ahLst/>
                  <a:cxnLst>
                    <a:cxn ang="0">
                      <a:pos x="connsiteX0" y="connsiteY0"/>
                    </a:cxn>
                    <a:cxn ang="0">
                      <a:pos x="connsiteX1" y="connsiteY1"/>
                    </a:cxn>
                    <a:cxn ang="0">
                      <a:pos x="connsiteX2" y="connsiteY2"/>
                    </a:cxn>
                  </a:cxnLst>
                  <a:rect l="l" t="t" r="r" b="b"/>
                  <a:pathLst>
                    <a:path w="279919" h="970384">
                      <a:moveTo>
                        <a:pt x="0" y="970384"/>
                      </a:moveTo>
                      <a:lnTo>
                        <a:pt x="0" y="0"/>
                      </a:lnTo>
                      <a:lnTo>
                        <a:pt x="2799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Freihandform: Form 88">
                  <a:extLst>
                    <a:ext uri="{FF2B5EF4-FFF2-40B4-BE49-F238E27FC236}">
                      <a16:creationId xmlns:a16="http://schemas.microsoft.com/office/drawing/2014/main" id="{C0F36EDD-C469-4F06-93BE-F6187D515DF5}"/>
                    </a:ext>
                  </a:extLst>
                </p:cNvPr>
                <p:cNvSpPr/>
                <p:nvPr/>
              </p:nvSpPr>
              <p:spPr>
                <a:xfrm>
                  <a:off x="923729" y="5051755"/>
                  <a:ext cx="202351" cy="369331"/>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Freihandform: Form 89">
                  <a:extLst>
                    <a:ext uri="{FF2B5EF4-FFF2-40B4-BE49-F238E27FC236}">
                      <a16:creationId xmlns:a16="http://schemas.microsoft.com/office/drawing/2014/main" id="{0BC41A31-ECA6-4AA2-83AE-A576365E6A31}"/>
                    </a:ext>
                  </a:extLst>
                </p:cNvPr>
                <p:cNvSpPr/>
                <p:nvPr/>
              </p:nvSpPr>
              <p:spPr>
                <a:xfrm>
                  <a:off x="923363" y="4450702"/>
                  <a:ext cx="195943" cy="970383"/>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Freihandform: Form 90">
                  <a:extLst>
                    <a:ext uri="{FF2B5EF4-FFF2-40B4-BE49-F238E27FC236}">
                      <a16:creationId xmlns:a16="http://schemas.microsoft.com/office/drawing/2014/main" id="{2188EF88-5422-4ABC-B5E1-835550EA393D}"/>
                    </a:ext>
                  </a:extLst>
                </p:cNvPr>
                <p:cNvSpPr/>
                <p:nvPr/>
              </p:nvSpPr>
              <p:spPr>
                <a:xfrm>
                  <a:off x="923363" y="4450702"/>
                  <a:ext cx="220228" cy="970383"/>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Freihandform: Form 91">
                  <a:extLst>
                    <a:ext uri="{FF2B5EF4-FFF2-40B4-BE49-F238E27FC236}">
                      <a16:creationId xmlns:a16="http://schemas.microsoft.com/office/drawing/2014/main" id="{C1C4ED46-E1A1-4F05-A4A9-8CE5BA7C155C}"/>
                    </a:ext>
                  </a:extLst>
                </p:cNvPr>
                <p:cNvSpPr/>
                <p:nvPr/>
              </p:nvSpPr>
              <p:spPr>
                <a:xfrm>
                  <a:off x="1502797" y="4937760"/>
                  <a:ext cx="421419" cy="0"/>
                </a:xfrm>
                <a:custGeom>
                  <a:avLst/>
                  <a:gdLst>
                    <a:gd name="connsiteX0" fmla="*/ 0 w 421419"/>
                    <a:gd name="connsiteY0" fmla="*/ 0 h 0"/>
                    <a:gd name="connsiteX1" fmla="*/ 421419 w 421419"/>
                    <a:gd name="connsiteY1" fmla="*/ 0 h 0"/>
                  </a:gdLst>
                  <a:ahLst/>
                  <a:cxnLst>
                    <a:cxn ang="0">
                      <a:pos x="connsiteX0" y="connsiteY0"/>
                    </a:cxn>
                    <a:cxn ang="0">
                      <a:pos x="connsiteX1" y="connsiteY1"/>
                    </a:cxn>
                  </a:cxnLst>
                  <a:rect l="l" t="t" r="r" b="b"/>
                  <a:pathLst>
                    <a:path w="421419">
                      <a:moveTo>
                        <a:pt x="0" y="0"/>
                      </a:moveTo>
                      <a:lnTo>
                        <a:pt x="4214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Freihandform: Form 92">
                  <a:extLst>
                    <a:ext uri="{FF2B5EF4-FFF2-40B4-BE49-F238E27FC236}">
                      <a16:creationId xmlns:a16="http://schemas.microsoft.com/office/drawing/2014/main" id="{EC1C1AB4-112D-4C1B-A5FF-77B487D94430}"/>
                    </a:ext>
                  </a:extLst>
                </p:cNvPr>
                <p:cNvSpPr/>
                <p:nvPr/>
              </p:nvSpPr>
              <p:spPr>
                <a:xfrm>
                  <a:off x="1501683" y="4353943"/>
                  <a:ext cx="421419" cy="0"/>
                </a:xfrm>
                <a:custGeom>
                  <a:avLst/>
                  <a:gdLst>
                    <a:gd name="connsiteX0" fmla="*/ 0 w 421419"/>
                    <a:gd name="connsiteY0" fmla="*/ 0 h 0"/>
                    <a:gd name="connsiteX1" fmla="*/ 421419 w 421419"/>
                    <a:gd name="connsiteY1" fmla="*/ 0 h 0"/>
                  </a:gdLst>
                  <a:ahLst/>
                  <a:cxnLst>
                    <a:cxn ang="0">
                      <a:pos x="connsiteX0" y="connsiteY0"/>
                    </a:cxn>
                    <a:cxn ang="0">
                      <a:pos x="connsiteX1" y="connsiteY1"/>
                    </a:cxn>
                  </a:cxnLst>
                  <a:rect l="l" t="t" r="r" b="b"/>
                  <a:pathLst>
                    <a:path w="421419">
                      <a:moveTo>
                        <a:pt x="0" y="0"/>
                      </a:moveTo>
                      <a:lnTo>
                        <a:pt x="4214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8" name="Gruppieren 97">
                  <a:extLst>
                    <a:ext uri="{FF2B5EF4-FFF2-40B4-BE49-F238E27FC236}">
                      <a16:creationId xmlns:a16="http://schemas.microsoft.com/office/drawing/2014/main" id="{DFDCAB47-CF59-4B84-905B-2F558794DD29}"/>
                    </a:ext>
                  </a:extLst>
                </p:cNvPr>
                <p:cNvGrpSpPr/>
                <p:nvPr/>
              </p:nvGrpSpPr>
              <p:grpSpPr>
                <a:xfrm>
                  <a:off x="989834" y="3895415"/>
                  <a:ext cx="151510" cy="970385"/>
                  <a:chOff x="809821" y="3895415"/>
                  <a:chExt cx="331523" cy="970385"/>
                </a:xfrm>
              </p:grpSpPr>
              <p:sp>
                <p:nvSpPr>
                  <p:cNvPr id="95" name="Freihandform: Form 94">
                    <a:extLst>
                      <a:ext uri="{FF2B5EF4-FFF2-40B4-BE49-F238E27FC236}">
                        <a16:creationId xmlns:a16="http://schemas.microsoft.com/office/drawing/2014/main" id="{34561F2E-5311-4618-BFE7-ABDF6DBA9ABD}"/>
                      </a:ext>
                    </a:extLst>
                  </p:cNvPr>
                  <p:cNvSpPr/>
                  <p:nvPr/>
                </p:nvSpPr>
                <p:spPr>
                  <a:xfrm flipV="1">
                    <a:off x="810372" y="3895415"/>
                    <a:ext cx="327964" cy="369331"/>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Freihandform: Form 95">
                    <a:extLst>
                      <a:ext uri="{FF2B5EF4-FFF2-40B4-BE49-F238E27FC236}">
                        <a16:creationId xmlns:a16="http://schemas.microsoft.com/office/drawing/2014/main" id="{0B5F984E-71EC-4D54-8D23-DB0548AF82EE}"/>
                      </a:ext>
                    </a:extLst>
                  </p:cNvPr>
                  <p:cNvSpPr/>
                  <p:nvPr/>
                </p:nvSpPr>
                <p:spPr>
                  <a:xfrm flipV="1">
                    <a:off x="809821" y="3895417"/>
                    <a:ext cx="331523" cy="970383"/>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9" name="Ellipse 98">
                  <a:extLst>
                    <a:ext uri="{FF2B5EF4-FFF2-40B4-BE49-F238E27FC236}">
                      <a16:creationId xmlns:a16="http://schemas.microsoft.com/office/drawing/2014/main" id="{2C92EC47-1F9A-4E1F-8D6A-492799F82584}"/>
                    </a:ext>
                  </a:extLst>
                </p:cNvPr>
                <p:cNvSpPr/>
                <p:nvPr/>
              </p:nvSpPr>
              <p:spPr>
                <a:xfrm>
                  <a:off x="1038932" y="4823529"/>
                  <a:ext cx="95408" cy="9540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grpSp>
        <p:grpSp>
          <p:nvGrpSpPr>
            <p:cNvPr id="116" name="Gruppieren 115">
              <a:extLst>
                <a:ext uri="{FF2B5EF4-FFF2-40B4-BE49-F238E27FC236}">
                  <a16:creationId xmlns:a16="http://schemas.microsoft.com/office/drawing/2014/main" id="{B31CA5B6-A462-4153-AB1E-0BCD6F447E26}"/>
                </a:ext>
              </a:extLst>
            </p:cNvPr>
            <p:cNvGrpSpPr/>
            <p:nvPr/>
          </p:nvGrpSpPr>
          <p:grpSpPr>
            <a:xfrm>
              <a:off x="3286342" y="3900813"/>
              <a:ext cx="2235018" cy="2036248"/>
              <a:chOff x="923363" y="3895415"/>
              <a:chExt cx="2235018" cy="2036248"/>
            </a:xfrm>
          </p:grpSpPr>
          <p:grpSp>
            <p:nvGrpSpPr>
              <p:cNvPr id="117" name="Gruppieren 116">
                <a:extLst>
                  <a:ext uri="{FF2B5EF4-FFF2-40B4-BE49-F238E27FC236}">
                    <a16:creationId xmlns:a16="http://schemas.microsoft.com/office/drawing/2014/main" id="{C496A356-8405-467C-8840-497E47335416}"/>
                  </a:ext>
                </a:extLst>
              </p:cNvPr>
              <p:cNvGrpSpPr/>
              <p:nvPr/>
            </p:nvGrpSpPr>
            <p:grpSpPr>
              <a:xfrm>
                <a:off x="1923102" y="4131305"/>
                <a:ext cx="994919" cy="985980"/>
                <a:chOff x="8148376" y="1214651"/>
                <a:chExt cx="1584150" cy="1569914"/>
              </a:xfrm>
            </p:grpSpPr>
            <p:sp>
              <p:nvSpPr>
                <p:cNvPr id="132" name="Rechteck 131">
                  <a:extLst>
                    <a:ext uri="{FF2B5EF4-FFF2-40B4-BE49-F238E27FC236}">
                      <a16:creationId xmlns:a16="http://schemas.microsoft.com/office/drawing/2014/main" id="{0FCA38CE-FE98-47B6-993C-BAA6F06103F2}"/>
                    </a:ext>
                  </a:extLst>
                </p:cNvPr>
                <p:cNvSpPr/>
                <p:nvPr/>
              </p:nvSpPr>
              <p:spPr>
                <a:xfrm>
                  <a:off x="8148376" y="1214651"/>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33" name="Textfeld 132">
                  <a:extLst>
                    <a:ext uri="{FF2B5EF4-FFF2-40B4-BE49-F238E27FC236}">
                      <a16:creationId xmlns:a16="http://schemas.microsoft.com/office/drawing/2014/main" id="{3D47B0CE-866A-40CF-8B6B-1074950F0B48}"/>
                    </a:ext>
                  </a:extLst>
                </p:cNvPr>
                <p:cNvSpPr txBox="1"/>
                <p:nvPr/>
              </p:nvSpPr>
              <p:spPr>
                <a:xfrm>
                  <a:off x="8155110" y="1341702"/>
                  <a:ext cx="424204" cy="490054"/>
                </a:xfrm>
                <a:prstGeom prst="rect">
                  <a:avLst/>
                </a:prstGeom>
                <a:noFill/>
              </p:spPr>
              <p:txBody>
                <a:bodyPr wrap="none" rtlCol="0">
                  <a:spAutoFit/>
                </a:bodyPr>
                <a:lstStyle/>
                <a:p>
                  <a:r>
                    <a:rPr lang="de-DE" sz="1400" dirty="0"/>
                    <a:t>S</a:t>
                  </a:r>
                </a:p>
              </p:txBody>
            </p:sp>
            <p:sp>
              <p:nvSpPr>
                <p:cNvPr id="134" name="Textfeld 133">
                  <a:extLst>
                    <a:ext uri="{FF2B5EF4-FFF2-40B4-BE49-F238E27FC236}">
                      <a16:creationId xmlns:a16="http://schemas.microsoft.com/office/drawing/2014/main" id="{48B747F6-6D53-4B8E-9A09-230E921F62C7}"/>
                    </a:ext>
                  </a:extLst>
                </p:cNvPr>
                <p:cNvSpPr txBox="1"/>
                <p:nvPr/>
              </p:nvSpPr>
              <p:spPr>
                <a:xfrm>
                  <a:off x="8166908" y="2239631"/>
                  <a:ext cx="449728" cy="490054"/>
                </a:xfrm>
                <a:prstGeom prst="rect">
                  <a:avLst/>
                </a:prstGeom>
                <a:noFill/>
              </p:spPr>
              <p:txBody>
                <a:bodyPr wrap="none" rtlCol="0">
                  <a:spAutoFit/>
                </a:bodyPr>
                <a:lstStyle/>
                <a:p>
                  <a:r>
                    <a:rPr lang="de-DE" sz="1400" dirty="0"/>
                    <a:t>R</a:t>
                  </a:r>
                </a:p>
              </p:txBody>
            </p:sp>
            <p:sp>
              <p:nvSpPr>
                <p:cNvPr id="135" name="Textfeld 134">
                  <a:extLst>
                    <a:ext uri="{FF2B5EF4-FFF2-40B4-BE49-F238E27FC236}">
                      <a16:creationId xmlns:a16="http://schemas.microsoft.com/office/drawing/2014/main" id="{0243CE4B-1F0D-48BC-B4D9-5DB7866F9B26}"/>
                    </a:ext>
                  </a:extLst>
                </p:cNvPr>
                <p:cNvSpPr txBox="1"/>
                <p:nvPr/>
              </p:nvSpPr>
              <p:spPr>
                <a:xfrm>
                  <a:off x="9247065" y="1332238"/>
                  <a:ext cx="485461" cy="490054"/>
                </a:xfrm>
                <a:prstGeom prst="rect">
                  <a:avLst/>
                </a:prstGeom>
                <a:noFill/>
              </p:spPr>
              <p:txBody>
                <a:bodyPr wrap="none" rtlCol="0">
                  <a:spAutoFit/>
                </a:bodyPr>
                <a:lstStyle/>
                <a:p>
                  <a:r>
                    <a:rPr lang="de-DE" sz="1400" dirty="0"/>
                    <a:t>Q</a:t>
                  </a:r>
                </a:p>
              </p:txBody>
            </p:sp>
            <p:sp>
              <p:nvSpPr>
                <p:cNvPr id="136" name="Textfeld 135">
                  <a:extLst>
                    <a:ext uri="{FF2B5EF4-FFF2-40B4-BE49-F238E27FC236}">
                      <a16:creationId xmlns:a16="http://schemas.microsoft.com/office/drawing/2014/main" id="{2589CD62-FD8E-45D3-B746-74389AE5105D}"/>
                    </a:ext>
                  </a:extLst>
                </p:cNvPr>
                <p:cNvSpPr txBox="1"/>
                <p:nvPr/>
              </p:nvSpPr>
              <p:spPr>
                <a:xfrm>
                  <a:off x="8350248" y="1759707"/>
                  <a:ext cx="447174" cy="490054"/>
                </a:xfrm>
                <a:prstGeom prst="rect">
                  <a:avLst/>
                </a:prstGeom>
                <a:noFill/>
              </p:spPr>
              <p:txBody>
                <a:bodyPr wrap="none" rtlCol="0">
                  <a:spAutoFit/>
                </a:bodyPr>
                <a:lstStyle/>
                <a:p>
                  <a:r>
                    <a:rPr lang="de-DE" sz="1400" dirty="0"/>
                    <a:t>C</a:t>
                  </a:r>
                </a:p>
              </p:txBody>
            </p:sp>
            <p:sp>
              <p:nvSpPr>
                <p:cNvPr id="137" name="Gleichschenkliges Dreieck 136">
                  <a:extLst>
                    <a:ext uri="{FF2B5EF4-FFF2-40B4-BE49-F238E27FC236}">
                      <a16:creationId xmlns:a16="http://schemas.microsoft.com/office/drawing/2014/main" id="{577F8267-5131-446B-9F44-3E5DBA204F4A}"/>
                    </a:ext>
                  </a:extLst>
                </p:cNvPr>
                <p:cNvSpPr/>
                <p:nvPr/>
              </p:nvSpPr>
              <p:spPr>
                <a:xfrm rot="5400000">
                  <a:off x="8142997" y="1907614"/>
                  <a:ext cx="225855" cy="215097"/>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sp>
            <p:nvSpPr>
              <p:cNvPr id="118" name="Freihandform: Form 117">
                <a:extLst>
                  <a:ext uri="{FF2B5EF4-FFF2-40B4-BE49-F238E27FC236}">
                    <a16:creationId xmlns:a16="http://schemas.microsoft.com/office/drawing/2014/main" id="{BA922EB3-8E26-4302-A859-970881389453}"/>
                  </a:ext>
                </a:extLst>
              </p:cNvPr>
              <p:cNvSpPr/>
              <p:nvPr/>
            </p:nvSpPr>
            <p:spPr>
              <a:xfrm flipH="1">
                <a:off x="2878462" y="4349396"/>
                <a:ext cx="279919" cy="1582267"/>
              </a:xfrm>
              <a:custGeom>
                <a:avLst/>
                <a:gdLst>
                  <a:gd name="connsiteX0" fmla="*/ 0 w 279919"/>
                  <a:gd name="connsiteY0" fmla="*/ 970384 h 970384"/>
                  <a:gd name="connsiteX1" fmla="*/ 0 w 279919"/>
                  <a:gd name="connsiteY1" fmla="*/ 0 h 970384"/>
                  <a:gd name="connsiteX2" fmla="*/ 279919 w 279919"/>
                  <a:gd name="connsiteY2" fmla="*/ 0 h 970384"/>
                </a:gdLst>
                <a:ahLst/>
                <a:cxnLst>
                  <a:cxn ang="0">
                    <a:pos x="connsiteX0" y="connsiteY0"/>
                  </a:cxn>
                  <a:cxn ang="0">
                    <a:pos x="connsiteX1" y="connsiteY1"/>
                  </a:cxn>
                  <a:cxn ang="0">
                    <a:pos x="connsiteX2" y="connsiteY2"/>
                  </a:cxn>
                </a:cxnLst>
                <a:rect l="l" t="t" r="r" b="b"/>
                <a:pathLst>
                  <a:path w="279919" h="970384">
                    <a:moveTo>
                      <a:pt x="0" y="970384"/>
                    </a:moveTo>
                    <a:lnTo>
                      <a:pt x="0" y="0"/>
                    </a:lnTo>
                    <a:lnTo>
                      <a:pt x="2799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9" name="Gruppieren 118">
                <a:extLst>
                  <a:ext uri="{FF2B5EF4-FFF2-40B4-BE49-F238E27FC236}">
                    <a16:creationId xmlns:a16="http://schemas.microsoft.com/office/drawing/2014/main" id="{BC95AD70-1FF5-40CF-BF51-5025613A50E8}"/>
                  </a:ext>
                </a:extLst>
              </p:cNvPr>
              <p:cNvGrpSpPr/>
              <p:nvPr/>
            </p:nvGrpSpPr>
            <p:grpSpPr>
              <a:xfrm>
                <a:off x="923363" y="3895415"/>
                <a:ext cx="1008074" cy="1712283"/>
                <a:chOff x="923363" y="3895415"/>
                <a:chExt cx="1008074" cy="1712283"/>
              </a:xfrm>
            </p:grpSpPr>
            <p:sp>
              <p:nvSpPr>
                <p:cNvPr id="120" name="Flussdiagramm: Verzögerung 119">
                  <a:extLst>
                    <a:ext uri="{FF2B5EF4-FFF2-40B4-BE49-F238E27FC236}">
                      <a16:creationId xmlns:a16="http://schemas.microsoft.com/office/drawing/2014/main" id="{E9EC573D-7245-48E4-867B-2DDC3C5984E6}"/>
                    </a:ext>
                  </a:extLst>
                </p:cNvPr>
                <p:cNvSpPr/>
                <p:nvPr/>
              </p:nvSpPr>
              <p:spPr>
                <a:xfrm>
                  <a:off x="1138765" y="4753401"/>
                  <a:ext cx="363822" cy="363822"/>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1" name="Flussdiagramm: Verzögerung 120">
                  <a:extLst>
                    <a:ext uri="{FF2B5EF4-FFF2-40B4-BE49-F238E27FC236}">
                      <a16:creationId xmlns:a16="http://schemas.microsoft.com/office/drawing/2014/main" id="{C7C7D338-A015-4CAC-B30A-C11594DB91A1}"/>
                    </a:ext>
                  </a:extLst>
                </p:cNvPr>
                <p:cNvSpPr/>
                <p:nvPr/>
              </p:nvSpPr>
              <p:spPr>
                <a:xfrm>
                  <a:off x="1150614" y="4178507"/>
                  <a:ext cx="363822" cy="363822"/>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Freihandform: Form 121">
                  <a:extLst>
                    <a:ext uri="{FF2B5EF4-FFF2-40B4-BE49-F238E27FC236}">
                      <a16:creationId xmlns:a16="http://schemas.microsoft.com/office/drawing/2014/main" id="{10AE672B-2A1F-4A75-8410-C63D811ACA78}"/>
                    </a:ext>
                  </a:extLst>
                </p:cNvPr>
                <p:cNvSpPr/>
                <p:nvPr/>
              </p:nvSpPr>
              <p:spPr>
                <a:xfrm>
                  <a:off x="1651518" y="4637314"/>
                  <a:ext cx="279919" cy="970384"/>
                </a:xfrm>
                <a:custGeom>
                  <a:avLst/>
                  <a:gdLst>
                    <a:gd name="connsiteX0" fmla="*/ 0 w 279919"/>
                    <a:gd name="connsiteY0" fmla="*/ 970384 h 970384"/>
                    <a:gd name="connsiteX1" fmla="*/ 0 w 279919"/>
                    <a:gd name="connsiteY1" fmla="*/ 0 h 970384"/>
                    <a:gd name="connsiteX2" fmla="*/ 279919 w 279919"/>
                    <a:gd name="connsiteY2" fmla="*/ 0 h 970384"/>
                  </a:gdLst>
                  <a:ahLst/>
                  <a:cxnLst>
                    <a:cxn ang="0">
                      <a:pos x="connsiteX0" y="connsiteY0"/>
                    </a:cxn>
                    <a:cxn ang="0">
                      <a:pos x="connsiteX1" y="connsiteY1"/>
                    </a:cxn>
                    <a:cxn ang="0">
                      <a:pos x="connsiteX2" y="connsiteY2"/>
                    </a:cxn>
                  </a:cxnLst>
                  <a:rect l="l" t="t" r="r" b="b"/>
                  <a:pathLst>
                    <a:path w="279919" h="970384">
                      <a:moveTo>
                        <a:pt x="0" y="970384"/>
                      </a:moveTo>
                      <a:lnTo>
                        <a:pt x="0" y="0"/>
                      </a:lnTo>
                      <a:lnTo>
                        <a:pt x="2799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3" name="Freihandform: Form 122">
                  <a:extLst>
                    <a:ext uri="{FF2B5EF4-FFF2-40B4-BE49-F238E27FC236}">
                      <a16:creationId xmlns:a16="http://schemas.microsoft.com/office/drawing/2014/main" id="{4EF4E529-68AB-4ECD-AA5A-4737F3557E07}"/>
                    </a:ext>
                  </a:extLst>
                </p:cNvPr>
                <p:cNvSpPr/>
                <p:nvPr/>
              </p:nvSpPr>
              <p:spPr>
                <a:xfrm>
                  <a:off x="923729" y="5051755"/>
                  <a:ext cx="202351" cy="369331"/>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Freihandform: Form 123">
                  <a:extLst>
                    <a:ext uri="{FF2B5EF4-FFF2-40B4-BE49-F238E27FC236}">
                      <a16:creationId xmlns:a16="http://schemas.microsoft.com/office/drawing/2014/main" id="{F40723B5-F877-4335-83FD-ED44C1B7C6DE}"/>
                    </a:ext>
                  </a:extLst>
                </p:cNvPr>
                <p:cNvSpPr/>
                <p:nvPr/>
              </p:nvSpPr>
              <p:spPr>
                <a:xfrm>
                  <a:off x="923363" y="4450702"/>
                  <a:ext cx="195943" cy="970383"/>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5" name="Freihandform: Form 124">
                  <a:extLst>
                    <a:ext uri="{FF2B5EF4-FFF2-40B4-BE49-F238E27FC236}">
                      <a16:creationId xmlns:a16="http://schemas.microsoft.com/office/drawing/2014/main" id="{37747511-7BFE-4B40-B3E3-A8288DDEF829}"/>
                    </a:ext>
                  </a:extLst>
                </p:cNvPr>
                <p:cNvSpPr/>
                <p:nvPr/>
              </p:nvSpPr>
              <p:spPr>
                <a:xfrm>
                  <a:off x="923363" y="4450702"/>
                  <a:ext cx="220228" cy="970383"/>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6" name="Freihandform: Form 125">
                  <a:extLst>
                    <a:ext uri="{FF2B5EF4-FFF2-40B4-BE49-F238E27FC236}">
                      <a16:creationId xmlns:a16="http://schemas.microsoft.com/office/drawing/2014/main" id="{3FBA4607-2824-4C2C-B09E-DFBB528305AA}"/>
                    </a:ext>
                  </a:extLst>
                </p:cNvPr>
                <p:cNvSpPr/>
                <p:nvPr/>
              </p:nvSpPr>
              <p:spPr>
                <a:xfrm>
                  <a:off x="1502797" y="4937760"/>
                  <a:ext cx="421419" cy="0"/>
                </a:xfrm>
                <a:custGeom>
                  <a:avLst/>
                  <a:gdLst>
                    <a:gd name="connsiteX0" fmla="*/ 0 w 421419"/>
                    <a:gd name="connsiteY0" fmla="*/ 0 h 0"/>
                    <a:gd name="connsiteX1" fmla="*/ 421419 w 421419"/>
                    <a:gd name="connsiteY1" fmla="*/ 0 h 0"/>
                  </a:gdLst>
                  <a:ahLst/>
                  <a:cxnLst>
                    <a:cxn ang="0">
                      <a:pos x="connsiteX0" y="connsiteY0"/>
                    </a:cxn>
                    <a:cxn ang="0">
                      <a:pos x="connsiteX1" y="connsiteY1"/>
                    </a:cxn>
                  </a:cxnLst>
                  <a:rect l="l" t="t" r="r" b="b"/>
                  <a:pathLst>
                    <a:path w="421419">
                      <a:moveTo>
                        <a:pt x="0" y="0"/>
                      </a:moveTo>
                      <a:lnTo>
                        <a:pt x="4214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Freihandform: Form 126">
                  <a:extLst>
                    <a:ext uri="{FF2B5EF4-FFF2-40B4-BE49-F238E27FC236}">
                      <a16:creationId xmlns:a16="http://schemas.microsoft.com/office/drawing/2014/main" id="{20E04D83-81DC-4275-9F83-7F605A2571D6}"/>
                    </a:ext>
                  </a:extLst>
                </p:cNvPr>
                <p:cNvSpPr/>
                <p:nvPr/>
              </p:nvSpPr>
              <p:spPr>
                <a:xfrm>
                  <a:off x="1501683" y="4353943"/>
                  <a:ext cx="421419" cy="0"/>
                </a:xfrm>
                <a:custGeom>
                  <a:avLst/>
                  <a:gdLst>
                    <a:gd name="connsiteX0" fmla="*/ 0 w 421419"/>
                    <a:gd name="connsiteY0" fmla="*/ 0 h 0"/>
                    <a:gd name="connsiteX1" fmla="*/ 421419 w 421419"/>
                    <a:gd name="connsiteY1" fmla="*/ 0 h 0"/>
                  </a:gdLst>
                  <a:ahLst/>
                  <a:cxnLst>
                    <a:cxn ang="0">
                      <a:pos x="connsiteX0" y="connsiteY0"/>
                    </a:cxn>
                    <a:cxn ang="0">
                      <a:pos x="connsiteX1" y="connsiteY1"/>
                    </a:cxn>
                  </a:cxnLst>
                  <a:rect l="l" t="t" r="r" b="b"/>
                  <a:pathLst>
                    <a:path w="421419">
                      <a:moveTo>
                        <a:pt x="0" y="0"/>
                      </a:moveTo>
                      <a:lnTo>
                        <a:pt x="4214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8" name="Gruppieren 127">
                  <a:extLst>
                    <a:ext uri="{FF2B5EF4-FFF2-40B4-BE49-F238E27FC236}">
                      <a16:creationId xmlns:a16="http://schemas.microsoft.com/office/drawing/2014/main" id="{2C4AB16B-6AA8-4BAB-AE03-FCBF7667D023}"/>
                    </a:ext>
                  </a:extLst>
                </p:cNvPr>
                <p:cNvGrpSpPr/>
                <p:nvPr/>
              </p:nvGrpSpPr>
              <p:grpSpPr>
                <a:xfrm>
                  <a:off x="989834" y="3895415"/>
                  <a:ext cx="151510" cy="970385"/>
                  <a:chOff x="809821" y="3895415"/>
                  <a:chExt cx="331523" cy="970385"/>
                </a:xfrm>
              </p:grpSpPr>
              <p:sp>
                <p:nvSpPr>
                  <p:cNvPr id="130" name="Freihandform: Form 129">
                    <a:extLst>
                      <a:ext uri="{FF2B5EF4-FFF2-40B4-BE49-F238E27FC236}">
                        <a16:creationId xmlns:a16="http://schemas.microsoft.com/office/drawing/2014/main" id="{E4BF5428-3898-4F0B-B079-2353F614D639}"/>
                      </a:ext>
                    </a:extLst>
                  </p:cNvPr>
                  <p:cNvSpPr/>
                  <p:nvPr/>
                </p:nvSpPr>
                <p:spPr>
                  <a:xfrm flipV="1">
                    <a:off x="810372" y="3895415"/>
                    <a:ext cx="327964" cy="369331"/>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Freihandform: Form 130">
                    <a:extLst>
                      <a:ext uri="{FF2B5EF4-FFF2-40B4-BE49-F238E27FC236}">
                        <a16:creationId xmlns:a16="http://schemas.microsoft.com/office/drawing/2014/main" id="{9233CB8B-F7A1-49D5-8126-36105469B0A8}"/>
                      </a:ext>
                    </a:extLst>
                  </p:cNvPr>
                  <p:cNvSpPr/>
                  <p:nvPr/>
                </p:nvSpPr>
                <p:spPr>
                  <a:xfrm flipV="1">
                    <a:off x="809821" y="3895417"/>
                    <a:ext cx="331523" cy="970383"/>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9" name="Ellipse 128">
                  <a:extLst>
                    <a:ext uri="{FF2B5EF4-FFF2-40B4-BE49-F238E27FC236}">
                      <a16:creationId xmlns:a16="http://schemas.microsoft.com/office/drawing/2014/main" id="{636D5271-5F15-437F-817F-1F10E25C4E30}"/>
                    </a:ext>
                  </a:extLst>
                </p:cNvPr>
                <p:cNvSpPr/>
                <p:nvPr/>
              </p:nvSpPr>
              <p:spPr>
                <a:xfrm>
                  <a:off x="1038932" y="4823529"/>
                  <a:ext cx="95408" cy="9540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grpSp>
        <p:grpSp>
          <p:nvGrpSpPr>
            <p:cNvPr id="138" name="Gruppieren 137">
              <a:extLst>
                <a:ext uri="{FF2B5EF4-FFF2-40B4-BE49-F238E27FC236}">
                  <a16:creationId xmlns:a16="http://schemas.microsoft.com/office/drawing/2014/main" id="{8558ECE4-6C18-4EEC-90BB-5931D7264A70}"/>
                </a:ext>
              </a:extLst>
            </p:cNvPr>
            <p:cNvGrpSpPr/>
            <p:nvPr/>
          </p:nvGrpSpPr>
          <p:grpSpPr>
            <a:xfrm>
              <a:off x="5700378" y="3895415"/>
              <a:ext cx="2235018" cy="2036248"/>
              <a:chOff x="923363" y="3895415"/>
              <a:chExt cx="2235018" cy="2036248"/>
            </a:xfrm>
          </p:grpSpPr>
          <p:grpSp>
            <p:nvGrpSpPr>
              <p:cNvPr id="139" name="Gruppieren 138">
                <a:extLst>
                  <a:ext uri="{FF2B5EF4-FFF2-40B4-BE49-F238E27FC236}">
                    <a16:creationId xmlns:a16="http://schemas.microsoft.com/office/drawing/2014/main" id="{DE4E252E-AA78-447F-878F-D29527A32B39}"/>
                  </a:ext>
                </a:extLst>
              </p:cNvPr>
              <p:cNvGrpSpPr/>
              <p:nvPr/>
            </p:nvGrpSpPr>
            <p:grpSpPr>
              <a:xfrm>
                <a:off x="1923102" y="4131305"/>
                <a:ext cx="994919" cy="985980"/>
                <a:chOff x="8148376" y="1214651"/>
                <a:chExt cx="1584150" cy="1569914"/>
              </a:xfrm>
            </p:grpSpPr>
            <p:sp>
              <p:nvSpPr>
                <p:cNvPr id="154" name="Rechteck 153">
                  <a:extLst>
                    <a:ext uri="{FF2B5EF4-FFF2-40B4-BE49-F238E27FC236}">
                      <a16:creationId xmlns:a16="http://schemas.microsoft.com/office/drawing/2014/main" id="{FBE42471-653D-43E5-A8EC-F4E398B9CDED}"/>
                    </a:ext>
                  </a:extLst>
                </p:cNvPr>
                <p:cNvSpPr/>
                <p:nvPr/>
              </p:nvSpPr>
              <p:spPr>
                <a:xfrm>
                  <a:off x="8148376" y="1214651"/>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55" name="Textfeld 154">
                  <a:extLst>
                    <a:ext uri="{FF2B5EF4-FFF2-40B4-BE49-F238E27FC236}">
                      <a16:creationId xmlns:a16="http://schemas.microsoft.com/office/drawing/2014/main" id="{06A3731E-5686-450A-876B-279DC5EC53EB}"/>
                    </a:ext>
                  </a:extLst>
                </p:cNvPr>
                <p:cNvSpPr txBox="1"/>
                <p:nvPr/>
              </p:nvSpPr>
              <p:spPr>
                <a:xfrm>
                  <a:off x="8155110" y="1341702"/>
                  <a:ext cx="424204" cy="490054"/>
                </a:xfrm>
                <a:prstGeom prst="rect">
                  <a:avLst/>
                </a:prstGeom>
                <a:noFill/>
              </p:spPr>
              <p:txBody>
                <a:bodyPr wrap="none" rtlCol="0">
                  <a:spAutoFit/>
                </a:bodyPr>
                <a:lstStyle/>
                <a:p>
                  <a:r>
                    <a:rPr lang="de-DE" sz="1400" dirty="0"/>
                    <a:t>S</a:t>
                  </a:r>
                </a:p>
              </p:txBody>
            </p:sp>
            <p:sp>
              <p:nvSpPr>
                <p:cNvPr id="156" name="Textfeld 155">
                  <a:extLst>
                    <a:ext uri="{FF2B5EF4-FFF2-40B4-BE49-F238E27FC236}">
                      <a16:creationId xmlns:a16="http://schemas.microsoft.com/office/drawing/2014/main" id="{CDF11087-68EE-40E7-857F-752C39691DFD}"/>
                    </a:ext>
                  </a:extLst>
                </p:cNvPr>
                <p:cNvSpPr txBox="1"/>
                <p:nvPr/>
              </p:nvSpPr>
              <p:spPr>
                <a:xfrm>
                  <a:off x="8166908" y="2239631"/>
                  <a:ext cx="449728" cy="490054"/>
                </a:xfrm>
                <a:prstGeom prst="rect">
                  <a:avLst/>
                </a:prstGeom>
                <a:noFill/>
              </p:spPr>
              <p:txBody>
                <a:bodyPr wrap="none" rtlCol="0">
                  <a:spAutoFit/>
                </a:bodyPr>
                <a:lstStyle/>
                <a:p>
                  <a:r>
                    <a:rPr lang="de-DE" sz="1400" dirty="0"/>
                    <a:t>R</a:t>
                  </a:r>
                </a:p>
              </p:txBody>
            </p:sp>
            <p:sp>
              <p:nvSpPr>
                <p:cNvPr id="157" name="Textfeld 156">
                  <a:extLst>
                    <a:ext uri="{FF2B5EF4-FFF2-40B4-BE49-F238E27FC236}">
                      <a16:creationId xmlns:a16="http://schemas.microsoft.com/office/drawing/2014/main" id="{DF03CB84-8AB3-4621-9405-68AC2D7A1F26}"/>
                    </a:ext>
                  </a:extLst>
                </p:cNvPr>
                <p:cNvSpPr txBox="1"/>
                <p:nvPr/>
              </p:nvSpPr>
              <p:spPr>
                <a:xfrm>
                  <a:off x="9247065" y="1332238"/>
                  <a:ext cx="485461" cy="490054"/>
                </a:xfrm>
                <a:prstGeom prst="rect">
                  <a:avLst/>
                </a:prstGeom>
                <a:noFill/>
              </p:spPr>
              <p:txBody>
                <a:bodyPr wrap="none" rtlCol="0">
                  <a:spAutoFit/>
                </a:bodyPr>
                <a:lstStyle/>
                <a:p>
                  <a:r>
                    <a:rPr lang="de-DE" sz="1400" dirty="0"/>
                    <a:t>Q</a:t>
                  </a:r>
                </a:p>
              </p:txBody>
            </p:sp>
            <p:sp>
              <p:nvSpPr>
                <p:cNvPr id="158" name="Textfeld 157">
                  <a:extLst>
                    <a:ext uri="{FF2B5EF4-FFF2-40B4-BE49-F238E27FC236}">
                      <a16:creationId xmlns:a16="http://schemas.microsoft.com/office/drawing/2014/main" id="{6267DC8E-94E6-46E3-BFCF-FB8C595BEFD4}"/>
                    </a:ext>
                  </a:extLst>
                </p:cNvPr>
                <p:cNvSpPr txBox="1"/>
                <p:nvPr/>
              </p:nvSpPr>
              <p:spPr>
                <a:xfrm>
                  <a:off x="8350248" y="1759707"/>
                  <a:ext cx="447174" cy="490054"/>
                </a:xfrm>
                <a:prstGeom prst="rect">
                  <a:avLst/>
                </a:prstGeom>
                <a:noFill/>
              </p:spPr>
              <p:txBody>
                <a:bodyPr wrap="none" rtlCol="0">
                  <a:spAutoFit/>
                </a:bodyPr>
                <a:lstStyle/>
                <a:p>
                  <a:r>
                    <a:rPr lang="de-DE" sz="1400" dirty="0"/>
                    <a:t>C</a:t>
                  </a:r>
                </a:p>
              </p:txBody>
            </p:sp>
            <p:sp>
              <p:nvSpPr>
                <p:cNvPr id="159" name="Gleichschenkliges Dreieck 158">
                  <a:extLst>
                    <a:ext uri="{FF2B5EF4-FFF2-40B4-BE49-F238E27FC236}">
                      <a16:creationId xmlns:a16="http://schemas.microsoft.com/office/drawing/2014/main" id="{0A22E0DD-0FBF-4004-A0E2-6CA1E4621A78}"/>
                    </a:ext>
                  </a:extLst>
                </p:cNvPr>
                <p:cNvSpPr/>
                <p:nvPr/>
              </p:nvSpPr>
              <p:spPr>
                <a:xfrm rot="5400000">
                  <a:off x="8142997" y="1907614"/>
                  <a:ext cx="225855" cy="215097"/>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sp>
            <p:nvSpPr>
              <p:cNvPr id="140" name="Freihandform: Form 139">
                <a:extLst>
                  <a:ext uri="{FF2B5EF4-FFF2-40B4-BE49-F238E27FC236}">
                    <a16:creationId xmlns:a16="http://schemas.microsoft.com/office/drawing/2014/main" id="{9111233B-13D9-4B22-9824-9E19ECF63059}"/>
                  </a:ext>
                </a:extLst>
              </p:cNvPr>
              <p:cNvSpPr/>
              <p:nvPr/>
            </p:nvSpPr>
            <p:spPr>
              <a:xfrm flipH="1">
                <a:off x="2878462" y="4349396"/>
                <a:ext cx="279919" cy="1582267"/>
              </a:xfrm>
              <a:custGeom>
                <a:avLst/>
                <a:gdLst>
                  <a:gd name="connsiteX0" fmla="*/ 0 w 279919"/>
                  <a:gd name="connsiteY0" fmla="*/ 970384 h 970384"/>
                  <a:gd name="connsiteX1" fmla="*/ 0 w 279919"/>
                  <a:gd name="connsiteY1" fmla="*/ 0 h 970384"/>
                  <a:gd name="connsiteX2" fmla="*/ 279919 w 279919"/>
                  <a:gd name="connsiteY2" fmla="*/ 0 h 970384"/>
                </a:gdLst>
                <a:ahLst/>
                <a:cxnLst>
                  <a:cxn ang="0">
                    <a:pos x="connsiteX0" y="connsiteY0"/>
                  </a:cxn>
                  <a:cxn ang="0">
                    <a:pos x="connsiteX1" y="connsiteY1"/>
                  </a:cxn>
                  <a:cxn ang="0">
                    <a:pos x="connsiteX2" y="connsiteY2"/>
                  </a:cxn>
                </a:cxnLst>
                <a:rect l="l" t="t" r="r" b="b"/>
                <a:pathLst>
                  <a:path w="279919" h="970384">
                    <a:moveTo>
                      <a:pt x="0" y="970384"/>
                    </a:moveTo>
                    <a:lnTo>
                      <a:pt x="0" y="0"/>
                    </a:lnTo>
                    <a:lnTo>
                      <a:pt x="2799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1" name="Gruppieren 140">
                <a:extLst>
                  <a:ext uri="{FF2B5EF4-FFF2-40B4-BE49-F238E27FC236}">
                    <a16:creationId xmlns:a16="http://schemas.microsoft.com/office/drawing/2014/main" id="{AF2DC179-4897-45D8-AFF1-AEEA1686CFA8}"/>
                  </a:ext>
                </a:extLst>
              </p:cNvPr>
              <p:cNvGrpSpPr/>
              <p:nvPr/>
            </p:nvGrpSpPr>
            <p:grpSpPr>
              <a:xfrm>
                <a:off x="923363" y="3895415"/>
                <a:ext cx="1008074" cy="1712283"/>
                <a:chOff x="923363" y="3895415"/>
                <a:chExt cx="1008074" cy="1712283"/>
              </a:xfrm>
            </p:grpSpPr>
            <p:sp>
              <p:nvSpPr>
                <p:cNvPr id="142" name="Flussdiagramm: Verzögerung 141">
                  <a:extLst>
                    <a:ext uri="{FF2B5EF4-FFF2-40B4-BE49-F238E27FC236}">
                      <a16:creationId xmlns:a16="http://schemas.microsoft.com/office/drawing/2014/main" id="{D24CDF4C-3966-4EAA-A7CB-633C81287479}"/>
                    </a:ext>
                  </a:extLst>
                </p:cNvPr>
                <p:cNvSpPr/>
                <p:nvPr/>
              </p:nvSpPr>
              <p:spPr>
                <a:xfrm>
                  <a:off x="1138765" y="4753401"/>
                  <a:ext cx="363822" cy="363822"/>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3" name="Flussdiagramm: Verzögerung 142">
                  <a:extLst>
                    <a:ext uri="{FF2B5EF4-FFF2-40B4-BE49-F238E27FC236}">
                      <a16:creationId xmlns:a16="http://schemas.microsoft.com/office/drawing/2014/main" id="{E3CD58E6-4591-47C2-85DD-0AC04BE5765A}"/>
                    </a:ext>
                  </a:extLst>
                </p:cNvPr>
                <p:cNvSpPr/>
                <p:nvPr/>
              </p:nvSpPr>
              <p:spPr>
                <a:xfrm>
                  <a:off x="1150614" y="4178507"/>
                  <a:ext cx="363822" cy="363822"/>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4" name="Freihandform: Form 143">
                  <a:extLst>
                    <a:ext uri="{FF2B5EF4-FFF2-40B4-BE49-F238E27FC236}">
                      <a16:creationId xmlns:a16="http://schemas.microsoft.com/office/drawing/2014/main" id="{F25D6957-02EE-49F9-A207-8EF7E7F6EC8A}"/>
                    </a:ext>
                  </a:extLst>
                </p:cNvPr>
                <p:cNvSpPr/>
                <p:nvPr/>
              </p:nvSpPr>
              <p:spPr>
                <a:xfrm>
                  <a:off x="1651518" y="4637314"/>
                  <a:ext cx="279919" cy="970384"/>
                </a:xfrm>
                <a:custGeom>
                  <a:avLst/>
                  <a:gdLst>
                    <a:gd name="connsiteX0" fmla="*/ 0 w 279919"/>
                    <a:gd name="connsiteY0" fmla="*/ 970384 h 970384"/>
                    <a:gd name="connsiteX1" fmla="*/ 0 w 279919"/>
                    <a:gd name="connsiteY1" fmla="*/ 0 h 970384"/>
                    <a:gd name="connsiteX2" fmla="*/ 279919 w 279919"/>
                    <a:gd name="connsiteY2" fmla="*/ 0 h 970384"/>
                  </a:gdLst>
                  <a:ahLst/>
                  <a:cxnLst>
                    <a:cxn ang="0">
                      <a:pos x="connsiteX0" y="connsiteY0"/>
                    </a:cxn>
                    <a:cxn ang="0">
                      <a:pos x="connsiteX1" y="connsiteY1"/>
                    </a:cxn>
                    <a:cxn ang="0">
                      <a:pos x="connsiteX2" y="connsiteY2"/>
                    </a:cxn>
                  </a:cxnLst>
                  <a:rect l="l" t="t" r="r" b="b"/>
                  <a:pathLst>
                    <a:path w="279919" h="970384">
                      <a:moveTo>
                        <a:pt x="0" y="970384"/>
                      </a:moveTo>
                      <a:lnTo>
                        <a:pt x="0" y="0"/>
                      </a:lnTo>
                      <a:lnTo>
                        <a:pt x="2799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Freihandform: Form 144">
                  <a:extLst>
                    <a:ext uri="{FF2B5EF4-FFF2-40B4-BE49-F238E27FC236}">
                      <a16:creationId xmlns:a16="http://schemas.microsoft.com/office/drawing/2014/main" id="{701A7974-E382-4D63-ABF3-9F4B68B64CF8}"/>
                    </a:ext>
                  </a:extLst>
                </p:cNvPr>
                <p:cNvSpPr/>
                <p:nvPr/>
              </p:nvSpPr>
              <p:spPr>
                <a:xfrm>
                  <a:off x="923729" y="5051755"/>
                  <a:ext cx="202351" cy="369331"/>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Form 145">
                  <a:extLst>
                    <a:ext uri="{FF2B5EF4-FFF2-40B4-BE49-F238E27FC236}">
                      <a16:creationId xmlns:a16="http://schemas.microsoft.com/office/drawing/2014/main" id="{2CE05DB4-B12F-4757-9155-2C5386A418E7}"/>
                    </a:ext>
                  </a:extLst>
                </p:cNvPr>
                <p:cNvSpPr/>
                <p:nvPr/>
              </p:nvSpPr>
              <p:spPr>
                <a:xfrm>
                  <a:off x="923363" y="4450702"/>
                  <a:ext cx="195943" cy="970383"/>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7" name="Freihandform: Form 146">
                  <a:extLst>
                    <a:ext uri="{FF2B5EF4-FFF2-40B4-BE49-F238E27FC236}">
                      <a16:creationId xmlns:a16="http://schemas.microsoft.com/office/drawing/2014/main" id="{D2EAB128-2E60-4FB5-ABF6-4C6F5F0B7DDD}"/>
                    </a:ext>
                  </a:extLst>
                </p:cNvPr>
                <p:cNvSpPr/>
                <p:nvPr/>
              </p:nvSpPr>
              <p:spPr>
                <a:xfrm>
                  <a:off x="923363" y="4450702"/>
                  <a:ext cx="220228" cy="970383"/>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Freihandform: Form 147">
                  <a:extLst>
                    <a:ext uri="{FF2B5EF4-FFF2-40B4-BE49-F238E27FC236}">
                      <a16:creationId xmlns:a16="http://schemas.microsoft.com/office/drawing/2014/main" id="{DCDE9948-C3C8-4210-BD0E-88230E17D13D}"/>
                    </a:ext>
                  </a:extLst>
                </p:cNvPr>
                <p:cNvSpPr/>
                <p:nvPr/>
              </p:nvSpPr>
              <p:spPr>
                <a:xfrm>
                  <a:off x="1502797" y="4937760"/>
                  <a:ext cx="421419" cy="0"/>
                </a:xfrm>
                <a:custGeom>
                  <a:avLst/>
                  <a:gdLst>
                    <a:gd name="connsiteX0" fmla="*/ 0 w 421419"/>
                    <a:gd name="connsiteY0" fmla="*/ 0 h 0"/>
                    <a:gd name="connsiteX1" fmla="*/ 421419 w 421419"/>
                    <a:gd name="connsiteY1" fmla="*/ 0 h 0"/>
                  </a:gdLst>
                  <a:ahLst/>
                  <a:cxnLst>
                    <a:cxn ang="0">
                      <a:pos x="connsiteX0" y="connsiteY0"/>
                    </a:cxn>
                    <a:cxn ang="0">
                      <a:pos x="connsiteX1" y="connsiteY1"/>
                    </a:cxn>
                  </a:cxnLst>
                  <a:rect l="l" t="t" r="r" b="b"/>
                  <a:pathLst>
                    <a:path w="421419">
                      <a:moveTo>
                        <a:pt x="0" y="0"/>
                      </a:moveTo>
                      <a:lnTo>
                        <a:pt x="4214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9" name="Freihandform: Form 148">
                  <a:extLst>
                    <a:ext uri="{FF2B5EF4-FFF2-40B4-BE49-F238E27FC236}">
                      <a16:creationId xmlns:a16="http://schemas.microsoft.com/office/drawing/2014/main" id="{29E99BCD-09A1-42EE-9B23-B4A5425D68C0}"/>
                    </a:ext>
                  </a:extLst>
                </p:cNvPr>
                <p:cNvSpPr/>
                <p:nvPr/>
              </p:nvSpPr>
              <p:spPr>
                <a:xfrm>
                  <a:off x="1501683" y="4353943"/>
                  <a:ext cx="421419" cy="0"/>
                </a:xfrm>
                <a:custGeom>
                  <a:avLst/>
                  <a:gdLst>
                    <a:gd name="connsiteX0" fmla="*/ 0 w 421419"/>
                    <a:gd name="connsiteY0" fmla="*/ 0 h 0"/>
                    <a:gd name="connsiteX1" fmla="*/ 421419 w 421419"/>
                    <a:gd name="connsiteY1" fmla="*/ 0 h 0"/>
                  </a:gdLst>
                  <a:ahLst/>
                  <a:cxnLst>
                    <a:cxn ang="0">
                      <a:pos x="connsiteX0" y="connsiteY0"/>
                    </a:cxn>
                    <a:cxn ang="0">
                      <a:pos x="connsiteX1" y="connsiteY1"/>
                    </a:cxn>
                  </a:cxnLst>
                  <a:rect l="l" t="t" r="r" b="b"/>
                  <a:pathLst>
                    <a:path w="421419">
                      <a:moveTo>
                        <a:pt x="0" y="0"/>
                      </a:moveTo>
                      <a:lnTo>
                        <a:pt x="42141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0" name="Gruppieren 149">
                  <a:extLst>
                    <a:ext uri="{FF2B5EF4-FFF2-40B4-BE49-F238E27FC236}">
                      <a16:creationId xmlns:a16="http://schemas.microsoft.com/office/drawing/2014/main" id="{6CFEB48B-F8BF-4AF4-BD48-88599F9F3FD0}"/>
                    </a:ext>
                  </a:extLst>
                </p:cNvPr>
                <p:cNvGrpSpPr/>
                <p:nvPr/>
              </p:nvGrpSpPr>
              <p:grpSpPr>
                <a:xfrm>
                  <a:off x="989834" y="3895415"/>
                  <a:ext cx="151510" cy="970385"/>
                  <a:chOff x="809821" y="3895415"/>
                  <a:chExt cx="331523" cy="970385"/>
                </a:xfrm>
              </p:grpSpPr>
              <p:sp>
                <p:nvSpPr>
                  <p:cNvPr id="152" name="Freihandform: Form 151">
                    <a:extLst>
                      <a:ext uri="{FF2B5EF4-FFF2-40B4-BE49-F238E27FC236}">
                        <a16:creationId xmlns:a16="http://schemas.microsoft.com/office/drawing/2014/main" id="{01206174-3A9F-44E4-8AF5-497EA704307A}"/>
                      </a:ext>
                    </a:extLst>
                  </p:cNvPr>
                  <p:cNvSpPr/>
                  <p:nvPr/>
                </p:nvSpPr>
                <p:spPr>
                  <a:xfrm flipV="1">
                    <a:off x="810372" y="3895415"/>
                    <a:ext cx="327964" cy="369331"/>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3" name="Freihandform: Form 152">
                    <a:extLst>
                      <a:ext uri="{FF2B5EF4-FFF2-40B4-BE49-F238E27FC236}">
                        <a16:creationId xmlns:a16="http://schemas.microsoft.com/office/drawing/2014/main" id="{57DB9516-1CB1-484F-BCE7-C970A048EDB5}"/>
                      </a:ext>
                    </a:extLst>
                  </p:cNvPr>
                  <p:cNvSpPr/>
                  <p:nvPr/>
                </p:nvSpPr>
                <p:spPr>
                  <a:xfrm flipV="1">
                    <a:off x="809821" y="3895417"/>
                    <a:ext cx="331523" cy="970383"/>
                  </a:xfrm>
                  <a:custGeom>
                    <a:avLst/>
                    <a:gdLst>
                      <a:gd name="connsiteX0" fmla="*/ 0 w 195943"/>
                      <a:gd name="connsiteY0" fmla="*/ 345233 h 345233"/>
                      <a:gd name="connsiteX1" fmla="*/ 0 w 195943"/>
                      <a:gd name="connsiteY1" fmla="*/ 0 h 345233"/>
                      <a:gd name="connsiteX2" fmla="*/ 195943 w 195943"/>
                      <a:gd name="connsiteY2" fmla="*/ 0 h 345233"/>
                    </a:gdLst>
                    <a:ahLst/>
                    <a:cxnLst>
                      <a:cxn ang="0">
                        <a:pos x="connsiteX0" y="connsiteY0"/>
                      </a:cxn>
                      <a:cxn ang="0">
                        <a:pos x="connsiteX1" y="connsiteY1"/>
                      </a:cxn>
                      <a:cxn ang="0">
                        <a:pos x="connsiteX2" y="connsiteY2"/>
                      </a:cxn>
                    </a:cxnLst>
                    <a:rect l="l" t="t" r="r" b="b"/>
                    <a:pathLst>
                      <a:path w="195943" h="345233">
                        <a:moveTo>
                          <a:pt x="0" y="345233"/>
                        </a:moveTo>
                        <a:lnTo>
                          <a:pt x="0" y="0"/>
                        </a:lnTo>
                        <a:lnTo>
                          <a:pt x="1959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51" name="Ellipse 150">
                  <a:extLst>
                    <a:ext uri="{FF2B5EF4-FFF2-40B4-BE49-F238E27FC236}">
                      <a16:creationId xmlns:a16="http://schemas.microsoft.com/office/drawing/2014/main" id="{5049DAE7-B5CE-4BF4-881B-870830746CA2}"/>
                    </a:ext>
                  </a:extLst>
                </p:cNvPr>
                <p:cNvSpPr/>
                <p:nvPr/>
              </p:nvSpPr>
              <p:spPr>
                <a:xfrm>
                  <a:off x="1038932" y="4823529"/>
                  <a:ext cx="95408" cy="9540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grpSp>
        </p:grpSp>
        <p:sp>
          <p:nvSpPr>
            <p:cNvPr id="160" name="Textfeld 159">
              <a:extLst>
                <a:ext uri="{FF2B5EF4-FFF2-40B4-BE49-F238E27FC236}">
                  <a16:creationId xmlns:a16="http://schemas.microsoft.com/office/drawing/2014/main" id="{4F4555D3-9DA3-4546-A6C4-674C279BC4DC}"/>
                </a:ext>
              </a:extLst>
            </p:cNvPr>
            <p:cNvSpPr txBox="1"/>
            <p:nvPr/>
          </p:nvSpPr>
          <p:spPr>
            <a:xfrm>
              <a:off x="828813" y="3540663"/>
              <a:ext cx="385042" cy="369332"/>
            </a:xfrm>
            <a:prstGeom prst="rect">
              <a:avLst/>
            </a:prstGeom>
            <a:noFill/>
          </p:spPr>
          <p:txBody>
            <a:bodyPr wrap="none" rtlCol="0">
              <a:spAutoFit/>
            </a:bodyPr>
            <a:lstStyle/>
            <a:p>
              <a:r>
                <a:rPr lang="de-DE" dirty="0"/>
                <a:t>d</a:t>
              </a:r>
              <a:r>
                <a:rPr lang="de-DE" baseline="-25000" dirty="0"/>
                <a:t>0</a:t>
              </a:r>
            </a:p>
          </p:txBody>
        </p:sp>
        <p:sp>
          <p:nvSpPr>
            <p:cNvPr id="161" name="Textfeld 160">
              <a:extLst>
                <a:ext uri="{FF2B5EF4-FFF2-40B4-BE49-F238E27FC236}">
                  <a16:creationId xmlns:a16="http://schemas.microsoft.com/office/drawing/2014/main" id="{1DEDEE63-C92A-4E4E-9D52-9F8914256BEF}"/>
                </a:ext>
              </a:extLst>
            </p:cNvPr>
            <p:cNvSpPr txBox="1"/>
            <p:nvPr/>
          </p:nvSpPr>
          <p:spPr>
            <a:xfrm>
              <a:off x="3191792" y="3536931"/>
              <a:ext cx="385042" cy="369332"/>
            </a:xfrm>
            <a:prstGeom prst="rect">
              <a:avLst/>
            </a:prstGeom>
            <a:noFill/>
          </p:spPr>
          <p:txBody>
            <a:bodyPr wrap="none" rtlCol="0">
              <a:spAutoFit/>
            </a:bodyPr>
            <a:lstStyle/>
            <a:p>
              <a:r>
                <a:rPr lang="de-DE" dirty="0"/>
                <a:t>d</a:t>
              </a:r>
              <a:r>
                <a:rPr lang="de-DE" baseline="-25000" dirty="0"/>
                <a:t>1</a:t>
              </a:r>
            </a:p>
          </p:txBody>
        </p:sp>
        <p:sp>
          <p:nvSpPr>
            <p:cNvPr id="162" name="Textfeld 161">
              <a:extLst>
                <a:ext uri="{FF2B5EF4-FFF2-40B4-BE49-F238E27FC236}">
                  <a16:creationId xmlns:a16="http://schemas.microsoft.com/office/drawing/2014/main" id="{1C08E7D1-1983-410B-B661-99BB445A500A}"/>
                </a:ext>
              </a:extLst>
            </p:cNvPr>
            <p:cNvSpPr txBox="1"/>
            <p:nvPr/>
          </p:nvSpPr>
          <p:spPr>
            <a:xfrm>
              <a:off x="5554771" y="3528569"/>
              <a:ext cx="385042" cy="369332"/>
            </a:xfrm>
            <a:prstGeom prst="rect">
              <a:avLst/>
            </a:prstGeom>
            <a:noFill/>
          </p:spPr>
          <p:txBody>
            <a:bodyPr wrap="none" rtlCol="0">
              <a:spAutoFit/>
            </a:bodyPr>
            <a:lstStyle/>
            <a:p>
              <a:r>
                <a:rPr lang="de-DE" dirty="0"/>
                <a:t>d</a:t>
              </a:r>
              <a:r>
                <a:rPr lang="de-DE" baseline="-25000" dirty="0"/>
                <a:t>2</a:t>
              </a:r>
            </a:p>
          </p:txBody>
        </p:sp>
        <p:sp>
          <p:nvSpPr>
            <p:cNvPr id="163" name="Textfeld 162">
              <a:extLst>
                <a:ext uri="{FF2B5EF4-FFF2-40B4-BE49-F238E27FC236}">
                  <a16:creationId xmlns:a16="http://schemas.microsoft.com/office/drawing/2014/main" id="{89B4428F-E372-4F56-8FFA-25F0C87C39E6}"/>
                </a:ext>
              </a:extLst>
            </p:cNvPr>
            <p:cNvSpPr txBox="1"/>
            <p:nvPr/>
          </p:nvSpPr>
          <p:spPr>
            <a:xfrm>
              <a:off x="3010230" y="5903965"/>
              <a:ext cx="385042" cy="369332"/>
            </a:xfrm>
            <a:prstGeom prst="rect">
              <a:avLst/>
            </a:prstGeom>
            <a:noFill/>
          </p:spPr>
          <p:txBody>
            <a:bodyPr wrap="none" rtlCol="0">
              <a:spAutoFit/>
            </a:bodyPr>
            <a:lstStyle/>
            <a:p>
              <a:r>
                <a:rPr lang="de-DE" dirty="0"/>
                <a:t>q</a:t>
              </a:r>
              <a:r>
                <a:rPr lang="de-DE" baseline="-25000" dirty="0"/>
                <a:t>0</a:t>
              </a:r>
            </a:p>
          </p:txBody>
        </p:sp>
        <p:sp>
          <p:nvSpPr>
            <p:cNvPr id="164" name="Textfeld 163">
              <a:extLst>
                <a:ext uri="{FF2B5EF4-FFF2-40B4-BE49-F238E27FC236}">
                  <a16:creationId xmlns:a16="http://schemas.microsoft.com/office/drawing/2014/main" id="{87B00D95-BDD2-4493-82B6-F200B566DAF1}"/>
                </a:ext>
              </a:extLst>
            </p:cNvPr>
            <p:cNvSpPr txBox="1"/>
            <p:nvPr/>
          </p:nvSpPr>
          <p:spPr>
            <a:xfrm>
              <a:off x="5373209" y="5900233"/>
              <a:ext cx="385042" cy="369332"/>
            </a:xfrm>
            <a:prstGeom prst="rect">
              <a:avLst/>
            </a:prstGeom>
            <a:noFill/>
          </p:spPr>
          <p:txBody>
            <a:bodyPr wrap="none" rtlCol="0">
              <a:spAutoFit/>
            </a:bodyPr>
            <a:lstStyle/>
            <a:p>
              <a:r>
                <a:rPr lang="de-DE" dirty="0"/>
                <a:t>q</a:t>
              </a:r>
              <a:r>
                <a:rPr lang="de-DE" baseline="-25000" dirty="0"/>
                <a:t>1</a:t>
              </a:r>
            </a:p>
          </p:txBody>
        </p:sp>
        <p:sp>
          <p:nvSpPr>
            <p:cNvPr id="165" name="Textfeld 164">
              <a:extLst>
                <a:ext uri="{FF2B5EF4-FFF2-40B4-BE49-F238E27FC236}">
                  <a16:creationId xmlns:a16="http://schemas.microsoft.com/office/drawing/2014/main" id="{A67C83CF-8430-45C5-A3EA-63A3A6DE3F78}"/>
                </a:ext>
              </a:extLst>
            </p:cNvPr>
            <p:cNvSpPr txBox="1"/>
            <p:nvPr/>
          </p:nvSpPr>
          <p:spPr>
            <a:xfrm>
              <a:off x="7736188" y="5891871"/>
              <a:ext cx="385042" cy="369332"/>
            </a:xfrm>
            <a:prstGeom prst="rect">
              <a:avLst/>
            </a:prstGeom>
            <a:noFill/>
          </p:spPr>
          <p:txBody>
            <a:bodyPr wrap="none" rtlCol="0">
              <a:spAutoFit/>
            </a:bodyPr>
            <a:lstStyle/>
            <a:p>
              <a:r>
                <a:rPr lang="de-DE" dirty="0"/>
                <a:t>q</a:t>
              </a:r>
              <a:r>
                <a:rPr lang="de-DE" baseline="-25000" dirty="0"/>
                <a:t>2</a:t>
              </a:r>
            </a:p>
          </p:txBody>
        </p:sp>
      </p:grpSp>
      <p:sp>
        <p:nvSpPr>
          <p:cNvPr id="168" name="Textfeld 167">
            <a:extLst>
              <a:ext uri="{FF2B5EF4-FFF2-40B4-BE49-F238E27FC236}">
                <a16:creationId xmlns:a16="http://schemas.microsoft.com/office/drawing/2014/main" id="{9470FEFF-3E00-45AC-B86B-273A06EFDB72}"/>
              </a:ext>
            </a:extLst>
          </p:cNvPr>
          <p:cNvSpPr txBox="1"/>
          <p:nvPr/>
        </p:nvSpPr>
        <p:spPr>
          <a:xfrm>
            <a:off x="8034337" y="3894075"/>
            <a:ext cx="1665071" cy="369332"/>
          </a:xfrm>
          <a:prstGeom prst="rect">
            <a:avLst/>
          </a:prstGeom>
          <a:noFill/>
        </p:spPr>
        <p:txBody>
          <a:bodyPr wrap="none" rtlCol="0">
            <a:spAutoFit/>
          </a:bodyPr>
          <a:lstStyle/>
          <a:p>
            <a:r>
              <a:rPr lang="de-DE" b="1" dirty="0"/>
              <a:t>Wahrheitstafel:</a:t>
            </a:r>
          </a:p>
        </p:txBody>
      </p:sp>
      <p:graphicFrame>
        <p:nvGraphicFramePr>
          <p:cNvPr id="169" name="Tabelle 168">
            <a:extLst>
              <a:ext uri="{FF2B5EF4-FFF2-40B4-BE49-F238E27FC236}">
                <a16:creationId xmlns:a16="http://schemas.microsoft.com/office/drawing/2014/main" id="{1481BC65-F8DC-4EBA-81C3-47649671E753}"/>
              </a:ext>
            </a:extLst>
          </p:cNvPr>
          <p:cNvGraphicFramePr>
            <a:graphicFrameLocks noGrp="1"/>
          </p:cNvGraphicFramePr>
          <p:nvPr>
            <p:extLst>
              <p:ext uri="{D42A27DB-BD31-4B8C-83A1-F6EECF244321}">
                <p14:modId xmlns:p14="http://schemas.microsoft.com/office/powerpoint/2010/main" val="3418781061"/>
              </p:ext>
            </p:extLst>
          </p:nvPr>
        </p:nvGraphicFramePr>
        <p:xfrm>
          <a:off x="8369007" y="4426520"/>
          <a:ext cx="3447810" cy="1483360"/>
        </p:xfrm>
        <a:graphic>
          <a:graphicData uri="http://schemas.openxmlformats.org/drawingml/2006/table">
            <a:tbl>
              <a:tblPr firstRow="1" bandRow="1">
                <a:tableStyleId>{5C22544A-7EE6-4342-B048-85BDC9FD1C3A}</a:tableStyleId>
              </a:tblPr>
              <a:tblGrid>
                <a:gridCol w="754267">
                  <a:extLst>
                    <a:ext uri="{9D8B030D-6E8A-4147-A177-3AD203B41FA5}">
                      <a16:colId xmlns:a16="http://schemas.microsoft.com/office/drawing/2014/main" val="3576508794"/>
                    </a:ext>
                  </a:extLst>
                </a:gridCol>
                <a:gridCol w="300790">
                  <a:extLst>
                    <a:ext uri="{9D8B030D-6E8A-4147-A177-3AD203B41FA5}">
                      <a16:colId xmlns:a16="http://schemas.microsoft.com/office/drawing/2014/main" val="4009044511"/>
                    </a:ext>
                  </a:extLst>
                </a:gridCol>
                <a:gridCol w="541421">
                  <a:extLst>
                    <a:ext uri="{9D8B030D-6E8A-4147-A177-3AD203B41FA5}">
                      <a16:colId xmlns:a16="http://schemas.microsoft.com/office/drawing/2014/main" val="2008382503"/>
                    </a:ext>
                  </a:extLst>
                </a:gridCol>
                <a:gridCol w="1851332">
                  <a:extLst>
                    <a:ext uri="{9D8B030D-6E8A-4147-A177-3AD203B41FA5}">
                      <a16:colId xmlns:a16="http://schemas.microsoft.com/office/drawing/2014/main" val="1085671898"/>
                    </a:ext>
                  </a:extLst>
                </a:gridCol>
              </a:tblGrid>
              <a:tr h="370840">
                <a:tc>
                  <a:txBody>
                    <a:bodyPr/>
                    <a:lstStyle/>
                    <a:p>
                      <a:r>
                        <a:rPr lang="de-DE" dirty="0" err="1"/>
                        <a:t>clk</a:t>
                      </a:r>
                      <a:endParaRPr lang="de-DE" dirty="0"/>
                    </a:p>
                  </a:txBody>
                  <a:tcPr/>
                </a:tc>
                <a:tc>
                  <a:txBody>
                    <a:bodyPr/>
                    <a:lstStyle/>
                    <a:p>
                      <a:r>
                        <a:rPr lang="de-DE" dirty="0"/>
                        <a:t>e</a:t>
                      </a:r>
                    </a:p>
                  </a:txBody>
                  <a:tcPr/>
                </a:tc>
                <a:tc>
                  <a:txBody>
                    <a:bodyPr/>
                    <a:lstStyle/>
                    <a:p>
                      <a:r>
                        <a:rPr lang="de-DE" dirty="0"/>
                        <a:t>d</a:t>
                      </a:r>
                    </a:p>
                  </a:txBody>
                  <a:tcPr/>
                </a:tc>
                <a:tc>
                  <a:txBody>
                    <a:bodyPr/>
                    <a:lstStyle/>
                    <a:p>
                      <a:r>
                        <a:rPr lang="de-DE" dirty="0" err="1"/>
                        <a:t>funktion</a:t>
                      </a:r>
                      <a:endParaRPr lang="de-DE" dirty="0"/>
                    </a:p>
                  </a:txBody>
                  <a:tcPr/>
                </a:tc>
                <a:extLst>
                  <a:ext uri="{0D108BD9-81ED-4DB2-BD59-A6C34878D82A}">
                    <a16:rowId xmlns:a16="http://schemas.microsoft.com/office/drawing/2014/main" val="2775198087"/>
                  </a:ext>
                </a:extLst>
              </a:tr>
              <a:tr h="370840">
                <a:tc>
                  <a:txBody>
                    <a:bodyPr/>
                    <a:lstStyle/>
                    <a:p>
                      <a:r>
                        <a:rPr lang="de-DE" dirty="0"/>
                        <a:t>0/1/</a:t>
                      </a:r>
                      <a:r>
                        <a:rPr lang="de-DE" dirty="0">
                          <a:sym typeface="Symbol" panose="05050102010706020507" pitchFamily="18" charset="2"/>
                        </a:rPr>
                        <a:t></a:t>
                      </a:r>
                      <a:endParaRPr lang="de-DE" dirty="0"/>
                    </a:p>
                  </a:txBody>
                  <a:tcPr/>
                </a:tc>
                <a:tc>
                  <a:txBody>
                    <a:bodyPr/>
                    <a:lstStyle/>
                    <a:p>
                      <a:r>
                        <a:rPr lang="de-DE" dirty="0"/>
                        <a:t>-</a:t>
                      </a:r>
                    </a:p>
                  </a:txBody>
                  <a:tcPr/>
                </a:tc>
                <a:tc>
                  <a:txBody>
                    <a:bodyPr/>
                    <a:lstStyle/>
                    <a:p>
                      <a:r>
                        <a:rPr lang="de-DE" dirty="0"/>
                        <a:t>-</a:t>
                      </a:r>
                    </a:p>
                  </a:txBody>
                  <a:tcPr/>
                </a:tc>
                <a:tc>
                  <a:txBody>
                    <a:bodyPr/>
                    <a:lstStyle/>
                    <a:p>
                      <a:r>
                        <a:rPr lang="de-DE" dirty="0"/>
                        <a:t>Keine Änderung</a:t>
                      </a:r>
                    </a:p>
                  </a:txBody>
                  <a:tcPr/>
                </a:tc>
                <a:extLst>
                  <a:ext uri="{0D108BD9-81ED-4DB2-BD59-A6C34878D82A}">
                    <a16:rowId xmlns:a16="http://schemas.microsoft.com/office/drawing/2014/main" val="38803648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Symbol" panose="05050102010706020507" pitchFamily="18" charset="2"/>
                        </a:rPr>
                        <a:t>-</a:t>
                      </a:r>
                      <a:endParaRPr lang="de-DE" dirty="0"/>
                    </a:p>
                  </a:txBody>
                  <a:tcPr/>
                </a:tc>
                <a:tc>
                  <a:txBody>
                    <a:bodyPr/>
                    <a:lstStyle/>
                    <a:p>
                      <a:r>
                        <a:rPr lang="de-DE" dirty="0"/>
                        <a:t>0</a:t>
                      </a:r>
                    </a:p>
                  </a:txBody>
                  <a:tcPr/>
                </a:tc>
                <a:tc>
                  <a:txBody>
                    <a:bodyPr/>
                    <a:lstStyle/>
                    <a:p>
                      <a:r>
                        <a:rPr lang="de-DE"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Keine Änderung</a:t>
                      </a:r>
                    </a:p>
                  </a:txBody>
                  <a:tcPr/>
                </a:tc>
                <a:extLst>
                  <a:ext uri="{0D108BD9-81ED-4DB2-BD59-A6C34878D82A}">
                    <a16:rowId xmlns:a16="http://schemas.microsoft.com/office/drawing/2014/main" val="1063143768"/>
                  </a:ext>
                </a:extLst>
              </a:tr>
              <a:tr h="370840">
                <a:tc>
                  <a:txBody>
                    <a:bodyPr/>
                    <a:lstStyle/>
                    <a:p>
                      <a:r>
                        <a:rPr lang="de-DE" dirty="0">
                          <a:sym typeface="Symbol" panose="05050102010706020507" pitchFamily="18" charset="2"/>
                        </a:rPr>
                        <a:t></a:t>
                      </a:r>
                      <a:endParaRPr lang="de-DE" dirty="0"/>
                    </a:p>
                  </a:txBody>
                  <a:tcPr/>
                </a:tc>
                <a:tc>
                  <a:txBody>
                    <a:bodyPr/>
                    <a:lstStyle/>
                    <a:p>
                      <a:r>
                        <a:rPr lang="de-DE" dirty="0"/>
                        <a:t>1</a:t>
                      </a:r>
                    </a:p>
                  </a:txBody>
                  <a:tcPr/>
                </a:tc>
                <a:tc>
                  <a:txBody>
                    <a:bodyPr/>
                    <a:lstStyle/>
                    <a:p>
                      <a:r>
                        <a:rPr lang="de-DE" dirty="0"/>
                        <a:t>0/1</a:t>
                      </a:r>
                    </a:p>
                  </a:txBody>
                  <a:tcPr/>
                </a:tc>
                <a:tc>
                  <a:txBody>
                    <a:bodyPr/>
                    <a:lstStyle/>
                    <a:p>
                      <a:r>
                        <a:rPr lang="de-DE" dirty="0"/>
                        <a:t>Übernehmen</a:t>
                      </a:r>
                    </a:p>
                  </a:txBody>
                  <a:tcPr/>
                </a:tc>
                <a:extLst>
                  <a:ext uri="{0D108BD9-81ED-4DB2-BD59-A6C34878D82A}">
                    <a16:rowId xmlns:a16="http://schemas.microsoft.com/office/drawing/2014/main" val="40118441"/>
                  </a:ext>
                </a:extLst>
              </a:tr>
            </a:tbl>
          </a:graphicData>
        </a:graphic>
      </p:graphicFrame>
      <p:grpSp>
        <p:nvGrpSpPr>
          <p:cNvPr id="103" name="Gruppieren 102">
            <a:extLst>
              <a:ext uri="{FF2B5EF4-FFF2-40B4-BE49-F238E27FC236}">
                <a16:creationId xmlns:a16="http://schemas.microsoft.com/office/drawing/2014/main" id="{212EA604-209C-4219-B7EE-FDEF8CDC486C}"/>
              </a:ext>
            </a:extLst>
          </p:cNvPr>
          <p:cNvGrpSpPr/>
          <p:nvPr/>
        </p:nvGrpSpPr>
        <p:grpSpPr>
          <a:xfrm>
            <a:off x="6725549" y="4672922"/>
            <a:ext cx="381015" cy="227132"/>
            <a:chOff x="2188123" y="1721013"/>
            <a:chExt cx="1027720" cy="612648"/>
          </a:xfrm>
        </p:grpSpPr>
        <p:sp>
          <p:nvSpPr>
            <p:cNvPr id="104" name="Freihandform: Form 103">
              <a:extLst>
                <a:ext uri="{FF2B5EF4-FFF2-40B4-BE49-F238E27FC236}">
                  <a16:creationId xmlns:a16="http://schemas.microsoft.com/office/drawing/2014/main" id="{3613C6B8-A548-408C-BB64-FACECC935739}"/>
                </a:ext>
              </a:extLst>
            </p:cNvPr>
            <p:cNvSpPr/>
            <p:nvPr/>
          </p:nvSpPr>
          <p:spPr>
            <a:xfrm>
              <a:off x="2188123" y="184267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Freihandform: Form 104">
              <a:extLst>
                <a:ext uri="{FF2B5EF4-FFF2-40B4-BE49-F238E27FC236}">
                  <a16:creationId xmlns:a16="http://schemas.microsoft.com/office/drawing/2014/main" id="{7EA53EFF-1523-463C-9806-4D3EA29BEB33}"/>
                </a:ext>
              </a:extLst>
            </p:cNvPr>
            <p:cNvSpPr/>
            <p:nvPr/>
          </p:nvSpPr>
          <p:spPr>
            <a:xfrm>
              <a:off x="2188123" y="2221572"/>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Freihandform: Form 105">
              <a:extLst>
                <a:ext uri="{FF2B5EF4-FFF2-40B4-BE49-F238E27FC236}">
                  <a16:creationId xmlns:a16="http://schemas.microsoft.com/office/drawing/2014/main" id="{5E63C16B-9DFD-4FF8-BE06-0615FD557558}"/>
                </a:ext>
              </a:extLst>
            </p:cNvPr>
            <p:cNvSpPr/>
            <p:nvPr/>
          </p:nvSpPr>
          <p:spPr>
            <a:xfrm>
              <a:off x="2997730" y="202733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Flussdiagramm: Verzögerung 106">
              <a:extLst>
                <a:ext uri="{FF2B5EF4-FFF2-40B4-BE49-F238E27FC236}">
                  <a16:creationId xmlns:a16="http://schemas.microsoft.com/office/drawing/2014/main" id="{0E17922E-C467-4774-8CD0-A82B0D2272C2}"/>
                </a:ext>
              </a:extLst>
            </p:cNvPr>
            <p:cNvSpPr/>
            <p:nvPr/>
          </p:nvSpPr>
          <p:spPr>
            <a:xfrm>
              <a:off x="2385082" y="1721013"/>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 name="Rechteck 1">
            <a:extLst>
              <a:ext uri="{FF2B5EF4-FFF2-40B4-BE49-F238E27FC236}">
                <a16:creationId xmlns:a16="http://schemas.microsoft.com/office/drawing/2014/main" id="{B7914B3A-0613-4676-818D-A9DD6CA9D89C}"/>
              </a:ext>
            </a:extLst>
          </p:cNvPr>
          <p:cNvSpPr/>
          <p:nvPr/>
        </p:nvSpPr>
        <p:spPr>
          <a:xfrm>
            <a:off x="675737" y="1178678"/>
            <a:ext cx="6096000" cy="923330"/>
          </a:xfrm>
          <a:prstGeom prst="rect">
            <a:avLst/>
          </a:prstGeom>
        </p:spPr>
        <p:txBody>
          <a:bodyPr>
            <a:spAutoFit/>
          </a:bodyPr>
          <a:lstStyle/>
          <a:p>
            <a:r>
              <a:rPr lang="de-DE" dirty="0"/>
              <a:t>Sind mehrere parallel geschaltete D-Flipflops Besitzt zwei Eingänge zur Genehmigung, ob diese beschrieben werden dürfen. Der erste Eingang </a:t>
            </a:r>
          </a:p>
        </p:txBody>
      </p:sp>
    </p:spTree>
    <p:extLst>
      <p:ext uri="{BB962C8B-B14F-4D97-AF65-F5344CB8AC3E}">
        <p14:creationId xmlns:p14="http://schemas.microsoft.com/office/powerpoint/2010/main" val="271449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57BAE13-15AC-446A-956C-AED4CDE27906}"/>
              </a:ext>
            </a:extLst>
          </p:cNvPr>
          <p:cNvSpPr txBox="1"/>
          <p:nvPr/>
        </p:nvSpPr>
        <p:spPr>
          <a:xfrm>
            <a:off x="101492" y="56304"/>
            <a:ext cx="2472536" cy="523220"/>
          </a:xfrm>
          <a:prstGeom prst="rect">
            <a:avLst/>
          </a:prstGeom>
          <a:noFill/>
        </p:spPr>
        <p:txBody>
          <a:bodyPr wrap="none" rtlCol="0">
            <a:spAutoFit/>
          </a:bodyPr>
          <a:lstStyle>
            <a:defPPr>
              <a:defRPr lang="de-DE"/>
            </a:defPPr>
            <a:lvl1pPr>
              <a:defRPr sz="2800" b="1"/>
            </a:lvl1pPr>
          </a:lstStyle>
          <a:p>
            <a:r>
              <a:rPr lang="de-DE" dirty="0"/>
              <a:t>Schieberegister</a:t>
            </a:r>
          </a:p>
        </p:txBody>
      </p:sp>
      <p:sp>
        <p:nvSpPr>
          <p:cNvPr id="5" name="Textfeld 4">
            <a:extLst>
              <a:ext uri="{FF2B5EF4-FFF2-40B4-BE49-F238E27FC236}">
                <a16:creationId xmlns:a16="http://schemas.microsoft.com/office/drawing/2014/main" id="{241C32E3-16E5-4A50-BE80-3421069A5A66}"/>
              </a:ext>
            </a:extLst>
          </p:cNvPr>
          <p:cNvSpPr txBox="1"/>
          <p:nvPr/>
        </p:nvSpPr>
        <p:spPr>
          <a:xfrm>
            <a:off x="859809" y="1214651"/>
            <a:ext cx="974498" cy="369332"/>
          </a:xfrm>
          <a:prstGeom prst="rect">
            <a:avLst/>
          </a:prstGeom>
          <a:noFill/>
        </p:spPr>
        <p:txBody>
          <a:bodyPr wrap="none" rtlCol="0">
            <a:spAutoFit/>
          </a:bodyPr>
          <a:lstStyle/>
          <a:p>
            <a:r>
              <a:rPr lang="de-DE" b="1" dirty="0"/>
              <a:t>Aufgabe</a:t>
            </a:r>
          </a:p>
        </p:txBody>
      </p:sp>
      <p:sp>
        <p:nvSpPr>
          <p:cNvPr id="7" name="Textfeld 6">
            <a:extLst>
              <a:ext uri="{FF2B5EF4-FFF2-40B4-BE49-F238E27FC236}">
                <a16:creationId xmlns:a16="http://schemas.microsoft.com/office/drawing/2014/main" id="{7E959856-B497-458B-977F-74FAFF31D5B9}"/>
              </a:ext>
            </a:extLst>
          </p:cNvPr>
          <p:cNvSpPr txBox="1"/>
          <p:nvPr/>
        </p:nvSpPr>
        <p:spPr>
          <a:xfrm>
            <a:off x="859809" y="3429000"/>
            <a:ext cx="1183337" cy="369332"/>
          </a:xfrm>
          <a:prstGeom prst="rect">
            <a:avLst/>
          </a:prstGeom>
          <a:noFill/>
        </p:spPr>
        <p:txBody>
          <a:bodyPr wrap="none" rtlCol="0">
            <a:spAutoFit/>
          </a:bodyPr>
          <a:lstStyle/>
          <a:p>
            <a:r>
              <a:rPr lang="de-DE" b="1" dirty="0"/>
              <a:t>Schaltung:</a:t>
            </a:r>
          </a:p>
        </p:txBody>
      </p:sp>
      <p:grpSp>
        <p:nvGrpSpPr>
          <p:cNvPr id="50" name="Gruppieren 49">
            <a:extLst>
              <a:ext uri="{FF2B5EF4-FFF2-40B4-BE49-F238E27FC236}">
                <a16:creationId xmlns:a16="http://schemas.microsoft.com/office/drawing/2014/main" id="{4E0AFC3F-AD4E-46D5-93A7-73CBE9E5AD10}"/>
              </a:ext>
            </a:extLst>
          </p:cNvPr>
          <p:cNvGrpSpPr/>
          <p:nvPr/>
        </p:nvGrpSpPr>
        <p:grpSpPr>
          <a:xfrm>
            <a:off x="939568" y="4232064"/>
            <a:ext cx="6758925" cy="1874897"/>
            <a:chOff x="471339" y="3953118"/>
            <a:chExt cx="6758925" cy="1874897"/>
          </a:xfrm>
        </p:grpSpPr>
        <p:grpSp>
          <p:nvGrpSpPr>
            <p:cNvPr id="8" name="Gruppieren 7">
              <a:extLst>
                <a:ext uri="{FF2B5EF4-FFF2-40B4-BE49-F238E27FC236}">
                  <a16:creationId xmlns:a16="http://schemas.microsoft.com/office/drawing/2014/main" id="{6E1E5869-C076-4AC7-9EEA-4E7C1B272B11}"/>
                </a:ext>
              </a:extLst>
            </p:cNvPr>
            <p:cNvGrpSpPr/>
            <p:nvPr/>
          </p:nvGrpSpPr>
          <p:grpSpPr>
            <a:xfrm>
              <a:off x="1648557" y="3953118"/>
              <a:ext cx="1177218" cy="1196397"/>
              <a:chOff x="7776674" y="1399317"/>
              <a:chExt cx="1544747" cy="1569914"/>
            </a:xfrm>
          </p:grpSpPr>
          <p:sp>
            <p:nvSpPr>
              <p:cNvPr id="13" name="Rechteck 12">
                <a:extLst>
                  <a:ext uri="{FF2B5EF4-FFF2-40B4-BE49-F238E27FC236}">
                    <a16:creationId xmlns:a16="http://schemas.microsoft.com/office/drawing/2014/main" id="{4A021179-678F-485C-A688-9EC862489AA0}"/>
                  </a:ext>
                </a:extLst>
              </p:cNvPr>
              <p:cNvSpPr/>
              <p:nvPr/>
            </p:nvSpPr>
            <p:spPr>
              <a:xfrm>
                <a:off x="7819808" y="1399317"/>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36C17AF6-E76B-4EC9-B7C0-8ECA185EF72C}"/>
                  </a:ext>
                </a:extLst>
              </p:cNvPr>
              <p:cNvSpPr txBox="1"/>
              <p:nvPr/>
            </p:nvSpPr>
            <p:spPr>
              <a:xfrm>
                <a:off x="7776674" y="1531735"/>
                <a:ext cx="429528" cy="484638"/>
              </a:xfrm>
              <a:prstGeom prst="rect">
                <a:avLst/>
              </a:prstGeom>
              <a:noFill/>
            </p:spPr>
            <p:txBody>
              <a:bodyPr wrap="none" rtlCol="0">
                <a:spAutoFit/>
              </a:bodyPr>
              <a:lstStyle/>
              <a:p>
                <a:r>
                  <a:rPr lang="de-DE" dirty="0"/>
                  <a:t>D</a:t>
                </a:r>
              </a:p>
            </p:txBody>
          </p:sp>
          <p:sp>
            <p:nvSpPr>
              <p:cNvPr id="16" name="Textfeld 15">
                <a:extLst>
                  <a:ext uri="{FF2B5EF4-FFF2-40B4-BE49-F238E27FC236}">
                    <a16:creationId xmlns:a16="http://schemas.microsoft.com/office/drawing/2014/main" id="{02F34DFF-C822-479F-8AEA-A04EF3D7BD72}"/>
                  </a:ext>
                </a:extLst>
              </p:cNvPr>
              <p:cNvSpPr txBox="1"/>
              <p:nvPr/>
            </p:nvSpPr>
            <p:spPr>
              <a:xfrm>
                <a:off x="7776674" y="2445828"/>
                <a:ext cx="404287" cy="484638"/>
              </a:xfrm>
              <a:prstGeom prst="rect">
                <a:avLst/>
              </a:prstGeom>
              <a:noFill/>
            </p:spPr>
            <p:txBody>
              <a:bodyPr wrap="none" rtlCol="0">
                <a:spAutoFit/>
              </a:bodyPr>
              <a:lstStyle/>
              <a:p>
                <a:r>
                  <a:rPr lang="de-DE" dirty="0"/>
                  <a:t>C</a:t>
                </a:r>
              </a:p>
            </p:txBody>
          </p:sp>
          <p:sp>
            <p:nvSpPr>
              <p:cNvPr id="17" name="Textfeld 16">
                <a:extLst>
                  <a:ext uri="{FF2B5EF4-FFF2-40B4-BE49-F238E27FC236}">
                    <a16:creationId xmlns:a16="http://schemas.microsoft.com/office/drawing/2014/main" id="{0F84D9A5-3E38-4455-9474-46CC6D641655}"/>
                  </a:ext>
                </a:extLst>
              </p:cNvPr>
              <p:cNvSpPr txBox="1"/>
              <p:nvPr/>
            </p:nvSpPr>
            <p:spPr>
              <a:xfrm>
                <a:off x="8875065" y="1518242"/>
                <a:ext cx="446356" cy="484638"/>
              </a:xfrm>
              <a:prstGeom prst="rect">
                <a:avLst/>
              </a:prstGeom>
              <a:noFill/>
            </p:spPr>
            <p:txBody>
              <a:bodyPr wrap="none" rtlCol="0">
                <a:spAutoFit/>
              </a:bodyPr>
              <a:lstStyle/>
              <a:p>
                <a:r>
                  <a:rPr lang="de-DE" dirty="0"/>
                  <a:t>Q</a:t>
                </a:r>
              </a:p>
            </p:txBody>
          </p:sp>
        </p:grpSp>
        <p:grpSp>
          <p:nvGrpSpPr>
            <p:cNvPr id="19" name="Gruppieren 18">
              <a:extLst>
                <a:ext uri="{FF2B5EF4-FFF2-40B4-BE49-F238E27FC236}">
                  <a16:creationId xmlns:a16="http://schemas.microsoft.com/office/drawing/2014/main" id="{168548EE-9315-4375-AB57-13BBAA42AF64}"/>
                </a:ext>
              </a:extLst>
            </p:cNvPr>
            <p:cNvGrpSpPr/>
            <p:nvPr/>
          </p:nvGrpSpPr>
          <p:grpSpPr>
            <a:xfrm>
              <a:off x="3865743" y="3956497"/>
              <a:ext cx="1177218" cy="1196397"/>
              <a:chOff x="7776674" y="1399317"/>
              <a:chExt cx="1544747" cy="1569914"/>
            </a:xfrm>
          </p:grpSpPr>
          <p:sp>
            <p:nvSpPr>
              <p:cNvPr id="24" name="Rechteck 23">
                <a:extLst>
                  <a:ext uri="{FF2B5EF4-FFF2-40B4-BE49-F238E27FC236}">
                    <a16:creationId xmlns:a16="http://schemas.microsoft.com/office/drawing/2014/main" id="{D894EA6C-7D98-4CF1-B5A7-16F22E3E88D3}"/>
                  </a:ext>
                </a:extLst>
              </p:cNvPr>
              <p:cNvSpPr/>
              <p:nvPr/>
            </p:nvSpPr>
            <p:spPr>
              <a:xfrm>
                <a:off x="7819808" y="1399317"/>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a:extLst>
                  <a:ext uri="{FF2B5EF4-FFF2-40B4-BE49-F238E27FC236}">
                    <a16:creationId xmlns:a16="http://schemas.microsoft.com/office/drawing/2014/main" id="{5AF11B9D-55FE-4807-AB69-B2C8583634CC}"/>
                  </a:ext>
                </a:extLst>
              </p:cNvPr>
              <p:cNvSpPr txBox="1"/>
              <p:nvPr/>
            </p:nvSpPr>
            <p:spPr>
              <a:xfrm>
                <a:off x="7776674" y="1531735"/>
                <a:ext cx="429528" cy="484638"/>
              </a:xfrm>
              <a:prstGeom prst="rect">
                <a:avLst/>
              </a:prstGeom>
              <a:noFill/>
            </p:spPr>
            <p:txBody>
              <a:bodyPr wrap="none" rtlCol="0">
                <a:spAutoFit/>
              </a:bodyPr>
              <a:lstStyle/>
              <a:p>
                <a:r>
                  <a:rPr lang="de-DE" dirty="0"/>
                  <a:t>D</a:t>
                </a:r>
              </a:p>
            </p:txBody>
          </p:sp>
          <p:sp>
            <p:nvSpPr>
              <p:cNvPr id="26" name="Textfeld 25">
                <a:extLst>
                  <a:ext uri="{FF2B5EF4-FFF2-40B4-BE49-F238E27FC236}">
                    <a16:creationId xmlns:a16="http://schemas.microsoft.com/office/drawing/2014/main" id="{2AFB8AFD-36F6-4267-A04E-66134A3258B1}"/>
                  </a:ext>
                </a:extLst>
              </p:cNvPr>
              <p:cNvSpPr txBox="1"/>
              <p:nvPr/>
            </p:nvSpPr>
            <p:spPr>
              <a:xfrm>
                <a:off x="7776674" y="2445828"/>
                <a:ext cx="404287" cy="484638"/>
              </a:xfrm>
              <a:prstGeom prst="rect">
                <a:avLst/>
              </a:prstGeom>
              <a:noFill/>
            </p:spPr>
            <p:txBody>
              <a:bodyPr wrap="none" rtlCol="0">
                <a:spAutoFit/>
              </a:bodyPr>
              <a:lstStyle/>
              <a:p>
                <a:r>
                  <a:rPr lang="de-DE" dirty="0"/>
                  <a:t>C</a:t>
                </a:r>
              </a:p>
            </p:txBody>
          </p:sp>
          <p:sp>
            <p:nvSpPr>
              <p:cNvPr id="27" name="Textfeld 26">
                <a:extLst>
                  <a:ext uri="{FF2B5EF4-FFF2-40B4-BE49-F238E27FC236}">
                    <a16:creationId xmlns:a16="http://schemas.microsoft.com/office/drawing/2014/main" id="{DC1F415C-68FC-4847-85F4-C5BED77F43D9}"/>
                  </a:ext>
                </a:extLst>
              </p:cNvPr>
              <p:cNvSpPr txBox="1"/>
              <p:nvPr/>
            </p:nvSpPr>
            <p:spPr>
              <a:xfrm>
                <a:off x="8875065" y="1518242"/>
                <a:ext cx="446356" cy="484638"/>
              </a:xfrm>
              <a:prstGeom prst="rect">
                <a:avLst/>
              </a:prstGeom>
              <a:noFill/>
            </p:spPr>
            <p:txBody>
              <a:bodyPr wrap="none" rtlCol="0">
                <a:spAutoFit/>
              </a:bodyPr>
              <a:lstStyle/>
              <a:p>
                <a:r>
                  <a:rPr lang="de-DE" dirty="0"/>
                  <a:t>Q</a:t>
                </a:r>
              </a:p>
            </p:txBody>
          </p:sp>
        </p:grpSp>
        <p:grpSp>
          <p:nvGrpSpPr>
            <p:cNvPr id="29" name="Gruppieren 28">
              <a:extLst>
                <a:ext uri="{FF2B5EF4-FFF2-40B4-BE49-F238E27FC236}">
                  <a16:creationId xmlns:a16="http://schemas.microsoft.com/office/drawing/2014/main" id="{688B0244-08A1-4AD8-B4DE-5CBD1F5FA702}"/>
                </a:ext>
              </a:extLst>
            </p:cNvPr>
            <p:cNvGrpSpPr/>
            <p:nvPr/>
          </p:nvGrpSpPr>
          <p:grpSpPr>
            <a:xfrm>
              <a:off x="6053046" y="3953118"/>
              <a:ext cx="1177218" cy="1196397"/>
              <a:chOff x="7776674" y="1399317"/>
              <a:chExt cx="1544747" cy="1569914"/>
            </a:xfrm>
          </p:grpSpPr>
          <p:sp>
            <p:nvSpPr>
              <p:cNvPr id="34" name="Rechteck 33">
                <a:extLst>
                  <a:ext uri="{FF2B5EF4-FFF2-40B4-BE49-F238E27FC236}">
                    <a16:creationId xmlns:a16="http://schemas.microsoft.com/office/drawing/2014/main" id="{88D4B4EA-7111-4A70-B902-82C3DF38DD36}"/>
                  </a:ext>
                </a:extLst>
              </p:cNvPr>
              <p:cNvSpPr/>
              <p:nvPr/>
            </p:nvSpPr>
            <p:spPr>
              <a:xfrm>
                <a:off x="7819808" y="1399317"/>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Textfeld 34">
                <a:extLst>
                  <a:ext uri="{FF2B5EF4-FFF2-40B4-BE49-F238E27FC236}">
                    <a16:creationId xmlns:a16="http://schemas.microsoft.com/office/drawing/2014/main" id="{4599704B-CB81-46F3-91A2-0EA387768A54}"/>
                  </a:ext>
                </a:extLst>
              </p:cNvPr>
              <p:cNvSpPr txBox="1"/>
              <p:nvPr/>
            </p:nvSpPr>
            <p:spPr>
              <a:xfrm>
                <a:off x="7776674" y="1531735"/>
                <a:ext cx="429528" cy="484638"/>
              </a:xfrm>
              <a:prstGeom prst="rect">
                <a:avLst/>
              </a:prstGeom>
              <a:noFill/>
            </p:spPr>
            <p:txBody>
              <a:bodyPr wrap="none" rtlCol="0">
                <a:spAutoFit/>
              </a:bodyPr>
              <a:lstStyle/>
              <a:p>
                <a:r>
                  <a:rPr lang="de-DE" dirty="0"/>
                  <a:t>D</a:t>
                </a:r>
              </a:p>
            </p:txBody>
          </p:sp>
          <p:sp>
            <p:nvSpPr>
              <p:cNvPr id="36" name="Textfeld 35">
                <a:extLst>
                  <a:ext uri="{FF2B5EF4-FFF2-40B4-BE49-F238E27FC236}">
                    <a16:creationId xmlns:a16="http://schemas.microsoft.com/office/drawing/2014/main" id="{607DE5FB-BD4B-4450-9F54-1ABEBCD023F2}"/>
                  </a:ext>
                </a:extLst>
              </p:cNvPr>
              <p:cNvSpPr txBox="1"/>
              <p:nvPr/>
            </p:nvSpPr>
            <p:spPr>
              <a:xfrm>
                <a:off x="7776674" y="2445828"/>
                <a:ext cx="404287" cy="484638"/>
              </a:xfrm>
              <a:prstGeom prst="rect">
                <a:avLst/>
              </a:prstGeom>
              <a:noFill/>
            </p:spPr>
            <p:txBody>
              <a:bodyPr wrap="none" rtlCol="0">
                <a:spAutoFit/>
              </a:bodyPr>
              <a:lstStyle/>
              <a:p>
                <a:r>
                  <a:rPr lang="de-DE" dirty="0"/>
                  <a:t>C</a:t>
                </a:r>
              </a:p>
            </p:txBody>
          </p:sp>
          <p:sp>
            <p:nvSpPr>
              <p:cNvPr id="37" name="Textfeld 36">
                <a:extLst>
                  <a:ext uri="{FF2B5EF4-FFF2-40B4-BE49-F238E27FC236}">
                    <a16:creationId xmlns:a16="http://schemas.microsoft.com/office/drawing/2014/main" id="{D2D07467-41F0-4364-ADBF-7BEAA213DAFA}"/>
                  </a:ext>
                </a:extLst>
              </p:cNvPr>
              <p:cNvSpPr txBox="1"/>
              <p:nvPr/>
            </p:nvSpPr>
            <p:spPr>
              <a:xfrm>
                <a:off x="8875065" y="1518242"/>
                <a:ext cx="446356" cy="484638"/>
              </a:xfrm>
              <a:prstGeom prst="rect">
                <a:avLst/>
              </a:prstGeom>
              <a:noFill/>
            </p:spPr>
            <p:txBody>
              <a:bodyPr wrap="none" rtlCol="0">
                <a:spAutoFit/>
              </a:bodyPr>
              <a:lstStyle/>
              <a:p>
                <a:r>
                  <a:rPr lang="de-DE" dirty="0"/>
                  <a:t>Q</a:t>
                </a:r>
              </a:p>
            </p:txBody>
          </p:sp>
        </p:grpSp>
        <p:sp>
          <p:nvSpPr>
            <p:cNvPr id="2" name="Textfeld 1">
              <a:extLst>
                <a:ext uri="{FF2B5EF4-FFF2-40B4-BE49-F238E27FC236}">
                  <a16:creationId xmlns:a16="http://schemas.microsoft.com/office/drawing/2014/main" id="{B7B3BC35-438D-458D-97DA-4273873444ED}"/>
                </a:ext>
              </a:extLst>
            </p:cNvPr>
            <p:cNvSpPr txBox="1"/>
            <p:nvPr/>
          </p:nvSpPr>
          <p:spPr>
            <a:xfrm>
              <a:off x="471339" y="4054031"/>
              <a:ext cx="327334" cy="369332"/>
            </a:xfrm>
            <a:prstGeom prst="rect">
              <a:avLst/>
            </a:prstGeom>
            <a:noFill/>
          </p:spPr>
          <p:txBody>
            <a:bodyPr wrap="none" rtlCol="0">
              <a:spAutoFit/>
            </a:bodyPr>
            <a:lstStyle/>
            <a:p>
              <a:r>
                <a:rPr lang="de-DE" dirty="0"/>
                <a:t>D</a:t>
              </a:r>
            </a:p>
          </p:txBody>
        </p:sp>
        <p:sp>
          <p:nvSpPr>
            <p:cNvPr id="3" name="Textfeld 2">
              <a:extLst>
                <a:ext uri="{FF2B5EF4-FFF2-40B4-BE49-F238E27FC236}">
                  <a16:creationId xmlns:a16="http://schemas.microsoft.com/office/drawing/2014/main" id="{CBEB45C2-9889-42C2-9023-E9F3A42DAF5E}"/>
                </a:ext>
              </a:extLst>
            </p:cNvPr>
            <p:cNvSpPr txBox="1"/>
            <p:nvPr/>
          </p:nvSpPr>
          <p:spPr>
            <a:xfrm>
              <a:off x="475928" y="5458683"/>
              <a:ext cx="439544" cy="369332"/>
            </a:xfrm>
            <a:prstGeom prst="rect">
              <a:avLst/>
            </a:prstGeom>
            <a:noFill/>
          </p:spPr>
          <p:txBody>
            <a:bodyPr wrap="none" rtlCol="0">
              <a:spAutoFit/>
            </a:bodyPr>
            <a:lstStyle/>
            <a:p>
              <a:r>
                <a:rPr lang="de-DE" dirty="0" err="1"/>
                <a:t>clk</a:t>
              </a:r>
              <a:endParaRPr lang="de-DE" dirty="0"/>
            </a:p>
          </p:txBody>
        </p:sp>
        <p:sp>
          <p:nvSpPr>
            <p:cNvPr id="39" name="Freihandform: Form 38">
              <a:extLst>
                <a:ext uri="{FF2B5EF4-FFF2-40B4-BE49-F238E27FC236}">
                  <a16:creationId xmlns:a16="http://schemas.microsoft.com/office/drawing/2014/main" id="{12C3CC6D-102C-42B8-A11E-9BDF32FF2F5A}"/>
                </a:ext>
              </a:extLst>
            </p:cNvPr>
            <p:cNvSpPr/>
            <p:nvPr/>
          </p:nvSpPr>
          <p:spPr>
            <a:xfrm>
              <a:off x="914399" y="4920916"/>
              <a:ext cx="757990" cy="721895"/>
            </a:xfrm>
            <a:custGeom>
              <a:avLst/>
              <a:gdLst>
                <a:gd name="connsiteX0" fmla="*/ 0 w 757990"/>
                <a:gd name="connsiteY0" fmla="*/ 721895 h 721895"/>
                <a:gd name="connsiteX1" fmla="*/ 228600 w 757990"/>
                <a:gd name="connsiteY1" fmla="*/ 721895 h 721895"/>
                <a:gd name="connsiteX2" fmla="*/ 228600 w 757990"/>
                <a:gd name="connsiteY2" fmla="*/ 0 h 721895"/>
                <a:gd name="connsiteX3" fmla="*/ 757990 w 757990"/>
                <a:gd name="connsiteY3" fmla="*/ 0 h 721895"/>
              </a:gdLst>
              <a:ahLst/>
              <a:cxnLst>
                <a:cxn ang="0">
                  <a:pos x="connsiteX0" y="connsiteY0"/>
                </a:cxn>
                <a:cxn ang="0">
                  <a:pos x="connsiteX1" y="connsiteY1"/>
                </a:cxn>
                <a:cxn ang="0">
                  <a:pos x="connsiteX2" y="connsiteY2"/>
                </a:cxn>
                <a:cxn ang="0">
                  <a:pos x="connsiteX3" y="connsiteY3"/>
                </a:cxn>
              </a:cxnLst>
              <a:rect l="l" t="t" r="r" b="b"/>
              <a:pathLst>
                <a:path w="757990" h="721895">
                  <a:moveTo>
                    <a:pt x="0" y="721895"/>
                  </a:moveTo>
                  <a:lnTo>
                    <a:pt x="228600" y="721895"/>
                  </a:lnTo>
                  <a:lnTo>
                    <a:pt x="228600" y="0"/>
                  </a:lnTo>
                  <a:lnTo>
                    <a:pt x="75799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reihandform: Form 41">
              <a:extLst>
                <a:ext uri="{FF2B5EF4-FFF2-40B4-BE49-F238E27FC236}">
                  <a16:creationId xmlns:a16="http://schemas.microsoft.com/office/drawing/2014/main" id="{08744F45-989D-4BF7-86FF-1D7C21156E39}"/>
                </a:ext>
              </a:extLst>
            </p:cNvPr>
            <p:cNvSpPr/>
            <p:nvPr/>
          </p:nvSpPr>
          <p:spPr>
            <a:xfrm>
              <a:off x="926432" y="4920916"/>
              <a:ext cx="2971800" cy="721895"/>
            </a:xfrm>
            <a:custGeom>
              <a:avLst/>
              <a:gdLst>
                <a:gd name="connsiteX0" fmla="*/ 0 w 2971800"/>
                <a:gd name="connsiteY0" fmla="*/ 721895 h 721895"/>
                <a:gd name="connsiteX1" fmla="*/ 2538663 w 2971800"/>
                <a:gd name="connsiteY1" fmla="*/ 721895 h 721895"/>
                <a:gd name="connsiteX2" fmla="*/ 2538663 w 2971800"/>
                <a:gd name="connsiteY2" fmla="*/ 0 h 721895"/>
                <a:gd name="connsiteX3" fmla="*/ 2971800 w 2971800"/>
                <a:gd name="connsiteY3" fmla="*/ 0 h 721895"/>
              </a:gdLst>
              <a:ahLst/>
              <a:cxnLst>
                <a:cxn ang="0">
                  <a:pos x="connsiteX0" y="connsiteY0"/>
                </a:cxn>
                <a:cxn ang="0">
                  <a:pos x="connsiteX1" y="connsiteY1"/>
                </a:cxn>
                <a:cxn ang="0">
                  <a:pos x="connsiteX2" y="connsiteY2"/>
                </a:cxn>
                <a:cxn ang="0">
                  <a:pos x="connsiteX3" y="connsiteY3"/>
                </a:cxn>
              </a:cxnLst>
              <a:rect l="l" t="t" r="r" b="b"/>
              <a:pathLst>
                <a:path w="2971800" h="721895">
                  <a:moveTo>
                    <a:pt x="0" y="721895"/>
                  </a:moveTo>
                  <a:lnTo>
                    <a:pt x="2538663" y="721895"/>
                  </a:lnTo>
                  <a:lnTo>
                    <a:pt x="2538663" y="0"/>
                  </a:lnTo>
                  <a:lnTo>
                    <a:pt x="297180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Form 43">
              <a:extLst>
                <a:ext uri="{FF2B5EF4-FFF2-40B4-BE49-F238E27FC236}">
                  <a16:creationId xmlns:a16="http://schemas.microsoft.com/office/drawing/2014/main" id="{B09C94F8-34EA-4BFB-B973-C674AEADB75E}"/>
                </a:ext>
              </a:extLst>
            </p:cNvPr>
            <p:cNvSpPr/>
            <p:nvPr/>
          </p:nvSpPr>
          <p:spPr>
            <a:xfrm>
              <a:off x="926432" y="4920916"/>
              <a:ext cx="5161547" cy="721895"/>
            </a:xfrm>
            <a:custGeom>
              <a:avLst/>
              <a:gdLst>
                <a:gd name="connsiteX0" fmla="*/ 0 w 5161547"/>
                <a:gd name="connsiteY0" fmla="*/ 709863 h 709863"/>
                <a:gd name="connsiteX1" fmla="*/ 4680284 w 5161547"/>
                <a:gd name="connsiteY1" fmla="*/ 709863 h 709863"/>
                <a:gd name="connsiteX2" fmla="*/ 4680284 w 5161547"/>
                <a:gd name="connsiteY2" fmla="*/ 0 h 709863"/>
                <a:gd name="connsiteX3" fmla="*/ 5161547 w 5161547"/>
                <a:gd name="connsiteY3" fmla="*/ 0 h 709863"/>
              </a:gdLst>
              <a:ahLst/>
              <a:cxnLst>
                <a:cxn ang="0">
                  <a:pos x="connsiteX0" y="connsiteY0"/>
                </a:cxn>
                <a:cxn ang="0">
                  <a:pos x="connsiteX1" y="connsiteY1"/>
                </a:cxn>
                <a:cxn ang="0">
                  <a:pos x="connsiteX2" y="connsiteY2"/>
                </a:cxn>
                <a:cxn ang="0">
                  <a:pos x="connsiteX3" y="connsiteY3"/>
                </a:cxn>
              </a:cxnLst>
              <a:rect l="l" t="t" r="r" b="b"/>
              <a:pathLst>
                <a:path w="5161547" h="709863">
                  <a:moveTo>
                    <a:pt x="0" y="709863"/>
                  </a:moveTo>
                  <a:lnTo>
                    <a:pt x="4680284" y="709863"/>
                  </a:lnTo>
                  <a:lnTo>
                    <a:pt x="4680284" y="0"/>
                  </a:lnTo>
                  <a:lnTo>
                    <a:pt x="516154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Form 44">
              <a:extLst>
                <a:ext uri="{FF2B5EF4-FFF2-40B4-BE49-F238E27FC236}">
                  <a16:creationId xmlns:a16="http://schemas.microsoft.com/office/drawing/2014/main" id="{3C319A0E-F797-4BE5-A58D-1464A39AB061}"/>
                </a:ext>
              </a:extLst>
            </p:cNvPr>
            <p:cNvSpPr/>
            <p:nvPr/>
          </p:nvSpPr>
          <p:spPr>
            <a:xfrm>
              <a:off x="733926" y="4247147"/>
              <a:ext cx="950495" cy="0"/>
            </a:xfrm>
            <a:custGeom>
              <a:avLst/>
              <a:gdLst>
                <a:gd name="connsiteX0" fmla="*/ 950495 w 950495"/>
                <a:gd name="connsiteY0" fmla="*/ 0 h 0"/>
                <a:gd name="connsiteX1" fmla="*/ 0 w 950495"/>
                <a:gd name="connsiteY1" fmla="*/ 0 h 0"/>
              </a:gdLst>
              <a:ahLst/>
              <a:cxnLst>
                <a:cxn ang="0">
                  <a:pos x="connsiteX0" y="connsiteY0"/>
                </a:cxn>
                <a:cxn ang="0">
                  <a:pos x="connsiteX1" y="connsiteY1"/>
                </a:cxn>
              </a:cxnLst>
              <a:rect l="l" t="t" r="r" b="b"/>
              <a:pathLst>
                <a:path w="950495">
                  <a:moveTo>
                    <a:pt x="950495"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Freihandform: Form 47">
              <a:extLst>
                <a:ext uri="{FF2B5EF4-FFF2-40B4-BE49-F238E27FC236}">
                  <a16:creationId xmlns:a16="http://schemas.microsoft.com/office/drawing/2014/main" id="{81AD2BFC-5975-43A5-B00A-CC0F0A944791}"/>
                </a:ext>
              </a:extLst>
            </p:cNvPr>
            <p:cNvSpPr/>
            <p:nvPr/>
          </p:nvSpPr>
          <p:spPr>
            <a:xfrm>
              <a:off x="2815389" y="4235116"/>
              <a:ext cx="1082843" cy="0"/>
            </a:xfrm>
            <a:custGeom>
              <a:avLst/>
              <a:gdLst>
                <a:gd name="connsiteX0" fmla="*/ 0 w 1082843"/>
                <a:gd name="connsiteY0" fmla="*/ 0 h 0"/>
                <a:gd name="connsiteX1" fmla="*/ 1082843 w 1082843"/>
                <a:gd name="connsiteY1" fmla="*/ 0 h 0"/>
              </a:gdLst>
              <a:ahLst/>
              <a:cxnLst>
                <a:cxn ang="0">
                  <a:pos x="connsiteX0" y="connsiteY0"/>
                </a:cxn>
                <a:cxn ang="0">
                  <a:pos x="connsiteX1" y="connsiteY1"/>
                </a:cxn>
              </a:cxnLst>
              <a:rect l="l" t="t" r="r" b="b"/>
              <a:pathLst>
                <a:path w="1082843">
                  <a:moveTo>
                    <a:pt x="0" y="0"/>
                  </a:moveTo>
                  <a:lnTo>
                    <a:pt x="10828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Freihandform: Form 48">
              <a:extLst>
                <a:ext uri="{FF2B5EF4-FFF2-40B4-BE49-F238E27FC236}">
                  <a16:creationId xmlns:a16="http://schemas.microsoft.com/office/drawing/2014/main" id="{A09CE0AC-95A2-4405-BD30-7C99FA083E0A}"/>
                </a:ext>
              </a:extLst>
            </p:cNvPr>
            <p:cNvSpPr/>
            <p:nvPr/>
          </p:nvSpPr>
          <p:spPr>
            <a:xfrm>
              <a:off x="5041232" y="4247147"/>
              <a:ext cx="1046747" cy="0"/>
            </a:xfrm>
            <a:custGeom>
              <a:avLst/>
              <a:gdLst>
                <a:gd name="connsiteX0" fmla="*/ 0 w 1046747"/>
                <a:gd name="connsiteY0" fmla="*/ 0 h 0"/>
                <a:gd name="connsiteX1" fmla="*/ 1046747 w 1046747"/>
                <a:gd name="connsiteY1" fmla="*/ 0 h 0"/>
              </a:gdLst>
              <a:ahLst/>
              <a:cxnLst>
                <a:cxn ang="0">
                  <a:pos x="connsiteX0" y="connsiteY0"/>
                </a:cxn>
                <a:cxn ang="0">
                  <a:pos x="connsiteX1" y="connsiteY1"/>
                </a:cxn>
              </a:cxnLst>
              <a:rect l="l" t="t" r="r" b="b"/>
              <a:pathLst>
                <a:path w="1046747">
                  <a:moveTo>
                    <a:pt x="0" y="0"/>
                  </a:moveTo>
                  <a:lnTo>
                    <a:pt x="104674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Rechteck 8">
            <a:extLst>
              <a:ext uri="{FF2B5EF4-FFF2-40B4-BE49-F238E27FC236}">
                <a16:creationId xmlns:a16="http://schemas.microsoft.com/office/drawing/2014/main" id="{3636851C-335D-4C1D-8F03-9C19814C4B07}"/>
              </a:ext>
            </a:extLst>
          </p:cNvPr>
          <p:cNvSpPr/>
          <p:nvPr/>
        </p:nvSpPr>
        <p:spPr>
          <a:xfrm>
            <a:off x="866366" y="1629069"/>
            <a:ext cx="7844589" cy="1569660"/>
          </a:xfrm>
          <a:prstGeom prst="rect">
            <a:avLst/>
          </a:prstGeom>
        </p:spPr>
        <p:txBody>
          <a:bodyPr wrap="square">
            <a:spAutoFit/>
          </a:bodyPr>
          <a:lstStyle/>
          <a:p>
            <a:r>
              <a:rPr lang="de-DE" sz="1600" dirty="0"/>
              <a:t>Ein Schieberegister besitzt im Aufbau Ähnlichkeiten mit dem Auffangregister. Der Unterschieb besteht darin, dass die D-Flipflops nicht parallel, sondern hintereinander geschaltet sind. Das bewirkt, dass eine neue Eingabe links oder rechts(je nach Schaltung) eingefügt wird und die anderen Einträge zum nächsten geschoben werden. Alle D-Flipflop sind zudem an eine Clock angeschlossen, damit mit jedem Takt die Werte um eins weitergeschoben.</a:t>
            </a:r>
          </a:p>
        </p:txBody>
      </p:sp>
    </p:spTree>
    <p:extLst>
      <p:ext uri="{BB962C8B-B14F-4D97-AF65-F5344CB8AC3E}">
        <p14:creationId xmlns:p14="http://schemas.microsoft.com/office/powerpoint/2010/main" val="92720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4420E37-DA72-4D56-B22A-286FB94F6E03}"/>
              </a:ext>
            </a:extLst>
          </p:cNvPr>
          <p:cNvSpPr txBox="1"/>
          <p:nvPr/>
        </p:nvSpPr>
        <p:spPr>
          <a:xfrm>
            <a:off x="93379" y="62616"/>
            <a:ext cx="2207656" cy="523220"/>
          </a:xfrm>
          <a:prstGeom prst="rect">
            <a:avLst/>
          </a:prstGeom>
          <a:noFill/>
        </p:spPr>
        <p:txBody>
          <a:bodyPr wrap="none" rtlCol="0">
            <a:spAutoFit/>
          </a:bodyPr>
          <a:lstStyle>
            <a:defPPr>
              <a:defRPr lang="de-DE"/>
            </a:defPPr>
            <a:lvl1pPr>
              <a:defRPr sz="2800" b="1"/>
            </a:lvl1pPr>
          </a:lstStyle>
          <a:p>
            <a:r>
              <a:rPr lang="de-DE" dirty="0"/>
              <a:t>Akkumulator </a:t>
            </a:r>
          </a:p>
        </p:txBody>
      </p:sp>
      <p:sp>
        <p:nvSpPr>
          <p:cNvPr id="5" name="Textfeld 4">
            <a:extLst>
              <a:ext uri="{FF2B5EF4-FFF2-40B4-BE49-F238E27FC236}">
                <a16:creationId xmlns:a16="http://schemas.microsoft.com/office/drawing/2014/main" id="{433EA088-F058-48AC-A5FA-4ED4222E563B}"/>
              </a:ext>
            </a:extLst>
          </p:cNvPr>
          <p:cNvSpPr txBox="1"/>
          <p:nvPr/>
        </p:nvSpPr>
        <p:spPr>
          <a:xfrm>
            <a:off x="607146" y="744224"/>
            <a:ext cx="974498" cy="369332"/>
          </a:xfrm>
          <a:prstGeom prst="rect">
            <a:avLst/>
          </a:prstGeom>
          <a:noFill/>
        </p:spPr>
        <p:txBody>
          <a:bodyPr wrap="none" rtlCol="0">
            <a:spAutoFit/>
          </a:bodyPr>
          <a:lstStyle/>
          <a:p>
            <a:r>
              <a:rPr lang="de-DE" b="1" dirty="0"/>
              <a:t>Aufgabe</a:t>
            </a:r>
          </a:p>
        </p:txBody>
      </p:sp>
      <p:sp>
        <p:nvSpPr>
          <p:cNvPr id="7" name="Textfeld 6">
            <a:extLst>
              <a:ext uri="{FF2B5EF4-FFF2-40B4-BE49-F238E27FC236}">
                <a16:creationId xmlns:a16="http://schemas.microsoft.com/office/drawing/2014/main" id="{A29C66D9-A486-420F-96C5-6A36A94594FA}"/>
              </a:ext>
            </a:extLst>
          </p:cNvPr>
          <p:cNvSpPr txBox="1"/>
          <p:nvPr/>
        </p:nvSpPr>
        <p:spPr>
          <a:xfrm>
            <a:off x="605538" y="3163842"/>
            <a:ext cx="1183337" cy="369332"/>
          </a:xfrm>
          <a:prstGeom prst="rect">
            <a:avLst/>
          </a:prstGeom>
          <a:noFill/>
        </p:spPr>
        <p:txBody>
          <a:bodyPr wrap="none" rtlCol="0">
            <a:spAutoFit/>
          </a:bodyPr>
          <a:lstStyle/>
          <a:p>
            <a:r>
              <a:rPr lang="de-DE" b="1" dirty="0"/>
              <a:t>Schaltung:</a:t>
            </a:r>
          </a:p>
        </p:txBody>
      </p:sp>
      <p:grpSp>
        <p:nvGrpSpPr>
          <p:cNvPr id="85" name="Gruppieren 84">
            <a:extLst>
              <a:ext uri="{FF2B5EF4-FFF2-40B4-BE49-F238E27FC236}">
                <a16:creationId xmlns:a16="http://schemas.microsoft.com/office/drawing/2014/main" id="{5C50D917-6ED7-48C0-BAA4-D5FB1E765780}"/>
              </a:ext>
            </a:extLst>
          </p:cNvPr>
          <p:cNvGrpSpPr/>
          <p:nvPr/>
        </p:nvGrpSpPr>
        <p:grpSpPr>
          <a:xfrm>
            <a:off x="691495" y="3577045"/>
            <a:ext cx="4169980" cy="3130284"/>
            <a:chOff x="4329367" y="2504141"/>
            <a:chExt cx="4112489" cy="3087127"/>
          </a:xfrm>
        </p:grpSpPr>
        <p:sp>
          <p:nvSpPr>
            <p:cNvPr id="8" name="Rechteck 7">
              <a:extLst>
                <a:ext uri="{FF2B5EF4-FFF2-40B4-BE49-F238E27FC236}">
                  <a16:creationId xmlns:a16="http://schemas.microsoft.com/office/drawing/2014/main" id="{2C92FB00-B070-456B-9DF9-6E1AA1CA690A}"/>
                </a:ext>
              </a:extLst>
            </p:cNvPr>
            <p:cNvSpPr/>
            <p:nvPr/>
          </p:nvSpPr>
          <p:spPr>
            <a:xfrm>
              <a:off x="7363326" y="3155919"/>
              <a:ext cx="597216" cy="20453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 name="Gruppieren 26">
              <a:extLst>
                <a:ext uri="{FF2B5EF4-FFF2-40B4-BE49-F238E27FC236}">
                  <a16:creationId xmlns:a16="http://schemas.microsoft.com/office/drawing/2014/main" id="{3B19FAEA-2CEC-47A3-9D7F-70319F544FF8}"/>
                </a:ext>
              </a:extLst>
            </p:cNvPr>
            <p:cNvGrpSpPr/>
            <p:nvPr/>
          </p:nvGrpSpPr>
          <p:grpSpPr>
            <a:xfrm>
              <a:off x="5969072" y="2901545"/>
              <a:ext cx="761857" cy="1207214"/>
              <a:chOff x="5951143" y="2907522"/>
              <a:chExt cx="761857" cy="1207214"/>
            </a:xfrm>
          </p:grpSpPr>
          <p:grpSp>
            <p:nvGrpSpPr>
              <p:cNvPr id="10" name="Gruppieren 9">
                <a:extLst>
                  <a:ext uri="{FF2B5EF4-FFF2-40B4-BE49-F238E27FC236}">
                    <a16:creationId xmlns:a16="http://schemas.microsoft.com/office/drawing/2014/main" id="{62FFD605-A87F-46A6-8A95-A07E40FAE94E}"/>
                  </a:ext>
                </a:extLst>
              </p:cNvPr>
              <p:cNvGrpSpPr/>
              <p:nvPr/>
            </p:nvGrpSpPr>
            <p:grpSpPr>
              <a:xfrm>
                <a:off x="6013843" y="2930196"/>
                <a:ext cx="622208" cy="1160540"/>
                <a:chOff x="6938637" y="1583983"/>
                <a:chExt cx="1399592" cy="2610512"/>
              </a:xfrm>
            </p:grpSpPr>
            <p:sp>
              <p:nvSpPr>
                <p:cNvPr id="21" name="Freihandform: Form 20">
                  <a:extLst>
                    <a:ext uri="{FF2B5EF4-FFF2-40B4-BE49-F238E27FC236}">
                      <a16:creationId xmlns:a16="http://schemas.microsoft.com/office/drawing/2014/main" id="{FF2A3242-AF62-4869-B9F0-69CA83F5FC34}"/>
                    </a:ext>
                  </a:extLst>
                </p:cNvPr>
                <p:cNvSpPr/>
                <p:nvPr/>
              </p:nvSpPr>
              <p:spPr>
                <a:xfrm>
                  <a:off x="6942731" y="1583983"/>
                  <a:ext cx="1395498" cy="2610512"/>
                </a:xfrm>
                <a:custGeom>
                  <a:avLst/>
                  <a:gdLst>
                    <a:gd name="connsiteX0" fmla="*/ 0 w 1395498"/>
                    <a:gd name="connsiteY0" fmla="*/ 0 h 2610512"/>
                    <a:gd name="connsiteX1" fmla="*/ 1395498 w 1395498"/>
                    <a:gd name="connsiteY1" fmla="*/ 0 h 2610512"/>
                    <a:gd name="connsiteX2" fmla="*/ 1395498 w 1395498"/>
                    <a:gd name="connsiteY2" fmla="*/ 714601 h 2610512"/>
                    <a:gd name="connsiteX3" fmla="*/ 1055048 w 1395498"/>
                    <a:gd name="connsiteY3" fmla="*/ 714601 h 2610512"/>
                    <a:gd name="connsiteX4" fmla="*/ 1055048 w 1395498"/>
                    <a:gd name="connsiteY4" fmla="*/ 889521 h 2610512"/>
                    <a:gd name="connsiteX5" fmla="*/ 1395498 w 1395498"/>
                    <a:gd name="connsiteY5" fmla="*/ 889521 h 2610512"/>
                    <a:gd name="connsiteX6" fmla="*/ 1395498 w 1395498"/>
                    <a:gd name="connsiteY6" fmla="*/ 2610512 h 2610512"/>
                    <a:gd name="connsiteX7" fmla="*/ 0 w 1395498"/>
                    <a:gd name="connsiteY7" fmla="*/ 2610512 h 2610512"/>
                    <a:gd name="connsiteX8" fmla="*/ 0 w 1395498"/>
                    <a:gd name="connsiteY8" fmla="*/ 889521 h 2610512"/>
                    <a:gd name="connsiteX9" fmla="*/ 340447 w 1395498"/>
                    <a:gd name="connsiteY9" fmla="*/ 889521 h 2610512"/>
                    <a:gd name="connsiteX10" fmla="*/ 340447 w 1395498"/>
                    <a:gd name="connsiteY10" fmla="*/ 714601 h 2610512"/>
                    <a:gd name="connsiteX11" fmla="*/ 0 w 1395498"/>
                    <a:gd name="connsiteY11" fmla="*/ 714601 h 26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5498" h="2610512">
                      <a:moveTo>
                        <a:pt x="0" y="0"/>
                      </a:moveTo>
                      <a:lnTo>
                        <a:pt x="1395498" y="0"/>
                      </a:lnTo>
                      <a:lnTo>
                        <a:pt x="1395498" y="714601"/>
                      </a:lnTo>
                      <a:lnTo>
                        <a:pt x="1055048" y="714601"/>
                      </a:lnTo>
                      <a:lnTo>
                        <a:pt x="1055048" y="889521"/>
                      </a:lnTo>
                      <a:lnTo>
                        <a:pt x="1395498" y="889521"/>
                      </a:lnTo>
                      <a:lnTo>
                        <a:pt x="1395498" y="2610512"/>
                      </a:lnTo>
                      <a:lnTo>
                        <a:pt x="0" y="2610512"/>
                      </a:lnTo>
                      <a:lnTo>
                        <a:pt x="0" y="889521"/>
                      </a:lnTo>
                      <a:lnTo>
                        <a:pt x="340447" y="889521"/>
                      </a:lnTo>
                      <a:lnTo>
                        <a:pt x="340447" y="714601"/>
                      </a:lnTo>
                      <a:lnTo>
                        <a:pt x="0" y="714601"/>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dirty="0"/>
                </a:p>
              </p:txBody>
            </p:sp>
            <p:sp>
              <p:nvSpPr>
                <p:cNvPr id="22" name="Freihandform: Form 21">
                  <a:extLst>
                    <a:ext uri="{FF2B5EF4-FFF2-40B4-BE49-F238E27FC236}">
                      <a16:creationId xmlns:a16="http://schemas.microsoft.com/office/drawing/2014/main" id="{34E95A9D-FD2D-4855-93ED-CE03DE1D00E7}"/>
                    </a:ext>
                  </a:extLst>
                </p:cNvPr>
                <p:cNvSpPr/>
                <p:nvPr/>
              </p:nvSpPr>
              <p:spPr>
                <a:xfrm>
                  <a:off x="6938637" y="2481943"/>
                  <a:ext cx="1399592" cy="0"/>
                </a:xfrm>
                <a:custGeom>
                  <a:avLst/>
                  <a:gdLst>
                    <a:gd name="connsiteX0" fmla="*/ 0 w 1399592"/>
                    <a:gd name="connsiteY0" fmla="*/ 0 h 0"/>
                    <a:gd name="connsiteX1" fmla="*/ 1399592 w 1399592"/>
                    <a:gd name="connsiteY1" fmla="*/ 0 h 0"/>
                  </a:gdLst>
                  <a:ahLst/>
                  <a:cxnLst>
                    <a:cxn ang="0">
                      <a:pos x="connsiteX0" y="connsiteY0"/>
                    </a:cxn>
                    <a:cxn ang="0">
                      <a:pos x="connsiteX1" y="connsiteY1"/>
                    </a:cxn>
                  </a:cxnLst>
                  <a:rect l="l" t="t" r="r" b="b"/>
                  <a:pathLst>
                    <a:path w="1399592">
                      <a:moveTo>
                        <a:pt x="0" y="0"/>
                      </a:moveTo>
                      <a:lnTo>
                        <a:pt x="139959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23" name="Freihandform: Form 22">
                  <a:extLst>
                    <a:ext uri="{FF2B5EF4-FFF2-40B4-BE49-F238E27FC236}">
                      <a16:creationId xmlns:a16="http://schemas.microsoft.com/office/drawing/2014/main" id="{2C2BD986-6BC3-43D7-BB34-FB02D8176DBA}"/>
                    </a:ext>
                  </a:extLst>
                </p:cNvPr>
                <p:cNvSpPr/>
                <p:nvPr/>
              </p:nvSpPr>
              <p:spPr>
                <a:xfrm>
                  <a:off x="6938637" y="2910081"/>
                  <a:ext cx="1399592" cy="0"/>
                </a:xfrm>
                <a:custGeom>
                  <a:avLst/>
                  <a:gdLst>
                    <a:gd name="connsiteX0" fmla="*/ 0 w 1399592"/>
                    <a:gd name="connsiteY0" fmla="*/ 0 h 0"/>
                    <a:gd name="connsiteX1" fmla="*/ 1399592 w 1399592"/>
                    <a:gd name="connsiteY1" fmla="*/ 0 h 0"/>
                  </a:gdLst>
                  <a:ahLst/>
                  <a:cxnLst>
                    <a:cxn ang="0">
                      <a:pos x="connsiteX0" y="connsiteY0"/>
                    </a:cxn>
                    <a:cxn ang="0">
                      <a:pos x="connsiteX1" y="connsiteY1"/>
                    </a:cxn>
                  </a:cxnLst>
                  <a:rect l="l" t="t" r="r" b="b"/>
                  <a:pathLst>
                    <a:path w="1399592">
                      <a:moveTo>
                        <a:pt x="0" y="0"/>
                      </a:moveTo>
                      <a:lnTo>
                        <a:pt x="139959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24" name="Freihandform: Form 23">
                  <a:extLst>
                    <a:ext uri="{FF2B5EF4-FFF2-40B4-BE49-F238E27FC236}">
                      <a16:creationId xmlns:a16="http://schemas.microsoft.com/office/drawing/2014/main" id="{CF1ABDFE-EE50-48ED-BFA0-1426E594A4BB}"/>
                    </a:ext>
                  </a:extLst>
                </p:cNvPr>
                <p:cNvSpPr/>
                <p:nvPr/>
              </p:nvSpPr>
              <p:spPr>
                <a:xfrm>
                  <a:off x="6938637" y="3766357"/>
                  <a:ext cx="1399592" cy="0"/>
                </a:xfrm>
                <a:custGeom>
                  <a:avLst/>
                  <a:gdLst>
                    <a:gd name="connsiteX0" fmla="*/ 0 w 1399592"/>
                    <a:gd name="connsiteY0" fmla="*/ 0 h 0"/>
                    <a:gd name="connsiteX1" fmla="*/ 1399592 w 1399592"/>
                    <a:gd name="connsiteY1" fmla="*/ 0 h 0"/>
                  </a:gdLst>
                  <a:ahLst/>
                  <a:cxnLst>
                    <a:cxn ang="0">
                      <a:pos x="connsiteX0" y="connsiteY0"/>
                    </a:cxn>
                    <a:cxn ang="0">
                      <a:pos x="connsiteX1" y="connsiteY1"/>
                    </a:cxn>
                  </a:cxnLst>
                  <a:rect l="l" t="t" r="r" b="b"/>
                  <a:pathLst>
                    <a:path w="1399592">
                      <a:moveTo>
                        <a:pt x="0" y="0"/>
                      </a:moveTo>
                      <a:lnTo>
                        <a:pt x="139959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25" name="Freihandform: Form 24">
                  <a:extLst>
                    <a:ext uri="{FF2B5EF4-FFF2-40B4-BE49-F238E27FC236}">
                      <a16:creationId xmlns:a16="http://schemas.microsoft.com/office/drawing/2014/main" id="{84961D39-BD67-4570-B17A-2714D937CF7E}"/>
                    </a:ext>
                  </a:extLst>
                </p:cNvPr>
                <p:cNvSpPr/>
                <p:nvPr/>
              </p:nvSpPr>
              <p:spPr>
                <a:xfrm>
                  <a:off x="6938637" y="3338219"/>
                  <a:ext cx="1399592" cy="0"/>
                </a:xfrm>
                <a:custGeom>
                  <a:avLst/>
                  <a:gdLst>
                    <a:gd name="connsiteX0" fmla="*/ 0 w 1399592"/>
                    <a:gd name="connsiteY0" fmla="*/ 0 h 0"/>
                    <a:gd name="connsiteX1" fmla="*/ 1399592 w 1399592"/>
                    <a:gd name="connsiteY1" fmla="*/ 0 h 0"/>
                  </a:gdLst>
                  <a:ahLst/>
                  <a:cxnLst>
                    <a:cxn ang="0">
                      <a:pos x="connsiteX0" y="connsiteY0"/>
                    </a:cxn>
                    <a:cxn ang="0">
                      <a:pos x="connsiteX1" y="connsiteY1"/>
                    </a:cxn>
                  </a:cxnLst>
                  <a:rect l="l" t="t" r="r" b="b"/>
                  <a:pathLst>
                    <a:path w="1399592">
                      <a:moveTo>
                        <a:pt x="0" y="0"/>
                      </a:moveTo>
                      <a:lnTo>
                        <a:pt x="139959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26" name="Gleichschenkliges Dreieck 25">
                  <a:extLst>
                    <a:ext uri="{FF2B5EF4-FFF2-40B4-BE49-F238E27FC236}">
                      <a16:creationId xmlns:a16="http://schemas.microsoft.com/office/drawing/2014/main" id="{BB2B45BA-2A20-4FE4-BC83-90AA93B60A32}"/>
                    </a:ext>
                  </a:extLst>
                </p:cNvPr>
                <p:cNvSpPr/>
                <p:nvPr/>
              </p:nvSpPr>
              <p:spPr>
                <a:xfrm rot="5400000">
                  <a:off x="6941036" y="1990862"/>
                  <a:ext cx="225855" cy="215096"/>
                </a:xfrm>
                <a:prstGeom prst="triangl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dirty="0"/>
                </a:p>
              </p:txBody>
            </p:sp>
          </p:grpSp>
          <p:sp>
            <p:nvSpPr>
              <p:cNvPr id="11" name="Textfeld 10">
                <a:extLst>
                  <a:ext uri="{FF2B5EF4-FFF2-40B4-BE49-F238E27FC236}">
                    <a16:creationId xmlns:a16="http://schemas.microsoft.com/office/drawing/2014/main" id="{1C2F0D7E-526F-4CB6-AB32-C4333C0A91F3}"/>
                  </a:ext>
                </a:extLst>
              </p:cNvPr>
              <p:cNvSpPr txBox="1"/>
              <p:nvPr/>
            </p:nvSpPr>
            <p:spPr>
              <a:xfrm>
                <a:off x="5967791" y="2907522"/>
                <a:ext cx="310174" cy="227650"/>
              </a:xfrm>
              <a:prstGeom prst="rect">
                <a:avLst/>
              </a:prstGeom>
              <a:noFill/>
            </p:spPr>
            <p:txBody>
              <a:bodyPr wrap="none" rtlCol="0">
                <a:spAutoFit/>
              </a:bodyPr>
              <a:lstStyle/>
              <a:p>
                <a:r>
                  <a:rPr lang="de-DE" sz="900" dirty="0"/>
                  <a:t>EN</a:t>
                </a:r>
              </a:p>
            </p:txBody>
          </p:sp>
          <p:sp>
            <p:nvSpPr>
              <p:cNvPr id="12" name="Textfeld 11">
                <a:extLst>
                  <a:ext uri="{FF2B5EF4-FFF2-40B4-BE49-F238E27FC236}">
                    <a16:creationId xmlns:a16="http://schemas.microsoft.com/office/drawing/2014/main" id="{68186C1E-DB2B-4B32-8548-9372F6F87E09}"/>
                  </a:ext>
                </a:extLst>
              </p:cNvPr>
              <p:cNvSpPr txBox="1"/>
              <p:nvPr/>
            </p:nvSpPr>
            <p:spPr>
              <a:xfrm>
                <a:off x="6079587" y="3040157"/>
                <a:ext cx="242194" cy="227650"/>
              </a:xfrm>
              <a:prstGeom prst="rect">
                <a:avLst/>
              </a:prstGeom>
              <a:noFill/>
            </p:spPr>
            <p:txBody>
              <a:bodyPr wrap="none" rtlCol="0">
                <a:spAutoFit/>
              </a:bodyPr>
              <a:lstStyle/>
              <a:p>
                <a:r>
                  <a:rPr lang="de-DE" sz="900" dirty="0"/>
                  <a:t>C</a:t>
                </a:r>
              </a:p>
            </p:txBody>
          </p:sp>
          <p:sp>
            <p:nvSpPr>
              <p:cNvPr id="13" name="Textfeld 12">
                <a:extLst>
                  <a:ext uri="{FF2B5EF4-FFF2-40B4-BE49-F238E27FC236}">
                    <a16:creationId xmlns:a16="http://schemas.microsoft.com/office/drawing/2014/main" id="{E9B38D6D-03B7-426C-9D44-FE87222C5B3A}"/>
                  </a:ext>
                </a:extLst>
              </p:cNvPr>
              <p:cNvSpPr txBox="1"/>
              <p:nvPr/>
            </p:nvSpPr>
            <p:spPr>
              <a:xfrm>
                <a:off x="5951143" y="3306610"/>
                <a:ext cx="280136" cy="227650"/>
              </a:xfrm>
              <a:prstGeom prst="rect">
                <a:avLst/>
              </a:prstGeom>
              <a:noFill/>
            </p:spPr>
            <p:txBody>
              <a:bodyPr wrap="none" rtlCol="0">
                <a:spAutoFit/>
              </a:bodyPr>
              <a:lstStyle/>
              <a:p>
                <a:r>
                  <a:rPr lang="de-DE" sz="900" dirty="0"/>
                  <a:t>d</a:t>
                </a:r>
                <a:r>
                  <a:rPr lang="de-DE" sz="900" baseline="-25000" dirty="0"/>
                  <a:t>0</a:t>
                </a:r>
              </a:p>
            </p:txBody>
          </p:sp>
          <p:sp>
            <p:nvSpPr>
              <p:cNvPr id="14" name="Textfeld 13">
                <a:extLst>
                  <a:ext uri="{FF2B5EF4-FFF2-40B4-BE49-F238E27FC236}">
                    <a16:creationId xmlns:a16="http://schemas.microsoft.com/office/drawing/2014/main" id="{FDF47961-A417-4609-8C68-D864E9DBDA59}"/>
                  </a:ext>
                </a:extLst>
              </p:cNvPr>
              <p:cNvSpPr txBox="1"/>
              <p:nvPr/>
            </p:nvSpPr>
            <p:spPr>
              <a:xfrm>
                <a:off x="5951144" y="3502289"/>
                <a:ext cx="280136" cy="227650"/>
              </a:xfrm>
              <a:prstGeom prst="rect">
                <a:avLst/>
              </a:prstGeom>
              <a:noFill/>
            </p:spPr>
            <p:txBody>
              <a:bodyPr wrap="none" rtlCol="0">
                <a:spAutoFit/>
              </a:bodyPr>
              <a:lstStyle/>
              <a:p>
                <a:r>
                  <a:rPr lang="de-DE" sz="900" dirty="0"/>
                  <a:t>d</a:t>
                </a:r>
                <a:r>
                  <a:rPr lang="de-DE" sz="900" baseline="-25000" dirty="0"/>
                  <a:t>1</a:t>
                </a:r>
              </a:p>
            </p:txBody>
          </p:sp>
          <p:sp>
            <p:nvSpPr>
              <p:cNvPr id="15" name="Textfeld 14">
                <a:extLst>
                  <a:ext uri="{FF2B5EF4-FFF2-40B4-BE49-F238E27FC236}">
                    <a16:creationId xmlns:a16="http://schemas.microsoft.com/office/drawing/2014/main" id="{567AF766-005F-490E-803A-FEBC3639EE88}"/>
                  </a:ext>
                </a:extLst>
              </p:cNvPr>
              <p:cNvSpPr txBox="1"/>
              <p:nvPr/>
            </p:nvSpPr>
            <p:spPr>
              <a:xfrm>
                <a:off x="5951144" y="3886465"/>
                <a:ext cx="280136" cy="227650"/>
              </a:xfrm>
              <a:prstGeom prst="rect">
                <a:avLst/>
              </a:prstGeom>
              <a:noFill/>
            </p:spPr>
            <p:txBody>
              <a:bodyPr wrap="none" rtlCol="0">
                <a:spAutoFit/>
              </a:bodyPr>
              <a:lstStyle/>
              <a:p>
                <a:r>
                  <a:rPr lang="de-DE" sz="900" dirty="0"/>
                  <a:t>d</a:t>
                </a:r>
                <a:r>
                  <a:rPr lang="de-DE" sz="900" baseline="-25000" dirty="0"/>
                  <a:t>3</a:t>
                </a:r>
              </a:p>
            </p:txBody>
          </p:sp>
          <p:sp>
            <p:nvSpPr>
              <p:cNvPr id="16" name="Textfeld 15">
                <a:extLst>
                  <a:ext uri="{FF2B5EF4-FFF2-40B4-BE49-F238E27FC236}">
                    <a16:creationId xmlns:a16="http://schemas.microsoft.com/office/drawing/2014/main" id="{A82E04FB-FB2F-4F09-AF83-8842EA1E692E}"/>
                  </a:ext>
                </a:extLst>
              </p:cNvPr>
              <p:cNvSpPr txBox="1"/>
              <p:nvPr/>
            </p:nvSpPr>
            <p:spPr>
              <a:xfrm>
                <a:off x="5951144" y="3696580"/>
                <a:ext cx="280136" cy="227650"/>
              </a:xfrm>
              <a:prstGeom prst="rect">
                <a:avLst/>
              </a:prstGeom>
              <a:noFill/>
            </p:spPr>
            <p:txBody>
              <a:bodyPr wrap="none" rtlCol="0">
                <a:spAutoFit/>
              </a:bodyPr>
              <a:lstStyle/>
              <a:p>
                <a:r>
                  <a:rPr lang="de-DE" sz="900" dirty="0"/>
                  <a:t>d</a:t>
                </a:r>
                <a:r>
                  <a:rPr lang="de-DE" sz="900" baseline="-25000" dirty="0"/>
                  <a:t>2</a:t>
                </a:r>
              </a:p>
            </p:txBody>
          </p:sp>
          <p:sp>
            <p:nvSpPr>
              <p:cNvPr id="17" name="Textfeld 16">
                <a:extLst>
                  <a:ext uri="{FF2B5EF4-FFF2-40B4-BE49-F238E27FC236}">
                    <a16:creationId xmlns:a16="http://schemas.microsoft.com/office/drawing/2014/main" id="{AF3A91B0-9AF7-4FA9-AC04-9F8B5900DFEA}"/>
                  </a:ext>
                </a:extLst>
              </p:cNvPr>
              <p:cNvSpPr txBox="1"/>
              <p:nvPr/>
            </p:nvSpPr>
            <p:spPr>
              <a:xfrm>
                <a:off x="6432864" y="3313207"/>
                <a:ext cx="280136" cy="227650"/>
              </a:xfrm>
              <a:prstGeom prst="rect">
                <a:avLst/>
              </a:prstGeom>
              <a:noFill/>
            </p:spPr>
            <p:txBody>
              <a:bodyPr wrap="none" rtlCol="0">
                <a:spAutoFit/>
              </a:bodyPr>
              <a:lstStyle/>
              <a:p>
                <a:r>
                  <a:rPr lang="de-DE" sz="900" dirty="0"/>
                  <a:t>q</a:t>
                </a:r>
                <a:r>
                  <a:rPr lang="de-DE" sz="900" baseline="-25000" dirty="0"/>
                  <a:t>0</a:t>
                </a:r>
              </a:p>
            </p:txBody>
          </p:sp>
          <p:sp>
            <p:nvSpPr>
              <p:cNvPr id="18" name="Textfeld 17">
                <a:extLst>
                  <a:ext uri="{FF2B5EF4-FFF2-40B4-BE49-F238E27FC236}">
                    <a16:creationId xmlns:a16="http://schemas.microsoft.com/office/drawing/2014/main" id="{3C4E9C77-D005-4D20-80E4-E50AC4AD2195}"/>
                  </a:ext>
                </a:extLst>
              </p:cNvPr>
              <p:cNvSpPr txBox="1"/>
              <p:nvPr/>
            </p:nvSpPr>
            <p:spPr>
              <a:xfrm>
                <a:off x="6432863" y="3502911"/>
                <a:ext cx="280136" cy="227650"/>
              </a:xfrm>
              <a:prstGeom prst="rect">
                <a:avLst/>
              </a:prstGeom>
              <a:noFill/>
            </p:spPr>
            <p:txBody>
              <a:bodyPr wrap="none" rtlCol="0">
                <a:spAutoFit/>
              </a:bodyPr>
              <a:lstStyle/>
              <a:p>
                <a:r>
                  <a:rPr lang="de-DE" sz="900" dirty="0"/>
                  <a:t>q</a:t>
                </a:r>
                <a:r>
                  <a:rPr lang="de-DE" sz="900" baseline="-25000" dirty="0"/>
                  <a:t>1</a:t>
                </a:r>
              </a:p>
            </p:txBody>
          </p:sp>
          <p:sp>
            <p:nvSpPr>
              <p:cNvPr id="19" name="Textfeld 18">
                <a:extLst>
                  <a:ext uri="{FF2B5EF4-FFF2-40B4-BE49-F238E27FC236}">
                    <a16:creationId xmlns:a16="http://schemas.microsoft.com/office/drawing/2014/main" id="{9BAF4B01-BDFD-4162-8A09-4F9E6726AFFB}"/>
                  </a:ext>
                </a:extLst>
              </p:cNvPr>
              <p:cNvSpPr txBox="1"/>
              <p:nvPr/>
            </p:nvSpPr>
            <p:spPr>
              <a:xfrm>
                <a:off x="6432863" y="3887086"/>
                <a:ext cx="280136" cy="227650"/>
              </a:xfrm>
              <a:prstGeom prst="rect">
                <a:avLst/>
              </a:prstGeom>
              <a:noFill/>
            </p:spPr>
            <p:txBody>
              <a:bodyPr wrap="none" rtlCol="0">
                <a:spAutoFit/>
              </a:bodyPr>
              <a:lstStyle/>
              <a:p>
                <a:r>
                  <a:rPr lang="de-DE" sz="900" dirty="0"/>
                  <a:t>q</a:t>
                </a:r>
                <a:r>
                  <a:rPr lang="de-DE" sz="900" baseline="-25000" dirty="0"/>
                  <a:t>3</a:t>
                </a:r>
              </a:p>
            </p:txBody>
          </p:sp>
          <p:sp>
            <p:nvSpPr>
              <p:cNvPr id="20" name="Textfeld 19">
                <a:extLst>
                  <a:ext uri="{FF2B5EF4-FFF2-40B4-BE49-F238E27FC236}">
                    <a16:creationId xmlns:a16="http://schemas.microsoft.com/office/drawing/2014/main" id="{052F4B13-5C44-4825-9109-553134A24F5D}"/>
                  </a:ext>
                </a:extLst>
              </p:cNvPr>
              <p:cNvSpPr txBox="1"/>
              <p:nvPr/>
            </p:nvSpPr>
            <p:spPr>
              <a:xfrm>
                <a:off x="6432863" y="3697201"/>
                <a:ext cx="280136" cy="227650"/>
              </a:xfrm>
              <a:prstGeom prst="rect">
                <a:avLst/>
              </a:prstGeom>
              <a:noFill/>
            </p:spPr>
            <p:txBody>
              <a:bodyPr wrap="none" rtlCol="0">
                <a:spAutoFit/>
              </a:bodyPr>
              <a:lstStyle/>
              <a:p>
                <a:r>
                  <a:rPr lang="de-DE" sz="900" dirty="0"/>
                  <a:t>q</a:t>
                </a:r>
                <a:r>
                  <a:rPr lang="de-DE" sz="900" baseline="-25000" dirty="0"/>
                  <a:t>2</a:t>
                </a:r>
              </a:p>
            </p:txBody>
          </p:sp>
        </p:grpSp>
        <p:sp>
          <p:nvSpPr>
            <p:cNvPr id="28" name="Freihandform: Form 27">
              <a:extLst>
                <a:ext uri="{FF2B5EF4-FFF2-40B4-BE49-F238E27FC236}">
                  <a16:creationId xmlns:a16="http://schemas.microsoft.com/office/drawing/2014/main" id="{DBE69F2B-4EB8-4DFF-B0BC-27821CC786C4}"/>
                </a:ext>
              </a:extLst>
            </p:cNvPr>
            <p:cNvSpPr/>
            <p:nvPr/>
          </p:nvSpPr>
          <p:spPr>
            <a:xfrm>
              <a:off x="5014259" y="3131671"/>
              <a:ext cx="478117" cy="1171388"/>
            </a:xfrm>
            <a:custGeom>
              <a:avLst/>
              <a:gdLst>
                <a:gd name="connsiteX0" fmla="*/ 0 w 478117"/>
                <a:gd name="connsiteY0" fmla="*/ 460188 h 1171388"/>
                <a:gd name="connsiteX1" fmla="*/ 0 w 478117"/>
                <a:gd name="connsiteY1" fmla="*/ 0 h 1171388"/>
                <a:gd name="connsiteX2" fmla="*/ 478117 w 478117"/>
                <a:gd name="connsiteY2" fmla="*/ 221129 h 1171388"/>
                <a:gd name="connsiteX3" fmla="*/ 478117 w 478117"/>
                <a:gd name="connsiteY3" fmla="*/ 926353 h 1171388"/>
                <a:gd name="connsiteX4" fmla="*/ 0 w 478117"/>
                <a:gd name="connsiteY4" fmla="*/ 1171388 h 1171388"/>
                <a:gd name="connsiteX5" fmla="*/ 0 w 478117"/>
                <a:gd name="connsiteY5" fmla="*/ 699247 h 1171388"/>
                <a:gd name="connsiteX6" fmla="*/ 239059 w 478117"/>
                <a:gd name="connsiteY6" fmla="*/ 579717 h 1171388"/>
                <a:gd name="connsiteX7" fmla="*/ 0 w 478117"/>
                <a:gd name="connsiteY7" fmla="*/ 460188 h 1171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8117" h="1171388">
                  <a:moveTo>
                    <a:pt x="0" y="460188"/>
                  </a:moveTo>
                  <a:lnTo>
                    <a:pt x="0" y="0"/>
                  </a:lnTo>
                  <a:lnTo>
                    <a:pt x="478117" y="221129"/>
                  </a:lnTo>
                  <a:lnTo>
                    <a:pt x="478117" y="926353"/>
                  </a:lnTo>
                  <a:lnTo>
                    <a:pt x="0" y="1171388"/>
                  </a:lnTo>
                  <a:lnTo>
                    <a:pt x="0" y="699247"/>
                  </a:lnTo>
                  <a:lnTo>
                    <a:pt x="239059" y="579717"/>
                  </a:lnTo>
                  <a:lnTo>
                    <a:pt x="0" y="460188"/>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Form 28">
              <a:extLst>
                <a:ext uri="{FF2B5EF4-FFF2-40B4-BE49-F238E27FC236}">
                  <a16:creationId xmlns:a16="http://schemas.microsoft.com/office/drawing/2014/main" id="{1DC28872-6232-48F3-901A-8678FE79C1B8}"/>
                </a:ext>
              </a:extLst>
            </p:cNvPr>
            <p:cNvSpPr/>
            <p:nvPr/>
          </p:nvSpPr>
          <p:spPr>
            <a:xfrm>
              <a:off x="4655671" y="4410639"/>
              <a:ext cx="2707341" cy="0"/>
            </a:xfrm>
            <a:custGeom>
              <a:avLst/>
              <a:gdLst>
                <a:gd name="connsiteX0" fmla="*/ 0 w 2707341"/>
                <a:gd name="connsiteY0" fmla="*/ 0 h 0"/>
                <a:gd name="connsiteX1" fmla="*/ 2707341 w 2707341"/>
                <a:gd name="connsiteY1" fmla="*/ 0 h 0"/>
              </a:gdLst>
              <a:ahLst/>
              <a:cxnLst>
                <a:cxn ang="0">
                  <a:pos x="connsiteX0" y="connsiteY0"/>
                </a:cxn>
                <a:cxn ang="0">
                  <a:pos x="connsiteX1" y="connsiteY1"/>
                </a:cxn>
              </a:cxnLst>
              <a:rect l="l" t="t" r="r" b="b"/>
              <a:pathLst>
                <a:path w="2707341">
                  <a:moveTo>
                    <a:pt x="0" y="0"/>
                  </a:moveTo>
                  <a:lnTo>
                    <a:pt x="2707341"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Form 29">
              <a:extLst>
                <a:ext uri="{FF2B5EF4-FFF2-40B4-BE49-F238E27FC236}">
                  <a16:creationId xmlns:a16="http://schemas.microsoft.com/office/drawing/2014/main" id="{04855BE9-6730-4497-AA7B-AB1D729A2954}"/>
                </a:ext>
              </a:extLst>
            </p:cNvPr>
            <p:cNvSpPr/>
            <p:nvPr/>
          </p:nvSpPr>
          <p:spPr>
            <a:xfrm>
              <a:off x="4649694" y="4583956"/>
              <a:ext cx="2713318" cy="0"/>
            </a:xfrm>
            <a:custGeom>
              <a:avLst/>
              <a:gdLst>
                <a:gd name="connsiteX0" fmla="*/ 0 w 2713318"/>
                <a:gd name="connsiteY0" fmla="*/ 0 h 0"/>
                <a:gd name="connsiteX1" fmla="*/ 2713318 w 2713318"/>
                <a:gd name="connsiteY1" fmla="*/ 0 h 0"/>
              </a:gdLst>
              <a:ahLst/>
              <a:cxnLst>
                <a:cxn ang="0">
                  <a:pos x="connsiteX0" y="connsiteY0"/>
                </a:cxn>
                <a:cxn ang="0">
                  <a:pos x="connsiteX1" y="connsiteY1"/>
                </a:cxn>
              </a:cxnLst>
              <a:rect l="l" t="t" r="r" b="b"/>
              <a:pathLst>
                <a:path w="2713318">
                  <a:moveTo>
                    <a:pt x="0" y="0"/>
                  </a:moveTo>
                  <a:lnTo>
                    <a:pt x="2713318"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Form 30">
              <a:extLst>
                <a:ext uri="{FF2B5EF4-FFF2-40B4-BE49-F238E27FC236}">
                  <a16:creationId xmlns:a16="http://schemas.microsoft.com/office/drawing/2014/main" id="{48175F85-51F1-4EA0-984F-23A201D86D2C}"/>
                </a:ext>
              </a:extLst>
            </p:cNvPr>
            <p:cNvSpPr/>
            <p:nvPr/>
          </p:nvSpPr>
          <p:spPr>
            <a:xfrm>
              <a:off x="4649694" y="4781181"/>
              <a:ext cx="2719294" cy="0"/>
            </a:xfrm>
            <a:custGeom>
              <a:avLst/>
              <a:gdLst>
                <a:gd name="connsiteX0" fmla="*/ 0 w 2719294"/>
                <a:gd name="connsiteY0" fmla="*/ 0 h 0"/>
                <a:gd name="connsiteX1" fmla="*/ 2719294 w 2719294"/>
                <a:gd name="connsiteY1" fmla="*/ 0 h 0"/>
              </a:gdLst>
              <a:ahLst/>
              <a:cxnLst>
                <a:cxn ang="0">
                  <a:pos x="connsiteX0" y="connsiteY0"/>
                </a:cxn>
                <a:cxn ang="0">
                  <a:pos x="connsiteX1" y="connsiteY1"/>
                </a:cxn>
              </a:cxnLst>
              <a:rect l="l" t="t" r="r" b="b"/>
              <a:pathLst>
                <a:path w="2719294">
                  <a:moveTo>
                    <a:pt x="0" y="0"/>
                  </a:moveTo>
                  <a:lnTo>
                    <a:pt x="271929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reihandform: Form 31">
              <a:extLst>
                <a:ext uri="{FF2B5EF4-FFF2-40B4-BE49-F238E27FC236}">
                  <a16:creationId xmlns:a16="http://schemas.microsoft.com/office/drawing/2014/main" id="{A750E02E-CF67-483D-AC7A-B1EA7EFFA0F8}"/>
                </a:ext>
              </a:extLst>
            </p:cNvPr>
            <p:cNvSpPr/>
            <p:nvPr/>
          </p:nvSpPr>
          <p:spPr>
            <a:xfrm>
              <a:off x="4637741" y="4972425"/>
              <a:ext cx="2725271" cy="0"/>
            </a:xfrm>
            <a:custGeom>
              <a:avLst/>
              <a:gdLst>
                <a:gd name="connsiteX0" fmla="*/ 0 w 2725271"/>
                <a:gd name="connsiteY0" fmla="*/ 0 h 0"/>
                <a:gd name="connsiteX1" fmla="*/ 2725271 w 2725271"/>
                <a:gd name="connsiteY1" fmla="*/ 0 h 0"/>
              </a:gdLst>
              <a:ahLst/>
              <a:cxnLst>
                <a:cxn ang="0">
                  <a:pos x="connsiteX0" y="connsiteY0"/>
                </a:cxn>
                <a:cxn ang="0">
                  <a:pos x="connsiteX1" y="connsiteY1"/>
                </a:cxn>
              </a:cxnLst>
              <a:rect l="l" t="t" r="r" b="b"/>
              <a:pathLst>
                <a:path w="2725271">
                  <a:moveTo>
                    <a:pt x="0" y="0"/>
                  </a:moveTo>
                  <a:lnTo>
                    <a:pt x="2725271"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Form 32">
              <a:extLst>
                <a:ext uri="{FF2B5EF4-FFF2-40B4-BE49-F238E27FC236}">
                  <a16:creationId xmlns:a16="http://schemas.microsoft.com/office/drawing/2014/main" id="{060F5D4F-2789-4A4D-BBB5-EC59C77B565A}"/>
                </a:ext>
              </a:extLst>
            </p:cNvPr>
            <p:cNvSpPr/>
            <p:nvPr/>
          </p:nvSpPr>
          <p:spPr>
            <a:xfrm>
              <a:off x="4900706" y="4213412"/>
              <a:ext cx="101600" cy="748367"/>
            </a:xfrm>
            <a:custGeom>
              <a:avLst/>
              <a:gdLst>
                <a:gd name="connsiteX0" fmla="*/ 0 w 107576"/>
                <a:gd name="connsiteY0" fmla="*/ 818776 h 818776"/>
                <a:gd name="connsiteX1" fmla="*/ 0 w 107576"/>
                <a:gd name="connsiteY1" fmla="*/ 0 h 818776"/>
                <a:gd name="connsiteX2" fmla="*/ 107576 w 107576"/>
                <a:gd name="connsiteY2" fmla="*/ 0 h 818776"/>
              </a:gdLst>
              <a:ahLst/>
              <a:cxnLst>
                <a:cxn ang="0">
                  <a:pos x="connsiteX0" y="connsiteY0"/>
                </a:cxn>
                <a:cxn ang="0">
                  <a:pos x="connsiteX1" y="connsiteY1"/>
                </a:cxn>
                <a:cxn ang="0">
                  <a:pos x="connsiteX2" y="connsiteY2"/>
                </a:cxn>
              </a:cxnLst>
              <a:rect l="l" t="t" r="r" b="b"/>
              <a:pathLst>
                <a:path w="107576" h="818776">
                  <a:moveTo>
                    <a:pt x="0" y="818776"/>
                  </a:moveTo>
                  <a:lnTo>
                    <a:pt x="0" y="0"/>
                  </a:lnTo>
                  <a:lnTo>
                    <a:pt x="107576"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ihandform: Form 33">
              <a:extLst>
                <a:ext uri="{FF2B5EF4-FFF2-40B4-BE49-F238E27FC236}">
                  <a16:creationId xmlns:a16="http://schemas.microsoft.com/office/drawing/2014/main" id="{E2B87358-DA21-41D4-8C22-F1F8C94154C0}"/>
                </a:ext>
              </a:extLst>
            </p:cNvPr>
            <p:cNvSpPr/>
            <p:nvPr/>
          </p:nvSpPr>
          <p:spPr>
            <a:xfrm>
              <a:off x="4840941" y="4117788"/>
              <a:ext cx="161365" cy="649115"/>
            </a:xfrm>
            <a:custGeom>
              <a:avLst/>
              <a:gdLst>
                <a:gd name="connsiteX0" fmla="*/ 0 w 161365"/>
                <a:gd name="connsiteY0" fmla="*/ 711200 h 711200"/>
                <a:gd name="connsiteX1" fmla="*/ 0 w 161365"/>
                <a:gd name="connsiteY1" fmla="*/ 0 h 711200"/>
                <a:gd name="connsiteX2" fmla="*/ 161365 w 161365"/>
                <a:gd name="connsiteY2" fmla="*/ 0 h 711200"/>
              </a:gdLst>
              <a:ahLst/>
              <a:cxnLst>
                <a:cxn ang="0">
                  <a:pos x="connsiteX0" y="connsiteY0"/>
                </a:cxn>
                <a:cxn ang="0">
                  <a:pos x="connsiteX1" y="connsiteY1"/>
                </a:cxn>
                <a:cxn ang="0">
                  <a:pos x="connsiteX2" y="connsiteY2"/>
                </a:cxn>
              </a:cxnLst>
              <a:rect l="l" t="t" r="r" b="b"/>
              <a:pathLst>
                <a:path w="161365" h="711200">
                  <a:moveTo>
                    <a:pt x="0" y="711200"/>
                  </a:moveTo>
                  <a:lnTo>
                    <a:pt x="0" y="0"/>
                  </a:lnTo>
                  <a:lnTo>
                    <a:pt x="16136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reihandform: Form 34">
              <a:extLst>
                <a:ext uri="{FF2B5EF4-FFF2-40B4-BE49-F238E27FC236}">
                  <a16:creationId xmlns:a16="http://schemas.microsoft.com/office/drawing/2014/main" id="{BF832964-1467-49C0-8CB0-FA24E77AEF90}"/>
                </a:ext>
              </a:extLst>
            </p:cNvPr>
            <p:cNvSpPr/>
            <p:nvPr/>
          </p:nvSpPr>
          <p:spPr>
            <a:xfrm>
              <a:off x="4775200" y="4022165"/>
              <a:ext cx="245035" cy="561788"/>
            </a:xfrm>
            <a:custGeom>
              <a:avLst/>
              <a:gdLst>
                <a:gd name="connsiteX0" fmla="*/ 0 w 245035"/>
                <a:gd name="connsiteY0" fmla="*/ 615576 h 615576"/>
                <a:gd name="connsiteX1" fmla="*/ 0 w 245035"/>
                <a:gd name="connsiteY1" fmla="*/ 0 h 615576"/>
                <a:gd name="connsiteX2" fmla="*/ 245035 w 245035"/>
                <a:gd name="connsiteY2" fmla="*/ 0 h 615576"/>
              </a:gdLst>
              <a:ahLst/>
              <a:cxnLst>
                <a:cxn ang="0">
                  <a:pos x="connsiteX0" y="connsiteY0"/>
                </a:cxn>
                <a:cxn ang="0">
                  <a:pos x="connsiteX1" y="connsiteY1"/>
                </a:cxn>
                <a:cxn ang="0">
                  <a:pos x="connsiteX2" y="connsiteY2"/>
                </a:cxn>
              </a:cxnLst>
              <a:rect l="l" t="t" r="r" b="b"/>
              <a:pathLst>
                <a:path w="245035" h="615576">
                  <a:moveTo>
                    <a:pt x="0" y="615576"/>
                  </a:moveTo>
                  <a:lnTo>
                    <a:pt x="0" y="0"/>
                  </a:lnTo>
                  <a:lnTo>
                    <a:pt x="24503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reihandform: Form 35">
              <a:extLst>
                <a:ext uri="{FF2B5EF4-FFF2-40B4-BE49-F238E27FC236}">
                  <a16:creationId xmlns:a16="http://schemas.microsoft.com/office/drawing/2014/main" id="{F0691FB1-FDEB-4606-970B-CA47C75B06D3}"/>
                </a:ext>
              </a:extLst>
            </p:cNvPr>
            <p:cNvSpPr/>
            <p:nvPr/>
          </p:nvSpPr>
          <p:spPr>
            <a:xfrm>
              <a:off x="4721412" y="3932518"/>
              <a:ext cx="292847" cy="463849"/>
            </a:xfrm>
            <a:custGeom>
              <a:avLst/>
              <a:gdLst>
                <a:gd name="connsiteX0" fmla="*/ 0 w 292847"/>
                <a:gd name="connsiteY0" fmla="*/ 519953 h 519953"/>
                <a:gd name="connsiteX1" fmla="*/ 0 w 292847"/>
                <a:gd name="connsiteY1" fmla="*/ 0 h 519953"/>
                <a:gd name="connsiteX2" fmla="*/ 292847 w 292847"/>
                <a:gd name="connsiteY2" fmla="*/ 0 h 519953"/>
              </a:gdLst>
              <a:ahLst/>
              <a:cxnLst>
                <a:cxn ang="0">
                  <a:pos x="connsiteX0" y="connsiteY0"/>
                </a:cxn>
                <a:cxn ang="0">
                  <a:pos x="connsiteX1" y="connsiteY1"/>
                </a:cxn>
                <a:cxn ang="0">
                  <a:pos x="connsiteX2" y="connsiteY2"/>
                </a:cxn>
              </a:cxnLst>
              <a:rect l="l" t="t" r="r" b="b"/>
              <a:pathLst>
                <a:path w="292847" h="519953">
                  <a:moveTo>
                    <a:pt x="0" y="519953"/>
                  </a:moveTo>
                  <a:lnTo>
                    <a:pt x="0" y="0"/>
                  </a:lnTo>
                  <a:lnTo>
                    <a:pt x="29284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reihandform: Form 36">
              <a:extLst>
                <a:ext uri="{FF2B5EF4-FFF2-40B4-BE49-F238E27FC236}">
                  <a16:creationId xmlns:a16="http://schemas.microsoft.com/office/drawing/2014/main" id="{B633E9F3-16A1-4F2A-B636-FF408544DC28}"/>
                </a:ext>
              </a:extLst>
            </p:cNvPr>
            <p:cNvSpPr/>
            <p:nvPr/>
          </p:nvSpPr>
          <p:spPr>
            <a:xfrm>
              <a:off x="4900706" y="2802965"/>
              <a:ext cx="3161553" cy="1601694"/>
            </a:xfrm>
            <a:custGeom>
              <a:avLst/>
              <a:gdLst>
                <a:gd name="connsiteX0" fmla="*/ 3065929 w 3161553"/>
                <a:gd name="connsiteY0" fmla="*/ 1601694 h 1601694"/>
                <a:gd name="connsiteX1" fmla="*/ 3161553 w 3161553"/>
                <a:gd name="connsiteY1" fmla="*/ 1601694 h 1601694"/>
                <a:gd name="connsiteX2" fmla="*/ 3161553 w 3161553"/>
                <a:gd name="connsiteY2" fmla="*/ 0 h 1601694"/>
                <a:gd name="connsiteX3" fmla="*/ 0 w 3161553"/>
                <a:gd name="connsiteY3" fmla="*/ 0 h 1601694"/>
                <a:gd name="connsiteX4" fmla="*/ 0 w 3161553"/>
                <a:gd name="connsiteY4" fmla="*/ 418353 h 1601694"/>
                <a:gd name="connsiteX5" fmla="*/ 107576 w 3161553"/>
                <a:gd name="connsiteY5" fmla="*/ 418353 h 160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1553" h="1601694">
                  <a:moveTo>
                    <a:pt x="3065929" y="1601694"/>
                  </a:moveTo>
                  <a:lnTo>
                    <a:pt x="3161553" y="1601694"/>
                  </a:lnTo>
                  <a:lnTo>
                    <a:pt x="3161553" y="0"/>
                  </a:lnTo>
                  <a:lnTo>
                    <a:pt x="0" y="0"/>
                  </a:lnTo>
                  <a:lnTo>
                    <a:pt x="0" y="418353"/>
                  </a:lnTo>
                  <a:lnTo>
                    <a:pt x="107576" y="418353"/>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reihandform: Form 37">
              <a:extLst>
                <a:ext uri="{FF2B5EF4-FFF2-40B4-BE49-F238E27FC236}">
                  <a16:creationId xmlns:a16="http://schemas.microsoft.com/office/drawing/2014/main" id="{4951A544-8A46-4856-8A82-A88AACEE96AB}"/>
                </a:ext>
              </a:extLst>
            </p:cNvPr>
            <p:cNvSpPr/>
            <p:nvPr/>
          </p:nvSpPr>
          <p:spPr>
            <a:xfrm>
              <a:off x="4846918" y="2695388"/>
              <a:ext cx="3304988" cy="1876612"/>
            </a:xfrm>
            <a:custGeom>
              <a:avLst/>
              <a:gdLst>
                <a:gd name="connsiteX0" fmla="*/ 3119717 w 3304988"/>
                <a:gd name="connsiteY0" fmla="*/ 1876612 h 1876612"/>
                <a:gd name="connsiteX1" fmla="*/ 3304988 w 3304988"/>
                <a:gd name="connsiteY1" fmla="*/ 1876612 h 1876612"/>
                <a:gd name="connsiteX2" fmla="*/ 3304988 w 3304988"/>
                <a:gd name="connsiteY2" fmla="*/ 0 h 1876612"/>
                <a:gd name="connsiteX3" fmla="*/ 0 w 3304988"/>
                <a:gd name="connsiteY3" fmla="*/ 0 h 1876612"/>
                <a:gd name="connsiteX4" fmla="*/ 0 w 3304988"/>
                <a:gd name="connsiteY4" fmla="*/ 633506 h 1876612"/>
                <a:gd name="connsiteX5" fmla="*/ 167341 w 3304988"/>
                <a:gd name="connsiteY5" fmla="*/ 633506 h 18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4988" h="1876612">
                  <a:moveTo>
                    <a:pt x="3119717" y="1876612"/>
                  </a:moveTo>
                  <a:lnTo>
                    <a:pt x="3304988" y="1876612"/>
                  </a:lnTo>
                  <a:lnTo>
                    <a:pt x="3304988" y="0"/>
                  </a:lnTo>
                  <a:lnTo>
                    <a:pt x="0" y="0"/>
                  </a:lnTo>
                  <a:lnTo>
                    <a:pt x="0" y="633506"/>
                  </a:lnTo>
                  <a:lnTo>
                    <a:pt x="167341" y="63350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Freihandform: Form 38">
              <a:extLst>
                <a:ext uri="{FF2B5EF4-FFF2-40B4-BE49-F238E27FC236}">
                  <a16:creationId xmlns:a16="http://schemas.microsoft.com/office/drawing/2014/main" id="{A589C463-7B79-46C2-938F-ABDC62A2C130}"/>
                </a:ext>
              </a:extLst>
            </p:cNvPr>
            <p:cNvSpPr/>
            <p:nvPr/>
          </p:nvSpPr>
          <p:spPr>
            <a:xfrm>
              <a:off x="4769224" y="2593788"/>
              <a:ext cx="3484282" cy="2175436"/>
            </a:xfrm>
            <a:custGeom>
              <a:avLst/>
              <a:gdLst>
                <a:gd name="connsiteX0" fmla="*/ 3191435 w 3484282"/>
                <a:gd name="connsiteY0" fmla="*/ 2175436 h 2175436"/>
                <a:gd name="connsiteX1" fmla="*/ 3484282 w 3484282"/>
                <a:gd name="connsiteY1" fmla="*/ 2175436 h 2175436"/>
                <a:gd name="connsiteX2" fmla="*/ 3484282 w 3484282"/>
                <a:gd name="connsiteY2" fmla="*/ 0 h 2175436"/>
                <a:gd name="connsiteX3" fmla="*/ 0 w 3484282"/>
                <a:gd name="connsiteY3" fmla="*/ 0 h 2175436"/>
                <a:gd name="connsiteX4" fmla="*/ 0 w 3484282"/>
                <a:gd name="connsiteY4" fmla="*/ 818777 h 2175436"/>
                <a:gd name="connsiteX5" fmla="*/ 251011 w 3484282"/>
                <a:gd name="connsiteY5" fmla="*/ 818777 h 217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4282" h="2175436">
                  <a:moveTo>
                    <a:pt x="3191435" y="2175436"/>
                  </a:moveTo>
                  <a:lnTo>
                    <a:pt x="3484282" y="2175436"/>
                  </a:lnTo>
                  <a:lnTo>
                    <a:pt x="3484282" y="0"/>
                  </a:lnTo>
                  <a:lnTo>
                    <a:pt x="0" y="0"/>
                  </a:lnTo>
                  <a:lnTo>
                    <a:pt x="0" y="818777"/>
                  </a:lnTo>
                  <a:lnTo>
                    <a:pt x="251011" y="818777"/>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reihandform: Form 39">
              <a:extLst>
                <a:ext uri="{FF2B5EF4-FFF2-40B4-BE49-F238E27FC236}">
                  <a16:creationId xmlns:a16="http://schemas.microsoft.com/office/drawing/2014/main" id="{D64A729A-8C72-4526-8BD3-516F59773B07}"/>
                </a:ext>
              </a:extLst>
            </p:cNvPr>
            <p:cNvSpPr/>
            <p:nvPr/>
          </p:nvSpPr>
          <p:spPr>
            <a:xfrm>
              <a:off x="4709459" y="2504141"/>
              <a:ext cx="3615765" cy="2450353"/>
            </a:xfrm>
            <a:custGeom>
              <a:avLst/>
              <a:gdLst>
                <a:gd name="connsiteX0" fmla="*/ 3251200 w 3615765"/>
                <a:gd name="connsiteY0" fmla="*/ 2450353 h 2450353"/>
                <a:gd name="connsiteX1" fmla="*/ 3615765 w 3615765"/>
                <a:gd name="connsiteY1" fmla="*/ 2450353 h 2450353"/>
                <a:gd name="connsiteX2" fmla="*/ 3615765 w 3615765"/>
                <a:gd name="connsiteY2" fmla="*/ 0 h 2450353"/>
                <a:gd name="connsiteX3" fmla="*/ 0 w 3615765"/>
                <a:gd name="connsiteY3" fmla="*/ 0 h 2450353"/>
                <a:gd name="connsiteX4" fmla="*/ 0 w 3615765"/>
                <a:gd name="connsiteY4" fmla="*/ 998071 h 2450353"/>
                <a:gd name="connsiteX5" fmla="*/ 304800 w 3615765"/>
                <a:gd name="connsiteY5" fmla="*/ 998071 h 245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5765" h="2450353">
                  <a:moveTo>
                    <a:pt x="3251200" y="2450353"/>
                  </a:moveTo>
                  <a:lnTo>
                    <a:pt x="3615765" y="2450353"/>
                  </a:lnTo>
                  <a:lnTo>
                    <a:pt x="3615765" y="0"/>
                  </a:lnTo>
                  <a:lnTo>
                    <a:pt x="0" y="0"/>
                  </a:lnTo>
                  <a:lnTo>
                    <a:pt x="0" y="998071"/>
                  </a:lnTo>
                  <a:lnTo>
                    <a:pt x="304800" y="998071"/>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reihandform: Form 40">
              <a:extLst>
                <a:ext uri="{FF2B5EF4-FFF2-40B4-BE49-F238E27FC236}">
                  <a16:creationId xmlns:a16="http://schemas.microsoft.com/office/drawing/2014/main" id="{76500F23-0957-4DFE-8D3D-0403D815817A}"/>
                </a:ext>
              </a:extLst>
            </p:cNvPr>
            <p:cNvSpPr/>
            <p:nvPr/>
          </p:nvSpPr>
          <p:spPr>
            <a:xfrm>
              <a:off x="5498353" y="3424518"/>
              <a:ext cx="537882" cy="0"/>
            </a:xfrm>
            <a:custGeom>
              <a:avLst/>
              <a:gdLst>
                <a:gd name="connsiteX0" fmla="*/ 0 w 537882"/>
                <a:gd name="connsiteY0" fmla="*/ 0 h 0"/>
                <a:gd name="connsiteX1" fmla="*/ 537882 w 537882"/>
                <a:gd name="connsiteY1" fmla="*/ 0 h 0"/>
              </a:gdLst>
              <a:ahLst/>
              <a:cxnLst>
                <a:cxn ang="0">
                  <a:pos x="connsiteX0" y="connsiteY0"/>
                </a:cxn>
                <a:cxn ang="0">
                  <a:pos x="connsiteX1" y="connsiteY1"/>
                </a:cxn>
              </a:cxnLst>
              <a:rect l="l" t="t" r="r" b="b"/>
              <a:pathLst>
                <a:path w="537882">
                  <a:moveTo>
                    <a:pt x="0" y="0"/>
                  </a:moveTo>
                  <a:lnTo>
                    <a:pt x="53788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reihandform: Form 41">
              <a:extLst>
                <a:ext uri="{FF2B5EF4-FFF2-40B4-BE49-F238E27FC236}">
                  <a16:creationId xmlns:a16="http://schemas.microsoft.com/office/drawing/2014/main" id="{D0BC6C57-4A5D-4803-8A58-1A1FE1B64E16}"/>
                </a:ext>
              </a:extLst>
            </p:cNvPr>
            <p:cNvSpPr/>
            <p:nvPr/>
          </p:nvSpPr>
          <p:spPr>
            <a:xfrm>
              <a:off x="5493890" y="3612777"/>
              <a:ext cx="537882" cy="0"/>
            </a:xfrm>
            <a:custGeom>
              <a:avLst/>
              <a:gdLst>
                <a:gd name="connsiteX0" fmla="*/ 0 w 537882"/>
                <a:gd name="connsiteY0" fmla="*/ 0 h 0"/>
                <a:gd name="connsiteX1" fmla="*/ 537882 w 537882"/>
                <a:gd name="connsiteY1" fmla="*/ 0 h 0"/>
              </a:gdLst>
              <a:ahLst/>
              <a:cxnLst>
                <a:cxn ang="0">
                  <a:pos x="connsiteX0" y="connsiteY0"/>
                </a:cxn>
                <a:cxn ang="0">
                  <a:pos x="connsiteX1" y="connsiteY1"/>
                </a:cxn>
              </a:cxnLst>
              <a:rect l="l" t="t" r="r" b="b"/>
              <a:pathLst>
                <a:path w="537882">
                  <a:moveTo>
                    <a:pt x="0" y="0"/>
                  </a:moveTo>
                  <a:lnTo>
                    <a:pt x="53788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Form 42">
              <a:extLst>
                <a:ext uri="{FF2B5EF4-FFF2-40B4-BE49-F238E27FC236}">
                  <a16:creationId xmlns:a16="http://schemas.microsoft.com/office/drawing/2014/main" id="{6484FA32-6928-4D88-AFA2-1897D19AD2EA}"/>
                </a:ext>
              </a:extLst>
            </p:cNvPr>
            <p:cNvSpPr/>
            <p:nvPr/>
          </p:nvSpPr>
          <p:spPr>
            <a:xfrm>
              <a:off x="5493890" y="3798332"/>
              <a:ext cx="537882" cy="0"/>
            </a:xfrm>
            <a:custGeom>
              <a:avLst/>
              <a:gdLst>
                <a:gd name="connsiteX0" fmla="*/ 0 w 537882"/>
                <a:gd name="connsiteY0" fmla="*/ 0 h 0"/>
                <a:gd name="connsiteX1" fmla="*/ 537882 w 537882"/>
                <a:gd name="connsiteY1" fmla="*/ 0 h 0"/>
              </a:gdLst>
              <a:ahLst/>
              <a:cxnLst>
                <a:cxn ang="0">
                  <a:pos x="connsiteX0" y="connsiteY0"/>
                </a:cxn>
                <a:cxn ang="0">
                  <a:pos x="connsiteX1" y="connsiteY1"/>
                </a:cxn>
              </a:cxnLst>
              <a:rect l="l" t="t" r="r" b="b"/>
              <a:pathLst>
                <a:path w="537882">
                  <a:moveTo>
                    <a:pt x="0" y="0"/>
                  </a:moveTo>
                  <a:lnTo>
                    <a:pt x="53788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Form 43">
              <a:extLst>
                <a:ext uri="{FF2B5EF4-FFF2-40B4-BE49-F238E27FC236}">
                  <a16:creationId xmlns:a16="http://schemas.microsoft.com/office/drawing/2014/main" id="{16B3C5ED-6005-46EC-AB6E-BC6070A5AECE}"/>
                </a:ext>
              </a:extLst>
            </p:cNvPr>
            <p:cNvSpPr/>
            <p:nvPr/>
          </p:nvSpPr>
          <p:spPr>
            <a:xfrm>
              <a:off x="5492376" y="3977976"/>
              <a:ext cx="537882" cy="0"/>
            </a:xfrm>
            <a:custGeom>
              <a:avLst/>
              <a:gdLst>
                <a:gd name="connsiteX0" fmla="*/ 0 w 537882"/>
                <a:gd name="connsiteY0" fmla="*/ 0 h 0"/>
                <a:gd name="connsiteX1" fmla="*/ 537882 w 537882"/>
                <a:gd name="connsiteY1" fmla="*/ 0 h 0"/>
              </a:gdLst>
              <a:ahLst/>
              <a:cxnLst>
                <a:cxn ang="0">
                  <a:pos x="connsiteX0" y="connsiteY0"/>
                </a:cxn>
                <a:cxn ang="0">
                  <a:pos x="connsiteX1" y="connsiteY1"/>
                </a:cxn>
              </a:cxnLst>
              <a:rect l="l" t="t" r="r" b="b"/>
              <a:pathLst>
                <a:path w="537882">
                  <a:moveTo>
                    <a:pt x="0" y="0"/>
                  </a:moveTo>
                  <a:lnTo>
                    <a:pt x="537882"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Form 44">
              <a:extLst>
                <a:ext uri="{FF2B5EF4-FFF2-40B4-BE49-F238E27FC236}">
                  <a16:creationId xmlns:a16="http://schemas.microsoft.com/office/drawing/2014/main" id="{A12C763F-1ABD-4204-BCD1-DBC0BF960AAE}"/>
                </a:ext>
              </a:extLst>
            </p:cNvPr>
            <p:cNvSpPr/>
            <p:nvPr/>
          </p:nvSpPr>
          <p:spPr>
            <a:xfrm>
              <a:off x="6657788" y="3406588"/>
              <a:ext cx="711200" cy="0"/>
            </a:xfrm>
            <a:custGeom>
              <a:avLst/>
              <a:gdLst>
                <a:gd name="connsiteX0" fmla="*/ 0 w 711200"/>
                <a:gd name="connsiteY0" fmla="*/ 0 h 0"/>
                <a:gd name="connsiteX1" fmla="*/ 711200 w 711200"/>
                <a:gd name="connsiteY1" fmla="*/ 0 h 0"/>
              </a:gdLst>
              <a:ahLst/>
              <a:cxnLst>
                <a:cxn ang="0">
                  <a:pos x="connsiteX0" y="connsiteY0"/>
                </a:cxn>
                <a:cxn ang="0">
                  <a:pos x="connsiteX1" y="connsiteY1"/>
                </a:cxn>
              </a:cxnLst>
              <a:rect l="l" t="t" r="r" b="b"/>
              <a:pathLst>
                <a:path w="711200">
                  <a:moveTo>
                    <a:pt x="0" y="0"/>
                  </a:moveTo>
                  <a:lnTo>
                    <a:pt x="71120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Freihandform: Form 45">
              <a:extLst>
                <a:ext uri="{FF2B5EF4-FFF2-40B4-BE49-F238E27FC236}">
                  <a16:creationId xmlns:a16="http://schemas.microsoft.com/office/drawing/2014/main" id="{8E4AB473-8A8C-44CA-B2FF-F974564EB77D}"/>
                </a:ext>
              </a:extLst>
            </p:cNvPr>
            <p:cNvSpPr/>
            <p:nvPr/>
          </p:nvSpPr>
          <p:spPr>
            <a:xfrm>
              <a:off x="6657788" y="3591859"/>
              <a:ext cx="705224" cy="0"/>
            </a:xfrm>
            <a:custGeom>
              <a:avLst/>
              <a:gdLst>
                <a:gd name="connsiteX0" fmla="*/ 0 w 705224"/>
                <a:gd name="connsiteY0" fmla="*/ 0 h 0"/>
                <a:gd name="connsiteX1" fmla="*/ 705224 w 705224"/>
                <a:gd name="connsiteY1" fmla="*/ 0 h 0"/>
              </a:gdLst>
              <a:ahLst/>
              <a:cxnLst>
                <a:cxn ang="0">
                  <a:pos x="connsiteX0" y="connsiteY0"/>
                </a:cxn>
                <a:cxn ang="0">
                  <a:pos x="connsiteX1" y="connsiteY1"/>
                </a:cxn>
              </a:cxnLst>
              <a:rect l="l" t="t" r="r" b="b"/>
              <a:pathLst>
                <a:path w="705224">
                  <a:moveTo>
                    <a:pt x="0" y="0"/>
                  </a:moveTo>
                  <a:lnTo>
                    <a:pt x="70522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Freihandform: Form 47">
              <a:extLst>
                <a:ext uri="{FF2B5EF4-FFF2-40B4-BE49-F238E27FC236}">
                  <a16:creationId xmlns:a16="http://schemas.microsoft.com/office/drawing/2014/main" id="{150B058D-F36A-4196-ACC0-88EED8D736FD}"/>
                </a:ext>
              </a:extLst>
            </p:cNvPr>
            <p:cNvSpPr/>
            <p:nvPr/>
          </p:nvSpPr>
          <p:spPr>
            <a:xfrm>
              <a:off x="6639859" y="3771153"/>
              <a:ext cx="723153" cy="0"/>
            </a:xfrm>
            <a:custGeom>
              <a:avLst/>
              <a:gdLst>
                <a:gd name="connsiteX0" fmla="*/ 0 w 723153"/>
                <a:gd name="connsiteY0" fmla="*/ 0 h 0"/>
                <a:gd name="connsiteX1" fmla="*/ 723153 w 723153"/>
                <a:gd name="connsiteY1" fmla="*/ 0 h 0"/>
              </a:gdLst>
              <a:ahLst/>
              <a:cxnLst>
                <a:cxn ang="0">
                  <a:pos x="connsiteX0" y="connsiteY0"/>
                </a:cxn>
                <a:cxn ang="0">
                  <a:pos x="connsiteX1" y="connsiteY1"/>
                </a:cxn>
              </a:cxnLst>
              <a:rect l="l" t="t" r="r" b="b"/>
              <a:pathLst>
                <a:path w="723153">
                  <a:moveTo>
                    <a:pt x="0" y="0"/>
                  </a:moveTo>
                  <a:lnTo>
                    <a:pt x="72315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Freihandform: Form 48">
              <a:extLst>
                <a:ext uri="{FF2B5EF4-FFF2-40B4-BE49-F238E27FC236}">
                  <a16:creationId xmlns:a16="http://schemas.microsoft.com/office/drawing/2014/main" id="{B772B46D-4101-47D6-B605-9094DD32AC53}"/>
                </a:ext>
              </a:extLst>
            </p:cNvPr>
            <p:cNvSpPr/>
            <p:nvPr/>
          </p:nvSpPr>
          <p:spPr>
            <a:xfrm>
              <a:off x="6663765" y="3956424"/>
              <a:ext cx="693270" cy="0"/>
            </a:xfrm>
            <a:custGeom>
              <a:avLst/>
              <a:gdLst>
                <a:gd name="connsiteX0" fmla="*/ 0 w 693270"/>
                <a:gd name="connsiteY0" fmla="*/ 0 h 0"/>
                <a:gd name="connsiteX1" fmla="*/ 693270 w 693270"/>
                <a:gd name="connsiteY1" fmla="*/ 0 h 0"/>
              </a:gdLst>
              <a:ahLst/>
              <a:cxnLst>
                <a:cxn ang="0">
                  <a:pos x="connsiteX0" y="connsiteY0"/>
                </a:cxn>
                <a:cxn ang="0">
                  <a:pos x="connsiteX1" y="connsiteY1"/>
                </a:cxn>
              </a:cxnLst>
              <a:rect l="l" t="t" r="r" b="b"/>
              <a:pathLst>
                <a:path w="693270">
                  <a:moveTo>
                    <a:pt x="0" y="0"/>
                  </a:moveTo>
                  <a:lnTo>
                    <a:pt x="69327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Freihandform: Form 49">
              <a:extLst>
                <a:ext uri="{FF2B5EF4-FFF2-40B4-BE49-F238E27FC236}">
                  <a16:creationId xmlns:a16="http://schemas.microsoft.com/office/drawing/2014/main" id="{B5E9ABCA-1821-47B2-B58A-9C4A1B0905E4}"/>
                </a:ext>
              </a:extLst>
            </p:cNvPr>
            <p:cNvSpPr/>
            <p:nvPr/>
          </p:nvSpPr>
          <p:spPr>
            <a:xfrm>
              <a:off x="5934635" y="3167529"/>
              <a:ext cx="95624" cy="2145553"/>
            </a:xfrm>
            <a:custGeom>
              <a:avLst/>
              <a:gdLst>
                <a:gd name="connsiteX0" fmla="*/ 95624 w 95624"/>
                <a:gd name="connsiteY0" fmla="*/ 0 h 2145553"/>
                <a:gd name="connsiteX1" fmla="*/ 0 w 95624"/>
                <a:gd name="connsiteY1" fmla="*/ 0 h 2145553"/>
                <a:gd name="connsiteX2" fmla="*/ 0 w 95624"/>
                <a:gd name="connsiteY2" fmla="*/ 2145553 h 2145553"/>
              </a:gdLst>
              <a:ahLst/>
              <a:cxnLst>
                <a:cxn ang="0">
                  <a:pos x="connsiteX0" y="connsiteY0"/>
                </a:cxn>
                <a:cxn ang="0">
                  <a:pos x="connsiteX1" y="connsiteY1"/>
                </a:cxn>
                <a:cxn ang="0">
                  <a:pos x="connsiteX2" y="connsiteY2"/>
                </a:cxn>
              </a:cxnLst>
              <a:rect l="l" t="t" r="r" b="b"/>
              <a:pathLst>
                <a:path w="95624" h="2145553">
                  <a:moveTo>
                    <a:pt x="95624" y="0"/>
                  </a:moveTo>
                  <a:lnTo>
                    <a:pt x="0" y="0"/>
                  </a:lnTo>
                  <a:lnTo>
                    <a:pt x="0" y="2145553"/>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reihandform: Form 50">
              <a:extLst>
                <a:ext uri="{FF2B5EF4-FFF2-40B4-BE49-F238E27FC236}">
                  <a16:creationId xmlns:a16="http://schemas.microsoft.com/office/drawing/2014/main" id="{7B1B2932-AB63-424B-B03E-64849A217F8B}"/>
                </a:ext>
              </a:extLst>
            </p:cNvPr>
            <p:cNvSpPr/>
            <p:nvPr/>
          </p:nvSpPr>
          <p:spPr>
            <a:xfrm>
              <a:off x="5283200" y="4159624"/>
              <a:ext cx="0" cy="1177364"/>
            </a:xfrm>
            <a:custGeom>
              <a:avLst/>
              <a:gdLst>
                <a:gd name="connsiteX0" fmla="*/ 0 w 0"/>
                <a:gd name="connsiteY0" fmla="*/ 0 h 1177364"/>
                <a:gd name="connsiteX1" fmla="*/ 0 w 0"/>
                <a:gd name="connsiteY1" fmla="*/ 1177364 h 1177364"/>
              </a:gdLst>
              <a:ahLst/>
              <a:cxnLst>
                <a:cxn ang="0">
                  <a:pos x="connsiteX0" y="connsiteY0"/>
                </a:cxn>
                <a:cxn ang="0">
                  <a:pos x="connsiteX1" y="connsiteY1"/>
                </a:cxn>
              </a:cxnLst>
              <a:rect l="l" t="t" r="r" b="b"/>
              <a:pathLst>
                <a:path h="1177364">
                  <a:moveTo>
                    <a:pt x="0" y="0"/>
                  </a:moveTo>
                  <a:lnTo>
                    <a:pt x="0" y="1177364"/>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reihandform: Form 51">
              <a:extLst>
                <a:ext uri="{FF2B5EF4-FFF2-40B4-BE49-F238E27FC236}">
                  <a16:creationId xmlns:a16="http://schemas.microsoft.com/office/drawing/2014/main" id="{EACC04BB-2D72-4A5C-81F1-4FAC35B54A2C}"/>
                </a:ext>
              </a:extLst>
            </p:cNvPr>
            <p:cNvSpPr/>
            <p:nvPr/>
          </p:nvSpPr>
          <p:spPr>
            <a:xfrm>
              <a:off x="5707529" y="3012141"/>
              <a:ext cx="316753" cy="2336800"/>
            </a:xfrm>
            <a:custGeom>
              <a:avLst/>
              <a:gdLst>
                <a:gd name="connsiteX0" fmla="*/ 316753 w 316753"/>
                <a:gd name="connsiteY0" fmla="*/ 0 h 2336800"/>
                <a:gd name="connsiteX1" fmla="*/ 0 w 316753"/>
                <a:gd name="connsiteY1" fmla="*/ 0 h 2336800"/>
                <a:gd name="connsiteX2" fmla="*/ 0 w 316753"/>
                <a:gd name="connsiteY2" fmla="*/ 2336800 h 2336800"/>
              </a:gdLst>
              <a:ahLst/>
              <a:cxnLst>
                <a:cxn ang="0">
                  <a:pos x="connsiteX0" y="connsiteY0"/>
                </a:cxn>
                <a:cxn ang="0">
                  <a:pos x="connsiteX1" y="connsiteY1"/>
                </a:cxn>
                <a:cxn ang="0">
                  <a:pos x="connsiteX2" y="connsiteY2"/>
                </a:cxn>
              </a:cxnLst>
              <a:rect l="l" t="t" r="r" b="b"/>
              <a:pathLst>
                <a:path w="316753" h="2336800">
                  <a:moveTo>
                    <a:pt x="316753" y="0"/>
                  </a:moveTo>
                  <a:lnTo>
                    <a:pt x="0" y="0"/>
                  </a:lnTo>
                  <a:lnTo>
                    <a:pt x="0" y="233680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Freihandform: Form 52">
              <a:extLst>
                <a:ext uri="{FF2B5EF4-FFF2-40B4-BE49-F238E27FC236}">
                  <a16:creationId xmlns:a16="http://schemas.microsoft.com/office/drawing/2014/main" id="{B29781B5-DA03-4937-B91D-408BBD0829BF}"/>
                </a:ext>
              </a:extLst>
            </p:cNvPr>
            <p:cNvSpPr/>
            <p:nvPr/>
          </p:nvSpPr>
          <p:spPr>
            <a:xfrm>
              <a:off x="5510306" y="5113632"/>
              <a:ext cx="1852706" cy="211403"/>
            </a:xfrm>
            <a:custGeom>
              <a:avLst/>
              <a:gdLst>
                <a:gd name="connsiteX0" fmla="*/ 0 w 1852706"/>
                <a:gd name="connsiteY0" fmla="*/ 179294 h 179294"/>
                <a:gd name="connsiteX1" fmla="*/ 0 w 1852706"/>
                <a:gd name="connsiteY1" fmla="*/ 0 h 179294"/>
                <a:gd name="connsiteX2" fmla="*/ 1852706 w 1852706"/>
                <a:gd name="connsiteY2" fmla="*/ 0 h 179294"/>
              </a:gdLst>
              <a:ahLst/>
              <a:cxnLst>
                <a:cxn ang="0">
                  <a:pos x="connsiteX0" y="connsiteY0"/>
                </a:cxn>
                <a:cxn ang="0">
                  <a:pos x="connsiteX1" y="connsiteY1"/>
                </a:cxn>
                <a:cxn ang="0">
                  <a:pos x="connsiteX2" y="connsiteY2"/>
                </a:cxn>
              </a:cxnLst>
              <a:rect l="l" t="t" r="r" b="b"/>
              <a:pathLst>
                <a:path w="1852706" h="179294">
                  <a:moveTo>
                    <a:pt x="0" y="179294"/>
                  </a:moveTo>
                  <a:lnTo>
                    <a:pt x="0" y="0"/>
                  </a:lnTo>
                  <a:lnTo>
                    <a:pt x="1852706"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reihandform: Form 53">
              <a:extLst>
                <a:ext uri="{FF2B5EF4-FFF2-40B4-BE49-F238E27FC236}">
                  <a16:creationId xmlns:a16="http://schemas.microsoft.com/office/drawing/2014/main" id="{35C9A889-0159-44AD-BDD9-3C44DD9143B3}"/>
                </a:ext>
              </a:extLst>
            </p:cNvPr>
            <p:cNvSpPr/>
            <p:nvPr/>
          </p:nvSpPr>
          <p:spPr>
            <a:xfrm>
              <a:off x="6759388" y="3412565"/>
              <a:ext cx="0" cy="1900517"/>
            </a:xfrm>
            <a:custGeom>
              <a:avLst/>
              <a:gdLst>
                <a:gd name="connsiteX0" fmla="*/ 0 w 0"/>
                <a:gd name="connsiteY0" fmla="*/ 1900517 h 1900517"/>
                <a:gd name="connsiteX1" fmla="*/ 0 w 0"/>
                <a:gd name="connsiteY1" fmla="*/ 0 h 1900517"/>
              </a:gdLst>
              <a:ahLst/>
              <a:cxnLst>
                <a:cxn ang="0">
                  <a:pos x="connsiteX0" y="connsiteY0"/>
                </a:cxn>
                <a:cxn ang="0">
                  <a:pos x="connsiteX1" y="connsiteY1"/>
                </a:cxn>
              </a:cxnLst>
              <a:rect l="l" t="t" r="r" b="b"/>
              <a:pathLst>
                <a:path h="1900517">
                  <a:moveTo>
                    <a:pt x="0" y="1900517"/>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reihandform: Form 54">
              <a:extLst>
                <a:ext uri="{FF2B5EF4-FFF2-40B4-BE49-F238E27FC236}">
                  <a16:creationId xmlns:a16="http://schemas.microsoft.com/office/drawing/2014/main" id="{6CAAAB73-040D-418E-92DE-E4AFEDF676C9}"/>
                </a:ext>
              </a:extLst>
            </p:cNvPr>
            <p:cNvSpPr/>
            <p:nvPr/>
          </p:nvSpPr>
          <p:spPr>
            <a:xfrm>
              <a:off x="6932706" y="3585882"/>
              <a:ext cx="0" cy="1709271"/>
            </a:xfrm>
            <a:custGeom>
              <a:avLst/>
              <a:gdLst>
                <a:gd name="connsiteX0" fmla="*/ 0 w 0"/>
                <a:gd name="connsiteY0" fmla="*/ 1709271 h 1709271"/>
                <a:gd name="connsiteX1" fmla="*/ 0 w 0"/>
                <a:gd name="connsiteY1" fmla="*/ 0 h 1709271"/>
              </a:gdLst>
              <a:ahLst/>
              <a:cxnLst>
                <a:cxn ang="0">
                  <a:pos x="connsiteX0" y="connsiteY0"/>
                </a:cxn>
                <a:cxn ang="0">
                  <a:pos x="connsiteX1" y="connsiteY1"/>
                </a:cxn>
              </a:cxnLst>
              <a:rect l="l" t="t" r="r" b="b"/>
              <a:pathLst>
                <a:path h="1709271">
                  <a:moveTo>
                    <a:pt x="0" y="1709271"/>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reihandform: Form 55">
              <a:extLst>
                <a:ext uri="{FF2B5EF4-FFF2-40B4-BE49-F238E27FC236}">
                  <a16:creationId xmlns:a16="http://schemas.microsoft.com/office/drawing/2014/main" id="{0D581ED2-E3FF-4F19-8619-D4002A9DE46F}"/>
                </a:ext>
              </a:extLst>
            </p:cNvPr>
            <p:cNvSpPr/>
            <p:nvPr/>
          </p:nvSpPr>
          <p:spPr>
            <a:xfrm>
              <a:off x="7100048" y="3777129"/>
              <a:ext cx="0" cy="1524000"/>
            </a:xfrm>
            <a:custGeom>
              <a:avLst/>
              <a:gdLst>
                <a:gd name="connsiteX0" fmla="*/ 0 w 0"/>
                <a:gd name="connsiteY0" fmla="*/ 1524000 h 1524000"/>
                <a:gd name="connsiteX1" fmla="*/ 0 w 0"/>
                <a:gd name="connsiteY1" fmla="*/ 0 h 1524000"/>
              </a:gdLst>
              <a:ahLst/>
              <a:cxnLst>
                <a:cxn ang="0">
                  <a:pos x="connsiteX0" y="connsiteY0"/>
                </a:cxn>
                <a:cxn ang="0">
                  <a:pos x="connsiteX1" y="connsiteY1"/>
                </a:cxn>
              </a:cxnLst>
              <a:rect l="l" t="t" r="r" b="b"/>
              <a:pathLst>
                <a:path h="1524000">
                  <a:moveTo>
                    <a:pt x="0" y="152400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reihandform: Form 56">
              <a:extLst>
                <a:ext uri="{FF2B5EF4-FFF2-40B4-BE49-F238E27FC236}">
                  <a16:creationId xmlns:a16="http://schemas.microsoft.com/office/drawing/2014/main" id="{3C79A559-7B7B-4778-8055-227BE2F278FE}"/>
                </a:ext>
              </a:extLst>
            </p:cNvPr>
            <p:cNvSpPr/>
            <p:nvPr/>
          </p:nvSpPr>
          <p:spPr>
            <a:xfrm>
              <a:off x="7273367" y="3950447"/>
              <a:ext cx="0" cy="1350682"/>
            </a:xfrm>
            <a:custGeom>
              <a:avLst/>
              <a:gdLst>
                <a:gd name="connsiteX0" fmla="*/ 0 w 0"/>
                <a:gd name="connsiteY0" fmla="*/ 1350682 h 1350682"/>
                <a:gd name="connsiteX1" fmla="*/ 0 w 0"/>
                <a:gd name="connsiteY1" fmla="*/ 0 h 1350682"/>
              </a:gdLst>
              <a:ahLst/>
              <a:cxnLst>
                <a:cxn ang="0">
                  <a:pos x="connsiteX0" y="connsiteY0"/>
                </a:cxn>
                <a:cxn ang="0">
                  <a:pos x="connsiteX1" y="connsiteY1"/>
                </a:cxn>
              </a:cxnLst>
              <a:rect l="l" t="t" r="r" b="b"/>
              <a:pathLst>
                <a:path h="1350682">
                  <a:moveTo>
                    <a:pt x="0" y="1350682"/>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Freihandform: Form 57">
              <a:extLst>
                <a:ext uri="{FF2B5EF4-FFF2-40B4-BE49-F238E27FC236}">
                  <a16:creationId xmlns:a16="http://schemas.microsoft.com/office/drawing/2014/main" id="{C0D20ECA-842C-47F0-B019-20C683007CE0}"/>
                </a:ext>
              </a:extLst>
            </p:cNvPr>
            <p:cNvSpPr/>
            <p:nvPr/>
          </p:nvSpPr>
          <p:spPr>
            <a:xfrm>
              <a:off x="7966635" y="5127812"/>
              <a:ext cx="262965" cy="0"/>
            </a:xfrm>
            <a:custGeom>
              <a:avLst/>
              <a:gdLst>
                <a:gd name="connsiteX0" fmla="*/ 0 w 262965"/>
                <a:gd name="connsiteY0" fmla="*/ 0 h 0"/>
                <a:gd name="connsiteX1" fmla="*/ 262965 w 262965"/>
                <a:gd name="connsiteY1" fmla="*/ 0 h 0"/>
              </a:gdLst>
              <a:ahLst/>
              <a:cxnLst>
                <a:cxn ang="0">
                  <a:pos x="connsiteX0" y="connsiteY0"/>
                </a:cxn>
                <a:cxn ang="0">
                  <a:pos x="connsiteX1" y="connsiteY1"/>
                </a:cxn>
              </a:cxnLst>
              <a:rect l="l" t="t" r="r" b="b"/>
              <a:pathLst>
                <a:path w="262965">
                  <a:moveTo>
                    <a:pt x="0" y="0"/>
                  </a:moveTo>
                  <a:lnTo>
                    <a:pt x="26296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a:extLst>
                <a:ext uri="{FF2B5EF4-FFF2-40B4-BE49-F238E27FC236}">
                  <a16:creationId xmlns:a16="http://schemas.microsoft.com/office/drawing/2014/main" id="{7F9F273F-4760-4803-AF03-F5480621C907}"/>
                </a:ext>
              </a:extLst>
            </p:cNvPr>
            <p:cNvSpPr txBox="1"/>
            <p:nvPr/>
          </p:nvSpPr>
          <p:spPr>
            <a:xfrm>
              <a:off x="4333225" y="4198022"/>
              <a:ext cx="379733" cy="364240"/>
            </a:xfrm>
            <a:prstGeom prst="rect">
              <a:avLst/>
            </a:prstGeom>
            <a:noFill/>
          </p:spPr>
          <p:txBody>
            <a:bodyPr wrap="none" rtlCol="0">
              <a:spAutoFit/>
            </a:bodyPr>
            <a:lstStyle/>
            <a:p>
              <a:r>
                <a:rPr lang="de-DE" dirty="0"/>
                <a:t>d</a:t>
              </a:r>
              <a:r>
                <a:rPr lang="de-DE" baseline="-25000" dirty="0"/>
                <a:t>0</a:t>
              </a:r>
            </a:p>
          </p:txBody>
        </p:sp>
        <p:sp>
          <p:nvSpPr>
            <p:cNvPr id="60" name="Textfeld 59">
              <a:extLst>
                <a:ext uri="{FF2B5EF4-FFF2-40B4-BE49-F238E27FC236}">
                  <a16:creationId xmlns:a16="http://schemas.microsoft.com/office/drawing/2014/main" id="{42557E0F-41A3-4EEE-8845-77364871691D}"/>
                </a:ext>
              </a:extLst>
            </p:cNvPr>
            <p:cNvSpPr txBox="1"/>
            <p:nvPr/>
          </p:nvSpPr>
          <p:spPr>
            <a:xfrm>
              <a:off x="4338488" y="4397571"/>
              <a:ext cx="379733" cy="364240"/>
            </a:xfrm>
            <a:prstGeom prst="rect">
              <a:avLst/>
            </a:prstGeom>
            <a:noFill/>
          </p:spPr>
          <p:txBody>
            <a:bodyPr wrap="none" rtlCol="0">
              <a:spAutoFit/>
            </a:bodyPr>
            <a:lstStyle/>
            <a:p>
              <a:r>
                <a:rPr lang="de-DE" dirty="0"/>
                <a:t>d</a:t>
              </a:r>
              <a:r>
                <a:rPr lang="de-DE" baseline="-25000" dirty="0"/>
                <a:t>1</a:t>
              </a:r>
            </a:p>
          </p:txBody>
        </p:sp>
        <p:sp>
          <p:nvSpPr>
            <p:cNvPr id="61" name="Textfeld 60">
              <a:extLst>
                <a:ext uri="{FF2B5EF4-FFF2-40B4-BE49-F238E27FC236}">
                  <a16:creationId xmlns:a16="http://schemas.microsoft.com/office/drawing/2014/main" id="{694F2A22-3576-4DED-B895-2A4A03059D19}"/>
                </a:ext>
              </a:extLst>
            </p:cNvPr>
            <p:cNvSpPr txBox="1"/>
            <p:nvPr/>
          </p:nvSpPr>
          <p:spPr>
            <a:xfrm>
              <a:off x="4329367" y="4598229"/>
              <a:ext cx="379733" cy="364240"/>
            </a:xfrm>
            <a:prstGeom prst="rect">
              <a:avLst/>
            </a:prstGeom>
            <a:noFill/>
          </p:spPr>
          <p:txBody>
            <a:bodyPr wrap="none" rtlCol="0">
              <a:spAutoFit/>
            </a:bodyPr>
            <a:lstStyle/>
            <a:p>
              <a:r>
                <a:rPr lang="de-DE" dirty="0"/>
                <a:t>d</a:t>
              </a:r>
              <a:r>
                <a:rPr lang="de-DE" baseline="-25000" dirty="0"/>
                <a:t>2</a:t>
              </a:r>
            </a:p>
          </p:txBody>
        </p:sp>
        <p:sp>
          <p:nvSpPr>
            <p:cNvPr id="62" name="Textfeld 61">
              <a:extLst>
                <a:ext uri="{FF2B5EF4-FFF2-40B4-BE49-F238E27FC236}">
                  <a16:creationId xmlns:a16="http://schemas.microsoft.com/office/drawing/2014/main" id="{C37123FB-6818-40A4-BD5B-CDD6BDEFB0A1}"/>
                </a:ext>
              </a:extLst>
            </p:cNvPr>
            <p:cNvSpPr txBox="1"/>
            <p:nvPr/>
          </p:nvSpPr>
          <p:spPr>
            <a:xfrm>
              <a:off x="4338084" y="4805022"/>
              <a:ext cx="379733" cy="364240"/>
            </a:xfrm>
            <a:prstGeom prst="rect">
              <a:avLst/>
            </a:prstGeom>
            <a:noFill/>
          </p:spPr>
          <p:txBody>
            <a:bodyPr wrap="none" rtlCol="0">
              <a:spAutoFit/>
            </a:bodyPr>
            <a:lstStyle/>
            <a:p>
              <a:r>
                <a:rPr lang="de-DE" dirty="0"/>
                <a:t>d</a:t>
              </a:r>
              <a:r>
                <a:rPr lang="de-DE" baseline="-25000" dirty="0"/>
                <a:t>3</a:t>
              </a:r>
            </a:p>
          </p:txBody>
        </p:sp>
        <p:sp>
          <p:nvSpPr>
            <p:cNvPr id="63" name="Textfeld 62">
              <a:extLst>
                <a:ext uri="{FF2B5EF4-FFF2-40B4-BE49-F238E27FC236}">
                  <a16:creationId xmlns:a16="http://schemas.microsoft.com/office/drawing/2014/main" id="{7777EF5D-13D8-48C2-9F52-22A5A9C86C4F}"/>
                </a:ext>
              </a:extLst>
            </p:cNvPr>
            <p:cNvSpPr txBox="1"/>
            <p:nvPr/>
          </p:nvSpPr>
          <p:spPr>
            <a:xfrm>
              <a:off x="5103592" y="5218063"/>
              <a:ext cx="348116" cy="364240"/>
            </a:xfrm>
            <a:prstGeom prst="rect">
              <a:avLst/>
            </a:prstGeom>
            <a:noFill/>
          </p:spPr>
          <p:txBody>
            <a:bodyPr wrap="none" rtlCol="0">
              <a:spAutoFit/>
            </a:bodyPr>
            <a:lstStyle/>
            <a:p>
              <a:r>
                <a:rPr lang="de-DE" dirty="0"/>
                <a:t>s</a:t>
              </a:r>
              <a:r>
                <a:rPr lang="de-DE" baseline="-25000" dirty="0"/>
                <a:t>1</a:t>
              </a:r>
            </a:p>
          </p:txBody>
        </p:sp>
        <p:sp>
          <p:nvSpPr>
            <p:cNvPr id="64" name="Textfeld 63">
              <a:extLst>
                <a:ext uri="{FF2B5EF4-FFF2-40B4-BE49-F238E27FC236}">
                  <a16:creationId xmlns:a16="http://schemas.microsoft.com/office/drawing/2014/main" id="{9C648EB4-EFE8-44D5-943C-4320D67C601C}"/>
                </a:ext>
              </a:extLst>
            </p:cNvPr>
            <p:cNvSpPr txBox="1"/>
            <p:nvPr/>
          </p:nvSpPr>
          <p:spPr>
            <a:xfrm>
              <a:off x="5333500" y="5208943"/>
              <a:ext cx="348116" cy="364240"/>
            </a:xfrm>
            <a:prstGeom prst="rect">
              <a:avLst/>
            </a:prstGeom>
            <a:noFill/>
          </p:spPr>
          <p:txBody>
            <a:bodyPr wrap="none" rtlCol="0">
              <a:spAutoFit/>
            </a:bodyPr>
            <a:lstStyle/>
            <a:p>
              <a:r>
                <a:rPr lang="de-DE" dirty="0"/>
                <a:t>s</a:t>
              </a:r>
              <a:r>
                <a:rPr lang="de-DE" baseline="-25000" dirty="0"/>
                <a:t>0</a:t>
              </a:r>
            </a:p>
          </p:txBody>
        </p:sp>
        <p:sp>
          <p:nvSpPr>
            <p:cNvPr id="65" name="Textfeld 64">
              <a:extLst>
                <a:ext uri="{FF2B5EF4-FFF2-40B4-BE49-F238E27FC236}">
                  <a16:creationId xmlns:a16="http://schemas.microsoft.com/office/drawing/2014/main" id="{001C4277-5F1C-4212-A911-509331D749F3}"/>
                </a:ext>
              </a:extLst>
            </p:cNvPr>
            <p:cNvSpPr txBox="1"/>
            <p:nvPr/>
          </p:nvSpPr>
          <p:spPr>
            <a:xfrm>
              <a:off x="5563723" y="5223722"/>
              <a:ext cx="295945" cy="364240"/>
            </a:xfrm>
            <a:prstGeom prst="rect">
              <a:avLst/>
            </a:prstGeom>
            <a:noFill/>
          </p:spPr>
          <p:txBody>
            <a:bodyPr wrap="none" rtlCol="0">
              <a:spAutoFit/>
            </a:bodyPr>
            <a:lstStyle/>
            <a:p>
              <a:r>
                <a:rPr lang="de-DE" dirty="0"/>
                <a:t>e</a:t>
              </a:r>
              <a:endParaRPr lang="de-DE" baseline="-25000" dirty="0"/>
            </a:p>
          </p:txBody>
        </p:sp>
        <p:sp>
          <p:nvSpPr>
            <p:cNvPr id="66" name="Textfeld 65">
              <a:extLst>
                <a:ext uri="{FF2B5EF4-FFF2-40B4-BE49-F238E27FC236}">
                  <a16:creationId xmlns:a16="http://schemas.microsoft.com/office/drawing/2014/main" id="{73546F35-4F03-4496-97C2-FEE333FD1584}"/>
                </a:ext>
              </a:extLst>
            </p:cNvPr>
            <p:cNvSpPr txBox="1"/>
            <p:nvPr/>
          </p:nvSpPr>
          <p:spPr>
            <a:xfrm>
              <a:off x="5723483" y="5227028"/>
              <a:ext cx="433484" cy="364240"/>
            </a:xfrm>
            <a:prstGeom prst="rect">
              <a:avLst/>
            </a:prstGeom>
            <a:noFill/>
          </p:spPr>
          <p:txBody>
            <a:bodyPr wrap="none" rtlCol="0">
              <a:spAutoFit/>
            </a:bodyPr>
            <a:lstStyle/>
            <a:p>
              <a:r>
                <a:rPr lang="de-DE" dirty="0" err="1"/>
                <a:t>clk</a:t>
              </a:r>
              <a:endParaRPr lang="de-DE" baseline="-25000" dirty="0"/>
            </a:p>
          </p:txBody>
        </p:sp>
        <p:sp>
          <p:nvSpPr>
            <p:cNvPr id="67" name="Textfeld 66">
              <a:extLst>
                <a:ext uri="{FF2B5EF4-FFF2-40B4-BE49-F238E27FC236}">
                  <a16:creationId xmlns:a16="http://schemas.microsoft.com/office/drawing/2014/main" id="{F60ED86B-E24C-4707-AE84-527AF98CC17C}"/>
                </a:ext>
              </a:extLst>
            </p:cNvPr>
            <p:cNvSpPr txBox="1"/>
            <p:nvPr/>
          </p:nvSpPr>
          <p:spPr>
            <a:xfrm>
              <a:off x="6555416" y="5183366"/>
              <a:ext cx="379733" cy="364240"/>
            </a:xfrm>
            <a:prstGeom prst="rect">
              <a:avLst/>
            </a:prstGeom>
            <a:noFill/>
          </p:spPr>
          <p:txBody>
            <a:bodyPr wrap="none" rtlCol="0">
              <a:spAutoFit/>
            </a:bodyPr>
            <a:lstStyle/>
            <a:p>
              <a:r>
                <a:rPr lang="de-DE" dirty="0"/>
                <a:t>q</a:t>
              </a:r>
              <a:r>
                <a:rPr lang="de-DE" baseline="-25000" dirty="0"/>
                <a:t>0</a:t>
              </a:r>
            </a:p>
          </p:txBody>
        </p:sp>
        <p:sp>
          <p:nvSpPr>
            <p:cNvPr id="68" name="Textfeld 67">
              <a:extLst>
                <a:ext uri="{FF2B5EF4-FFF2-40B4-BE49-F238E27FC236}">
                  <a16:creationId xmlns:a16="http://schemas.microsoft.com/office/drawing/2014/main" id="{68A2393F-9B61-42B3-A34D-E544EF23345B}"/>
                </a:ext>
              </a:extLst>
            </p:cNvPr>
            <p:cNvSpPr txBox="1"/>
            <p:nvPr/>
          </p:nvSpPr>
          <p:spPr>
            <a:xfrm>
              <a:off x="6755628" y="5167928"/>
              <a:ext cx="379733" cy="364240"/>
            </a:xfrm>
            <a:prstGeom prst="rect">
              <a:avLst/>
            </a:prstGeom>
            <a:noFill/>
          </p:spPr>
          <p:txBody>
            <a:bodyPr wrap="none" rtlCol="0">
              <a:spAutoFit/>
            </a:bodyPr>
            <a:lstStyle/>
            <a:p>
              <a:r>
                <a:rPr lang="de-DE" dirty="0"/>
                <a:t>q</a:t>
              </a:r>
              <a:r>
                <a:rPr lang="de-DE" baseline="-25000" dirty="0"/>
                <a:t>1</a:t>
              </a:r>
            </a:p>
          </p:txBody>
        </p:sp>
        <p:sp>
          <p:nvSpPr>
            <p:cNvPr id="69" name="Textfeld 68">
              <a:extLst>
                <a:ext uri="{FF2B5EF4-FFF2-40B4-BE49-F238E27FC236}">
                  <a16:creationId xmlns:a16="http://schemas.microsoft.com/office/drawing/2014/main" id="{359A32FC-9F8B-423A-A42F-85DF7CD0B27B}"/>
                </a:ext>
              </a:extLst>
            </p:cNvPr>
            <p:cNvSpPr txBox="1"/>
            <p:nvPr/>
          </p:nvSpPr>
          <p:spPr>
            <a:xfrm>
              <a:off x="6943499" y="5172455"/>
              <a:ext cx="379733" cy="364240"/>
            </a:xfrm>
            <a:prstGeom prst="rect">
              <a:avLst/>
            </a:prstGeom>
            <a:noFill/>
          </p:spPr>
          <p:txBody>
            <a:bodyPr wrap="none" rtlCol="0">
              <a:spAutoFit/>
            </a:bodyPr>
            <a:lstStyle/>
            <a:p>
              <a:r>
                <a:rPr lang="de-DE" dirty="0"/>
                <a:t>q</a:t>
              </a:r>
              <a:r>
                <a:rPr lang="de-DE" baseline="-25000" dirty="0"/>
                <a:t>2</a:t>
              </a:r>
            </a:p>
          </p:txBody>
        </p:sp>
        <p:sp>
          <p:nvSpPr>
            <p:cNvPr id="70" name="Textfeld 69">
              <a:extLst>
                <a:ext uri="{FF2B5EF4-FFF2-40B4-BE49-F238E27FC236}">
                  <a16:creationId xmlns:a16="http://schemas.microsoft.com/office/drawing/2014/main" id="{1DCBA6DC-48AA-465C-8CA0-BC3A4355984C}"/>
                </a:ext>
              </a:extLst>
            </p:cNvPr>
            <p:cNvSpPr txBox="1"/>
            <p:nvPr/>
          </p:nvSpPr>
          <p:spPr>
            <a:xfrm>
              <a:off x="7132896" y="5163470"/>
              <a:ext cx="379733" cy="364240"/>
            </a:xfrm>
            <a:prstGeom prst="rect">
              <a:avLst/>
            </a:prstGeom>
            <a:noFill/>
          </p:spPr>
          <p:txBody>
            <a:bodyPr wrap="none" rtlCol="0">
              <a:spAutoFit/>
            </a:bodyPr>
            <a:lstStyle/>
            <a:p>
              <a:r>
                <a:rPr lang="de-DE" dirty="0"/>
                <a:t>q</a:t>
              </a:r>
              <a:r>
                <a:rPr lang="de-DE" baseline="-25000" dirty="0"/>
                <a:t>3</a:t>
              </a:r>
            </a:p>
          </p:txBody>
        </p:sp>
        <p:sp>
          <p:nvSpPr>
            <p:cNvPr id="71" name="Textfeld 70">
              <a:extLst>
                <a:ext uri="{FF2B5EF4-FFF2-40B4-BE49-F238E27FC236}">
                  <a16:creationId xmlns:a16="http://schemas.microsoft.com/office/drawing/2014/main" id="{EB131727-ABCF-460F-B3ED-0435DA683B2B}"/>
                </a:ext>
              </a:extLst>
            </p:cNvPr>
            <p:cNvSpPr txBox="1"/>
            <p:nvPr/>
          </p:nvSpPr>
          <p:spPr>
            <a:xfrm>
              <a:off x="8163300" y="4920131"/>
              <a:ext cx="278556" cy="364240"/>
            </a:xfrm>
            <a:prstGeom prst="rect">
              <a:avLst/>
            </a:prstGeom>
            <a:noFill/>
          </p:spPr>
          <p:txBody>
            <a:bodyPr wrap="none" rtlCol="0">
              <a:spAutoFit/>
            </a:bodyPr>
            <a:lstStyle/>
            <a:p>
              <a:r>
                <a:rPr lang="de-DE" dirty="0"/>
                <a:t>c</a:t>
              </a:r>
              <a:endParaRPr lang="de-DE" baseline="-25000" dirty="0"/>
            </a:p>
          </p:txBody>
        </p:sp>
        <p:sp>
          <p:nvSpPr>
            <p:cNvPr id="72" name="Textfeld 71">
              <a:extLst>
                <a:ext uri="{FF2B5EF4-FFF2-40B4-BE49-F238E27FC236}">
                  <a16:creationId xmlns:a16="http://schemas.microsoft.com/office/drawing/2014/main" id="{107EA572-A176-4818-846C-D117508BDFC4}"/>
                </a:ext>
              </a:extLst>
            </p:cNvPr>
            <p:cNvSpPr txBox="1"/>
            <p:nvPr/>
          </p:nvSpPr>
          <p:spPr>
            <a:xfrm>
              <a:off x="7311024" y="4983065"/>
              <a:ext cx="365504" cy="250415"/>
            </a:xfrm>
            <a:prstGeom prst="rect">
              <a:avLst/>
            </a:prstGeom>
            <a:noFill/>
          </p:spPr>
          <p:txBody>
            <a:bodyPr wrap="none" rtlCol="0">
              <a:spAutoFit/>
            </a:bodyPr>
            <a:lstStyle/>
            <a:p>
              <a:r>
                <a:rPr lang="de-DE" sz="1050" dirty="0"/>
                <a:t>+/–</a:t>
              </a:r>
            </a:p>
          </p:txBody>
        </p:sp>
        <p:sp>
          <p:nvSpPr>
            <p:cNvPr id="73" name="Textfeld 72">
              <a:extLst>
                <a:ext uri="{FF2B5EF4-FFF2-40B4-BE49-F238E27FC236}">
                  <a16:creationId xmlns:a16="http://schemas.microsoft.com/office/drawing/2014/main" id="{1B6D6FEA-1896-46D6-99EA-C912A8F4F6CF}"/>
                </a:ext>
              </a:extLst>
            </p:cNvPr>
            <p:cNvSpPr txBox="1"/>
            <p:nvPr/>
          </p:nvSpPr>
          <p:spPr>
            <a:xfrm>
              <a:off x="7319062" y="4215689"/>
              <a:ext cx="322821" cy="303534"/>
            </a:xfrm>
            <a:prstGeom prst="rect">
              <a:avLst/>
            </a:prstGeom>
            <a:noFill/>
          </p:spPr>
          <p:txBody>
            <a:bodyPr wrap="none" rtlCol="0">
              <a:spAutoFit/>
            </a:bodyPr>
            <a:lstStyle/>
            <a:p>
              <a:r>
                <a:rPr lang="de-DE" sz="1400" dirty="0"/>
                <a:t>y</a:t>
              </a:r>
              <a:r>
                <a:rPr lang="de-DE" sz="1400" baseline="-25000" dirty="0"/>
                <a:t>0</a:t>
              </a:r>
            </a:p>
          </p:txBody>
        </p:sp>
        <p:sp>
          <p:nvSpPr>
            <p:cNvPr id="74" name="Textfeld 73">
              <a:extLst>
                <a:ext uri="{FF2B5EF4-FFF2-40B4-BE49-F238E27FC236}">
                  <a16:creationId xmlns:a16="http://schemas.microsoft.com/office/drawing/2014/main" id="{0C21193C-3E8B-4AF4-8CEC-BA8A2F660916}"/>
                </a:ext>
              </a:extLst>
            </p:cNvPr>
            <p:cNvSpPr txBox="1"/>
            <p:nvPr/>
          </p:nvSpPr>
          <p:spPr>
            <a:xfrm>
              <a:off x="7327840" y="4398693"/>
              <a:ext cx="322821" cy="303534"/>
            </a:xfrm>
            <a:prstGeom prst="rect">
              <a:avLst/>
            </a:prstGeom>
            <a:noFill/>
          </p:spPr>
          <p:txBody>
            <a:bodyPr wrap="none" rtlCol="0">
              <a:spAutoFit/>
            </a:bodyPr>
            <a:lstStyle/>
            <a:p>
              <a:r>
                <a:rPr lang="de-DE" sz="1400" dirty="0"/>
                <a:t>y</a:t>
              </a:r>
              <a:r>
                <a:rPr lang="de-DE" sz="1400" baseline="-25000" dirty="0"/>
                <a:t>1</a:t>
              </a:r>
            </a:p>
          </p:txBody>
        </p:sp>
        <p:sp>
          <p:nvSpPr>
            <p:cNvPr id="75" name="Textfeld 74">
              <a:extLst>
                <a:ext uri="{FF2B5EF4-FFF2-40B4-BE49-F238E27FC236}">
                  <a16:creationId xmlns:a16="http://schemas.microsoft.com/office/drawing/2014/main" id="{CDCB9CEF-AE0B-4B45-8AB2-F9F66A120CC0}"/>
                </a:ext>
              </a:extLst>
            </p:cNvPr>
            <p:cNvSpPr txBox="1"/>
            <p:nvPr/>
          </p:nvSpPr>
          <p:spPr>
            <a:xfrm>
              <a:off x="7336773" y="4593507"/>
              <a:ext cx="322821" cy="303534"/>
            </a:xfrm>
            <a:prstGeom prst="rect">
              <a:avLst/>
            </a:prstGeom>
            <a:noFill/>
          </p:spPr>
          <p:txBody>
            <a:bodyPr wrap="none" rtlCol="0">
              <a:spAutoFit/>
            </a:bodyPr>
            <a:lstStyle/>
            <a:p>
              <a:r>
                <a:rPr lang="de-DE" sz="1400" dirty="0"/>
                <a:t>y</a:t>
              </a:r>
              <a:r>
                <a:rPr lang="de-DE" sz="1400" baseline="-25000" dirty="0"/>
                <a:t>2</a:t>
              </a:r>
            </a:p>
          </p:txBody>
        </p:sp>
        <p:sp>
          <p:nvSpPr>
            <p:cNvPr id="76" name="Textfeld 75">
              <a:extLst>
                <a:ext uri="{FF2B5EF4-FFF2-40B4-BE49-F238E27FC236}">
                  <a16:creationId xmlns:a16="http://schemas.microsoft.com/office/drawing/2014/main" id="{B84FE5DB-467A-405C-99DD-DE4E7A7DF7B7}"/>
                </a:ext>
              </a:extLst>
            </p:cNvPr>
            <p:cNvSpPr txBox="1"/>
            <p:nvPr/>
          </p:nvSpPr>
          <p:spPr>
            <a:xfrm>
              <a:off x="7339964" y="4759347"/>
              <a:ext cx="322821" cy="303534"/>
            </a:xfrm>
            <a:prstGeom prst="rect">
              <a:avLst/>
            </a:prstGeom>
            <a:noFill/>
          </p:spPr>
          <p:txBody>
            <a:bodyPr wrap="none" rtlCol="0">
              <a:spAutoFit/>
            </a:bodyPr>
            <a:lstStyle/>
            <a:p>
              <a:r>
                <a:rPr lang="de-DE" sz="1400" dirty="0"/>
                <a:t>y</a:t>
              </a:r>
              <a:r>
                <a:rPr lang="de-DE" sz="1400" baseline="-25000" dirty="0"/>
                <a:t>3</a:t>
              </a:r>
            </a:p>
          </p:txBody>
        </p:sp>
        <p:sp>
          <p:nvSpPr>
            <p:cNvPr id="77" name="Textfeld 76">
              <a:extLst>
                <a:ext uri="{FF2B5EF4-FFF2-40B4-BE49-F238E27FC236}">
                  <a16:creationId xmlns:a16="http://schemas.microsoft.com/office/drawing/2014/main" id="{4E891FA2-323F-46AA-A745-1F6EF0EA715D}"/>
                </a:ext>
              </a:extLst>
            </p:cNvPr>
            <p:cNvSpPr txBox="1"/>
            <p:nvPr/>
          </p:nvSpPr>
          <p:spPr>
            <a:xfrm>
              <a:off x="7679966" y="4200518"/>
              <a:ext cx="311754" cy="303534"/>
            </a:xfrm>
            <a:prstGeom prst="rect">
              <a:avLst/>
            </a:prstGeom>
            <a:noFill/>
          </p:spPr>
          <p:txBody>
            <a:bodyPr wrap="none" rtlCol="0">
              <a:spAutoFit/>
            </a:bodyPr>
            <a:lstStyle/>
            <a:p>
              <a:r>
                <a:rPr lang="de-DE" sz="1400" dirty="0"/>
                <a:t>z</a:t>
              </a:r>
              <a:r>
                <a:rPr lang="de-DE" sz="1400" baseline="-25000" dirty="0"/>
                <a:t>0</a:t>
              </a:r>
            </a:p>
          </p:txBody>
        </p:sp>
        <p:sp>
          <p:nvSpPr>
            <p:cNvPr id="78" name="Textfeld 77">
              <a:extLst>
                <a:ext uri="{FF2B5EF4-FFF2-40B4-BE49-F238E27FC236}">
                  <a16:creationId xmlns:a16="http://schemas.microsoft.com/office/drawing/2014/main" id="{1D98D306-0E03-489E-84BE-F66A1B3F0CB7}"/>
                </a:ext>
              </a:extLst>
            </p:cNvPr>
            <p:cNvSpPr txBox="1"/>
            <p:nvPr/>
          </p:nvSpPr>
          <p:spPr>
            <a:xfrm>
              <a:off x="7688744" y="4383522"/>
              <a:ext cx="311754" cy="303534"/>
            </a:xfrm>
            <a:prstGeom prst="rect">
              <a:avLst/>
            </a:prstGeom>
            <a:noFill/>
          </p:spPr>
          <p:txBody>
            <a:bodyPr wrap="none" rtlCol="0">
              <a:spAutoFit/>
            </a:bodyPr>
            <a:lstStyle/>
            <a:p>
              <a:r>
                <a:rPr lang="de-DE" sz="1400" dirty="0"/>
                <a:t>z</a:t>
              </a:r>
              <a:r>
                <a:rPr lang="de-DE" sz="1400" baseline="-25000" dirty="0"/>
                <a:t>1</a:t>
              </a:r>
            </a:p>
          </p:txBody>
        </p:sp>
        <p:sp>
          <p:nvSpPr>
            <p:cNvPr id="79" name="Textfeld 78">
              <a:extLst>
                <a:ext uri="{FF2B5EF4-FFF2-40B4-BE49-F238E27FC236}">
                  <a16:creationId xmlns:a16="http://schemas.microsoft.com/office/drawing/2014/main" id="{CB97EB3C-E13D-4C25-89CC-8B2766B713B7}"/>
                </a:ext>
              </a:extLst>
            </p:cNvPr>
            <p:cNvSpPr txBox="1"/>
            <p:nvPr/>
          </p:nvSpPr>
          <p:spPr>
            <a:xfrm>
              <a:off x="7697677" y="4566384"/>
              <a:ext cx="311754" cy="303534"/>
            </a:xfrm>
            <a:prstGeom prst="rect">
              <a:avLst/>
            </a:prstGeom>
            <a:noFill/>
          </p:spPr>
          <p:txBody>
            <a:bodyPr wrap="none" rtlCol="0">
              <a:spAutoFit/>
            </a:bodyPr>
            <a:lstStyle/>
            <a:p>
              <a:r>
                <a:rPr lang="de-DE" sz="1400" dirty="0"/>
                <a:t>z</a:t>
              </a:r>
              <a:r>
                <a:rPr lang="de-DE" sz="1400" baseline="-25000" dirty="0"/>
                <a:t>2</a:t>
              </a:r>
            </a:p>
          </p:txBody>
        </p:sp>
        <p:sp>
          <p:nvSpPr>
            <p:cNvPr id="80" name="Textfeld 79">
              <a:extLst>
                <a:ext uri="{FF2B5EF4-FFF2-40B4-BE49-F238E27FC236}">
                  <a16:creationId xmlns:a16="http://schemas.microsoft.com/office/drawing/2014/main" id="{2FF24D90-6143-49FB-9978-F8BE4FCE29F7}"/>
                </a:ext>
              </a:extLst>
            </p:cNvPr>
            <p:cNvSpPr txBox="1"/>
            <p:nvPr/>
          </p:nvSpPr>
          <p:spPr>
            <a:xfrm>
              <a:off x="7700868" y="4750152"/>
              <a:ext cx="311754" cy="303534"/>
            </a:xfrm>
            <a:prstGeom prst="rect">
              <a:avLst/>
            </a:prstGeom>
            <a:noFill/>
          </p:spPr>
          <p:txBody>
            <a:bodyPr wrap="none" rtlCol="0">
              <a:spAutoFit/>
            </a:bodyPr>
            <a:lstStyle/>
            <a:p>
              <a:r>
                <a:rPr lang="de-DE" sz="1400" dirty="0"/>
                <a:t>z</a:t>
              </a:r>
              <a:r>
                <a:rPr lang="de-DE" sz="1400" baseline="-25000" dirty="0"/>
                <a:t>3</a:t>
              </a:r>
            </a:p>
          </p:txBody>
        </p:sp>
        <p:sp>
          <p:nvSpPr>
            <p:cNvPr id="81" name="Textfeld 80">
              <a:extLst>
                <a:ext uri="{FF2B5EF4-FFF2-40B4-BE49-F238E27FC236}">
                  <a16:creationId xmlns:a16="http://schemas.microsoft.com/office/drawing/2014/main" id="{AB0D0187-B97F-4FBD-B937-A5BE2FFB0DE1}"/>
                </a:ext>
              </a:extLst>
            </p:cNvPr>
            <p:cNvSpPr txBox="1"/>
            <p:nvPr/>
          </p:nvSpPr>
          <p:spPr>
            <a:xfrm>
              <a:off x="7318591" y="3224039"/>
              <a:ext cx="319659" cy="303534"/>
            </a:xfrm>
            <a:prstGeom prst="rect">
              <a:avLst/>
            </a:prstGeom>
            <a:noFill/>
          </p:spPr>
          <p:txBody>
            <a:bodyPr wrap="none" rtlCol="0">
              <a:spAutoFit/>
            </a:bodyPr>
            <a:lstStyle/>
            <a:p>
              <a:r>
                <a:rPr lang="de-DE" sz="1400" dirty="0"/>
                <a:t>x</a:t>
              </a:r>
              <a:r>
                <a:rPr lang="de-DE" sz="1400" baseline="-25000" dirty="0"/>
                <a:t>0</a:t>
              </a:r>
            </a:p>
          </p:txBody>
        </p:sp>
        <p:sp>
          <p:nvSpPr>
            <p:cNvPr id="82" name="Textfeld 81">
              <a:extLst>
                <a:ext uri="{FF2B5EF4-FFF2-40B4-BE49-F238E27FC236}">
                  <a16:creationId xmlns:a16="http://schemas.microsoft.com/office/drawing/2014/main" id="{16BA3BE7-8B84-48CE-93DD-AB09795E9990}"/>
                </a:ext>
              </a:extLst>
            </p:cNvPr>
            <p:cNvSpPr txBox="1"/>
            <p:nvPr/>
          </p:nvSpPr>
          <p:spPr>
            <a:xfrm>
              <a:off x="7327369" y="3407043"/>
              <a:ext cx="319659" cy="303534"/>
            </a:xfrm>
            <a:prstGeom prst="rect">
              <a:avLst/>
            </a:prstGeom>
            <a:noFill/>
          </p:spPr>
          <p:txBody>
            <a:bodyPr wrap="none" rtlCol="0">
              <a:spAutoFit/>
            </a:bodyPr>
            <a:lstStyle/>
            <a:p>
              <a:r>
                <a:rPr lang="de-DE" sz="1400" dirty="0"/>
                <a:t>x</a:t>
              </a:r>
              <a:r>
                <a:rPr lang="de-DE" sz="1400" baseline="-25000" dirty="0"/>
                <a:t>1</a:t>
              </a:r>
            </a:p>
          </p:txBody>
        </p:sp>
        <p:sp>
          <p:nvSpPr>
            <p:cNvPr id="83" name="Textfeld 82">
              <a:extLst>
                <a:ext uri="{FF2B5EF4-FFF2-40B4-BE49-F238E27FC236}">
                  <a16:creationId xmlns:a16="http://schemas.microsoft.com/office/drawing/2014/main" id="{27F3D09F-F7FF-4BCC-9067-335E9613C935}"/>
                </a:ext>
              </a:extLst>
            </p:cNvPr>
            <p:cNvSpPr txBox="1"/>
            <p:nvPr/>
          </p:nvSpPr>
          <p:spPr>
            <a:xfrm>
              <a:off x="7336302" y="3589905"/>
              <a:ext cx="319659" cy="303534"/>
            </a:xfrm>
            <a:prstGeom prst="rect">
              <a:avLst/>
            </a:prstGeom>
            <a:noFill/>
          </p:spPr>
          <p:txBody>
            <a:bodyPr wrap="none" rtlCol="0">
              <a:spAutoFit/>
            </a:bodyPr>
            <a:lstStyle/>
            <a:p>
              <a:r>
                <a:rPr lang="de-DE" sz="1400" dirty="0"/>
                <a:t>x</a:t>
              </a:r>
              <a:r>
                <a:rPr lang="de-DE" sz="1400" baseline="-25000" dirty="0"/>
                <a:t>2</a:t>
              </a:r>
            </a:p>
          </p:txBody>
        </p:sp>
        <p:sp>
          <p:nvSpPr>
            <p:cNvPr id="84" name="Textfeld 83">
              <a:extLst>
                <a:ext uri="{FF2B5EF4-FFF2-40B4-BE49-F238E27FC236}">
                  <a16:creationId xmlns:a16="http://schemas.microsoft.com/office/drawing/2014/main" id="{79D6305F-F570-49D1-B51F-3B13609ECC3B}"/>
                </a:ext>
              </a:extLst>
            </p:cNvPr>
            <p:cNvSpPr txBox="1"/>
            <p:nvPr/>
          </p:nvSpPr>
          <p:spPr>
            <a:xfrm>
              <a:off x="7339493" y="3773673"/>
              <a:ext cx="319659" cy="303534"/>
            </a:xfrm>
            <a:prstGeom prst="rect">
              <a:avLst/>
            </a:prstGeom>
            <a:noFill/>
          </p:spPr>
          <p:txBody>
            <a:bodyPr wrap="none" rtlCol="0">
              <a:spAutoFit/>
            </a:bodyPr>
            <a:lstStyle/>
            <a:p>
              <a:r>
                <a:rPr lang="de-DE" sz="1400" dirty="0"/>
                <a:t>x</a:t>
              </a:r>
              <a:r>
                <a:rPr lang="de-DE" sz="1400" baseline="-25000" dirty="0"/>
                <a:t>3</a:t>
              </a:r>
            </a:p>
          </p:txBody>
        </p:sp>
      </p:grpSp>
      <p:sp>
        <p:nvSpPr>
          <p:cNvPr id="2" name="Rechteck 1">
            <a:extLst>
              <a:ext uri="{FF2B5EF4-FFF2-40B4-BE49-F238E27FC236}">
                <a16:creationId xmlns:a16="http://schemas.microsoft.com/office/drawing/2014/main" id="{1AD720D6-EF39-4EB4-AE36-444D2A83796F}"/>
              </a:ext>
            </a:extLst>
          </p:cNvPr>
          <p:cNvSpPr/>
          <p:nvPr/>
        </p:nvSpPr>
        <p:spPr>
          <a:xfrm>
            <a:off x="691495" y="1043771"/>
            <a:ext cx="10341306" cy="2062103"/>
          </a:xfrm>
          <a:prstGeom prst="rect">
            <a:avLst/>
          </a:prstGeom>
        </p:spPr>
        <p:txBody>
          <a:bodyPr wrap="square">
            <a:spAutoFit/>
          </a:bodyPr>
          <a:lstStyle/>
          <a:p>
            <a:r>
              <a:rPr lang="de-DE" sz="1600" dirty="0"/>
              <a:t>Ein Akkumulator speichert Werte und kann diese gespeicherten Werte mit weiteren Werten überschreiben, bzw. addieren/subtrahieren. Dies wir mit Hilfe eines Auffangregisters, MUX und eines </a:t>
            </a:r>
            <a:r>
              <a:rPr lang="de-DE" sz="1600" dirty="0" err="1"/>
              <a:t>Addieres</a:t>
            </a:r>
            <a:r>
              <a:rPr lang="de-DE" sz="1600" dirty="0"/>
              <a:t> ermöglicht. Die Eingänge des Auffangregisters kommen aus dem MUX und werden </a:t>
            </a:r>
            <a:r>
              <a:rPr lang="de-DE" sz="1600" dirty="0" err="1"/>
              <a:t>gespeicht</a:t>
            </a:r>
            <a:r>
              <a:rPr lang="de-DE" sz="1600" dirty="0"/>
              <a:t>. Das Auffangregister gibt zum einen die gespeicherten Werte aus und zum anderen an das Addierwerk weiter. Das Addierwert addiert/subtrahiert zum einen die Werte aus dem </a:t>
            </a:r>
            <a:r>
              <a:rPr lang="de-DE" sz="1600" dirty="0" err="1"/>
              <a:t>Auffangreister</a:t>
            </a:r>
            <a:r>
              <a:rPr lang="de-DE" sz="1600" dirty="0"/>
              <a:t> mit dem Eingabewort. Das Ergebnis wird wiederum mit dem Eingabewort in den MUX gespeist. Eine weitere Eingabe des MUX bestimmt, ob das Eingabewort, oder das Ergebnis der Rechnung weiter gegeben wird. Ein </a:t>
            </a:r>
            <a:r>
              <a:rPr lang="de-DE" sz="1600" dirty="0" err="1"/>
              <a:t>enable</a:t>
            </a:r>
            <a:r>
              <a:rPr lang="de-DE" sz="1600" dirty="0"/>
              <a:t> </a:t>
            </a:r>
            <a:r>
              <a:rPr lang="de-DE" sz="1600" dirty="0" err="1"/>
              <a:t>bit</a:t>
            </a:r>
            <a:r>
              <a:rPr lang="de-DE" sz="1600" dirty="0"/>
              <a:t> und eine Clock Eingabe gehen in das Auffangregister, und bestimmen, wann das Auffangregister gesetzt wird. Das Addierwerk besitzt außerdem eine Eingabe um zu entscheiden, ob es addieren, oder subtrahieren soll.</a:t>
            </a:r>
          </a:p>
        </p:txBody>
      </p:sp>
    </p:spTree>
    <p:extLst>
      <p:ext uri="{BB962C8B-B14F-4D97-AF65-F5344CB8AC3E}">
        <p14:creationId xmlns:p14="http://schemas.microsoft.com/office/powerpoint/2010/main" val="257711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F071AF1C-E595-4BD1-BACC-ADD300D85878}"/>
              </a:ext>
            </a:extLst>
          </p:cNvPr>
          <p:cNvSpPr txBox="1"/>
          <p:nvPr/>
        </p:nvSpPr>
        <p:spPr>
          <a:xfrm>
            <a:off x="327546" y="532263"/>
            <a:ext cx="745717" cy="369332"/>
          </a:xfrm>
          <a:prstGeom prst="rect">
            <a:avLst/>
          </a:prstGeom>
          <a:noFill/>
        </p:spPr>
        <p:txBody>
          <a:bodyPr wrap="none" rtlCol="0">
            <a:spAutoFit/>
          </a:bodyPr>
          <a:lstStyle/>
          <a:p>
            <a:r>
              <a:rPr lang="de-DE" dirty="0"/>
              <a:t>SRAM</a:t>
            </a:r>
          </a:p>
        </p:txBody>
      </p:sp>
      <p:sp>
        <p:nvSpPr>
          <p:cNvPr id="5" name="Textfeld 4">
            <a:extLst>
              <a:ext uri="{FF2B5EF4-FFF2-40B4-BE49-F238E27FC236}">
                <a16:creationId xmlns:a16="http://schemas.microsoft.com/office/drawing/2014/main" id="{93844F8B-3986-4656-AF41-E3BEA69FF8DB}"/>
              </a:ext>
            </a:extLst>
          </p:cNvPr>
          <p:cNvSpPr txBox="1"/>
          <p:nvPr/>
        </p:nvSpPr>
        <p:spPr>
          <a:xfrm>
            <a:off x="595311" y="979116"/>
            <a:ext cx="974498" cy="369332"/>
          </a:xfrm>
          <a:prstGeom prst="rect">
            <a:avLst/>
          </a:prstGeom>
          <a:noFill/>
        </p:spPr>
        <p:txBody>
          <a:bodyPr wrap="none" rtlCol="0">
            <a:spAutoFit/>
          </a:bodyPr>
          <a:lstStyle/>
          <a:p>
            <a:r>
              <a:rPr lang="de-DE" b="1" dirty="0"/>
              <a:t>Aufgabe</a:t>
            </a:r>
          </a:p>
        </p:txBody>
      </p:sp>
      <p:sp>
        <p:nvSpPr>
          <p:cNvPr id="7" name="Textfeld 6">
            <a:extLst>
              <a:ext uri="{FF2B5EF4-FFF2-40B4-BE49-F238E27FC236}">
                <a16:creationId xmlns:a16="http://schemas.microsoft.com/office/drawing/2014/main" id="{66F1B439-2D0D-4CEE-BA34-E2500BCCCD83}"/>
              </a:ext>
            </a:extLst>
          </p:cNvPr>
          <p:cNvSpPr txBox="1"/>
          <p:nvPr/>
        </p:nvSpPr>
        <p:spPr>
          <a:xfrm>
            <a:off x="595311" y="3525903"/>
            <a:ext cx="1183337" cy="369332"/>
          </a:xfrm>
          <a:prstGeom prst="rect">
            <a:avLst/>
          </a:prstGeom>
          <a:noFill/>
        </p:spPr>
        <p:txBody>
          <a:bodyPr wrap="none" rtlCol="0">
            <a:spAutoFit/>
          </a:bodyPr>
          <a:lstStyle/>
          <a:p>
            <a:r>
              <a:rPr lang="de-DE" b="1" dirty="0"/>
              <a:t>Schaltung:</a:t>
            </a:r>
          </a:p>
        </p:txBody>
      </p:sp>
      <p:sp>
        <p:nvSpPr>
          <p:cNvPr id="3" name="Rechteck 2">
            <a:extLst>
              <a:ext uri="{FF2B5EF4-FFF2-40B4-BE49-F238E27FC236}">
                <a16:creationId xmlns:a16="http://schemas.microsoft.com/office/drawing/2014/main" id="{39B5B3FD-8C06-466E-A064-29384AEDD2AE}"/>
              </a:ext>
            </a:extLst>
          </p:cNvPr>
          <p:cNvSpPr/>
          <p:nvPr/>
        </p:nvSpPr>
        <p:spPr>
          <a:xfrm>
            <a:off x="614106" y="1427503"/>
            <a:ext cx="8958519" cy="2062103"/>
          </a:xfrm>
          <a:prstGeom prst="rect">
            <a:avLst/>
          </a:prstGeom>
        </p:spPr>
        <p:txBody>
          <a:bodyPr wrap="square">
            <a:spAutoFit/>
          </a:bodyPr>
          <a:lstStyle/>
          <a:p>
            <a:r>
              <a:rPr lang="de-DE" sz="1600" dirty="0"/>
              <a:t>Ein SRAM dient zu </a:t>
            </a:r>
            <a:r>
              <a:rPr lang="de-DE" sz="1600" dirty="0" err="1"/>
              <a:t>persistenen</a:t>
            </a:r>
            <a:r>
              <a:rPr lang="de-DE" sz="1600" dirty="0"/>
              <a:t>(anhaltend) Speicherung mehrerer Datenwörter. Es besteht aus einer Matrix(mit n Zeilen und m Spalten) aus RS-Flipflops, wobei jede Spalte ein eigenen Input besitzt, und ein 1:n Multiplexer die Zeile angibt.</a:t>
            </a:r>
          </a:p>
          <a:p>
            <a:r>
              <a:rPr lang="de-DE" sz="1600" dirty="0"/>
              <a:t>Eine Zeile des Matrix beschreibt jeweils ein Wort. Die Eingaben sind die Bits der entsprechenden Wörter.</a:t>
            </a:r>
            <a:br>
              <a:rPr lang="de-DE" sz="1600" dirty="0"/>
            </a:br>
            <a:r>
              <a:rPr lang="de-DE" sz="1600" dirty="0"/>
              <a:t> Zudem gibt es eine Eingabe </a:t>
            </a:r>
            <a:r>
              <a:rPr lang="de-DE" sz="1600" dirty="0" err="1"/>
              <a:t>read</a:t>
            </a:r>
            <a:r>
              <a:rPr lang="de-DE" sz="1600" dirty="0"/>
              <a:t> die 1 sein muss, damit die Datenwörter ausgelesen werden können und 0 wenn sie beschrieben werden sollen. Es gibt m Outputs, wobei alle Flipflops aus einer Spalte in eine OR Schaltung laufen, um den Output </a:t>
            </a:r>
            <a:r>
              <a:rPr lang="de-DE" sz="1600" dirty="0" err="1"/>
              <a:t>out</a:t>
            </a:r>
            <a:r>
              <a:rPr lang="de-DE" sz="1600" baseline="-25000" dirty="0" err="1"/>
              <a:t>m</a:t>
            </a:r>
            <a:r>
              <a:rPr lang="de-DE" sz="1600" dirty="0"/>
              <a:t> zu definieren. Dies funktioniert, da immer nur eine Zeile mit dem MUX Ausgewählt wird.</a:t>
            </a:r>
            <a:endParaRPr lang="de-DE" sz="1600" baseline="-25000" dirty="0"/>
          </a:p>
        </p:txBody>
      </p:sp>
      <p:grpSp>
        <p:nvGrpSpPr>
          <p:cNvPr id="173" name="Gruppieren 172">
            <a:extLst>
              <a:ext uri="{FF2B5EF4-FFF2-40B4-BE49-F238E27FC236}">
                <a16:creationId xmlns:a16="http://schemas.microsoft.com/office/drawing/2014/main" id="{0BD4C41F-C42B-4822-A584-2E4B444EEC46}"/>
              </a:ext>
            </a:extLst>
          </p:cNvPr>
          <p:cNvGrpSpPr/>
          <p:nvPr/>
        </p:nvGrpSpPr>
        <p:grpSpPr>
          <a:xfrm>
            <a:off x="523565" y="3864357"/>
            <a:ext cx="5644708" cy="2960863"/>
            <a:chOff x="2761940" y="3835023"/>
            <a:chExt cx="5644708" cy="2960863"/>
          </a:xfrm>
        </p:grpSpPr>
        <p:sp>
          <p:nvSpPr>
            <p:cNvPr id="8" name="Rechteck 7">
              <a:extLst>
                <a:ext uri="{FF2B5EF4-FFF2-40B4-BE49-F238E27FC236}">
                  <a16:creationId xmlns:a16="http://schemas.microsoft.com/office/drawing/2014/main" id="{7285908B-EAA5-4F33-A25E-5522F5DFF752}"/>
                </a:ext>
              </a:extLst>
            </p:cNvPr>
            <p:cNvSpPr/>
            <p:nvPr/>
          </p:nvSpPr>
          <p:spPr>
            <a:xfrm>
              <a:off x="3070371" y="4220067"/>
              <a:ext cx="318781" cy="227301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9" name="Freihandform: Form 8">
              <a:extLst>
                <a:ext uri="{FF2B5EF4-FFF2-40B4-BE49-F238E27FC236}">
                  <a16:creationId xmlns:a16="http://schemas.microsoft.com/office/drawing/2014/main" id="{4E0489DB-3CD9-4EDD-ACE2-5C27C6502950}"/>
                </a:ext>
              </a:extLst>
            </p:cNvPr>
            <p:cNvSpPr/>
            <p:nvPr/>
          </p:nvSpPr>
          <p:spPr>
            <a:xfrm>
              <a:off x="3389152" y="4278385"/>
              <a:ext cx="2239861" cy="83890"/>
            </a:xfrm>
            <a:custGeom>
              <a:avLst/>
              <a:gdLst>
                <a:gd name="connsiteX0" fmla="*/ 0 w 2239861"/>
                <a:gd name="connsiteY0" fmla="*/ 0 h 83890"/>
                <a:gd name="connsiteX1" fmla="*/ 2239861 w 2239861"/>
                <a:gd name="connsiteY1" fmla="*/ 0 h 83890"/>
                <a:gd name="connsiteX2" fmla="*/ 2239861 w 2239861"/>
                <a:gd name="connsiteY2" fmla="*/ 83890 h 83890"/>
              </a:gdLst>
              <a:ahLst/>
              <a:cxnLst>
                <a:cxn ang="0">
                  <a:pos x="connsiteX0" y="connsiteY0"/>
                </a:cxn>
                <a:cxn ang="0">
                  <a:pos x="connsiteX1" y="connsiteY1"/>
                </a:cxn>
                <a:cxn ang="0">
                  <a:pos x="connsiteX2" y="connsiteY2"/>
                </a:cxn>
              </a:cxnLst>
              <a:rect l="l" t="t" r="r" b="b"/>
              <a:pathLst>
                <a:path w="2239861" h="83890">
                  <a:moveTo>
                    <a:pt x="0" y="0"/>
                  </a:moveTo>
                  <a:lnTo>
                    <a:pt x="2239861" y="0"/>
                  </a:lnTo>
                  <a:lnTo>
                    <a:pt x="2239861" y="8389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reihandform: Form 10">
              <a:extLst>
                <a:ext uri="{FF2B5EF4-FFF2-40B4-BE49-F238E27FC236}">
                  <a16:creationId xmlns:a16="http://schemas.microsoft.com/office/drawing/2014/main" id="{D3E241B6-DC20-425C-B4D3-A3C366DA6EFA}"/>
                </a:ext>
              </a:extLst>
            </p:cNvPr>
            <p:cNvSpPr/>
            <p:nvPr/>
          </p:nvSpPr>
          <p:spPr>
            <a:xfrm>
              <a:off x="3390550" y="4774734"/>
              <a:ext cx="2239861" cy="83890"/>
            </a:xfrm>
            <a:custGeom>
              <a:avLst/>
              <a:gdLst>
                <a:gd name="connsiteX0" fmla="*/ 0 w 2239861"/>
                <a:gd name="connsiteY0" fmla="*/ 0 h 83890"/>
                <a:gd name="connsiteX1" fmla="*/ 2239861 w 2239861"/>
                <a:gd name="connsiteY1" fmla="*/ 0 h 83890"/>
                <a:gd name="connsiteX2" fmla="*/ 2239861 w 2239861"/>
                <a:gd name="connsiteY2" fmla="*/ 83890 h 83890"/>
              </a:gdLst>
              <a:ahLst/>
              <a:cxnLst>
                <a:cxn ang="0">
                  <a:pos x="connsiteX0" y="connsiteY0"/>
                </a:cxn>
                <a:cxn ang="0">
                  <a:pos x="connsiteX1" y="connsiteY1"/>
                </a:cxn>
                <a:cxn ang="0">
                  <a:pos x="connsiteX2" y="connsiteY2"/>
                </a:cxn>
              </a:cxnLst>
              <a:rect l="l" t="t" r="r" b="b"/>
              <a:pathLst>
                <a:path w="2239861" h="83890">
                  <a:moveTo>
                    <a:pt x="0" y="0"/>
                  </a:moveTo>
                  <a:lnTo>
                    <a:pt x="2239861" y="0"/>
                  </a:lnTo>
                  <a:lnTo>
                    <a:pt x="2239861" y="8389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Form 11">
              <a:extLst>
                <a:ext uri="{FF2B5EF4-FFF2-40B4-BE49-F238E27FC236}">
                  <a16:creationId xmlns:a16="http://schemas.microsoft.com/office/drawing/2014/main" id="{AFF8D3C3-1D06-4F2D-BE48-D533AB8027B3}"/>
                </a:ext>
              </a:extLst>
            </p:cNvPr>
            <p:cNvSpPr/>
            <p:nvPr/>
          </p:nvSpPr>
          <p:spPr>
            <a:xfrm>
              <a:off x="3383559" y="5262694"/>
              <a:ext cx="2239861" cy="83890"/>
            </a:xfrm>
            <a:custGeom>
              <a:avLst/>
              <a:gdLst>
                <a:gd name="connsiteX0" fmla="*/ 0 w 2239861"/>
                <a:gd name="connsiteY0" fmla="*/ 0 h 83890"/>
                <a:gd name="connsiteX1" fmla="*/ 2239861 w 2239861"/>
                <a:gd name="connsiteY1" fmla="*/ 0 h 83890"/>
                <a:gd name="connsiteX2" fmla="*/ 2239861 w 2239861"/>
                <a:gd name="connsiteY2" fmla="*/ 83890 h 83890"/>
              </a:gdLst>
              <a:ahLst/>
              <a:cxnLst>
                <a:cxn ang="0">
                  <a:pos x="connsiteX0" y="connsiteY0"/>
                </a:cxn>
                <a:cxn ang="0">
                  <a:pos x="connsiteX1" y="connsiteY1"/>
                </a:cxn>
                <a:cxn ang="0">
                  <a:pos x="connsiteX2" y="connsiteY2"/>
                </a:cxn>
              </a:cxnLst>
              <a:rect l="l" t="t" r="r" b="b"/>
              <a:pathLst>
                <a:path w="2239861" h="83890">
                  <a:moveTo>
                    <a:pt x="0" y="0"/>
                  </a:moveTo>
                  <a:lnTo>
                    <a:pt x="2239861" y="0"/>
                  </a:lnTo>
                  <a:lnTo>
                    <a:pt x="2239861" y="8389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reihandform: Form 12">
              <a:extLst>
                <a:ext uri="{FF2B5EF4-FFF2-40B4-BE49-F238E27FC236}">
                  <a16:creationId xmlns:a16="http://schemas.microsoft.com/office/drawing/2014/main" id="{AE7F57EE-4EF4-45CF-A817-4FF6E86121C1}"/>
                </a:ext>
              </a:extLst>
            </p:cNvPr>
            <p:cNvSpPr/>
            <p:nvPr/>
          </p:nvSpPr>
          <p:spPr>
            <a:xfrm>
              <a:off x="3393346" y="5715392"/>
              <a:ext cx="2239861" cy="83890"/>
            </a:xfrm>
            <a:custGeom>
              <a:avLst/>
              <a:gdLst>
                <a:gd name="connsiteX0" fmla="*/ 0 w 2239861"/>
                <a:gd name="connsiteY0" fmla="*/ 0 h 83890"/>
                <a:gd name="connsiteX1" fmla="*/ 2239861 w 2239861"/>
                <a:gd name="connsiteY1" fmla="*/ 0 h 83890"/>
                <a:gd name="connsiteX2" fmla="*/ 2239861 w 2239861"/>
                <a:gd name="connsiteY2" fmla="*/ 83890 h 83890"/>
              </a:gdLst>
              <a:ahLst/>
              <a:cxnLst>
                <a:cxn ang="0">
                  <a:pos x="connsiteX0" y="connsiteY0"/>
                </a:cxn>
                <a:cxn ang="0">
                  <a:pos x="connsiteX1" y="connsiteY1"/>
                </a:cxn>
                <a:cxn ang="0">
                  <a:pos x="connsiteX2" y="connsiteY2"/>
                </a:cxn>
              </a:cxnLst>
              <a:rect l="l" t="t" r="r" b="b"/>
              <a:pathLst>
                <a:path w="2239861" h="83890">
                  <a:moveTo>
                    <a:pt x="0" y="0"/>
                  </a:moveTo>
                  <a:lnTo>
                    <a:pt x="2239861" y="0"/>
                  </a:lnTo>
                  <a:lnTo>
                    <a:pt x="2239861" y="8389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3EE33595-768A-4AF6-B945-9230DF0AD039}"/>
                </a:ext>
              </a:extLst>
            </p:cNvPr>
            <p:cNvSpPr/>
            <p:nvPr/>
          </p:nvSpPr>
          <p:spPr>
            <a:xfrm>
              <a:off x="3884103" y="4364235"/>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8D30C1C5-FA20-4C82-89F4-5B4865D6FFCC}"/>
                </a:ext>
              </a:extLst>
            </p:cNvPr>
            <p:cNvSpPr/>
            <p:nvPr/>
          </p:nvSpPr>
          <p:spPr>
            <a:xfrm>
              <a:off x="4426898" y="4364235"/>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D61BFF51-05B8-49E5-AD1D-D0C27A698820}"/>
                </a:ext>
              </a:extLst>
            </p:cNvPr>
            <p:cNvSpPr/>
            <p:nvPr/>
          </p:nvSpPr>
          <p:spPr>
            <a:xfrm>
              <a:off x="4953087" y="4364235"/>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E488261C-9A0E-49FB-9F0E-D1BD1BC5F47B}"/>
                </a:ext>
              </a:extLst>
            </p:cNvPr>
            <p:cNvSpPr/>
            <p:nvPr/>
          </p:nvSpPr>
          <p:spPr>
            <a:xfrm>
              <a:off x="5512965" y="4364235"/>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7A2FBFB7-9EE6-4990-91DC-912603865A91}"/>
                </a:ext>
              </a:extLst>
            </p:cNvPr>
            <p:cNvSpPr/>
            <p:nvPr/>
          </p:nvSpPr>
          <p:spPr>
            <a:xfrm>
              <a:off x="3884303" y="4842328"/>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BD4A52BC-CD8D-42E0-9CF6-5FF701EA32AA}"/>
                </a:ext>
              </a:extLst>
            </p:cNvPr>
            <p:cNvSpPr/>
            <p:nvPr/>
          </p:nvSpPr>
          <p:spPr>
            <a:xfrm>
              <a:off x="4427098" y="4842328"/>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1B5A47C0-5C01-4967-B38B-490F4D053D82}"/>
                </a:ext>
              </a:extLst>
            </p:cNvPr>
            <p:cNvSpPr/>
            <p:nvPr/>
          </p:nvSpPr>
          <p:spPr>
            <a:xfrm>
              <a:off x="4953287" y="4842328"/>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47A13965-4FD7-47C4-996B-B9185B115E46}"/>
                </a:ext>
              </a:extLst>
            </p:cNvPr>
            <p:cNvSpPr/>
            <p:nvPr/>
          </p:nvSpPr>
          <p:spPr>
            <a:xfrm>
              <a:off x="5513165" y="4842328"/>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1D1EE360-5583-4D41-A9AC-BA504C18B6D9}"/>
                </a:ext>
              </a:extLst>
            </p:cNvPr>
            <p:cNvSpPr/>
            <p:nvPr/>
          </p:nvSpPr>
          <p:spPr>
            <a:xfrm>
              <a:off x="3884103" y="5329207"/>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73FE9641-EFBF-41FD-B255-174AEEC15D35}"/>
                </a:ext>
              </a:extLst>
            </p:cNvPr>
            <p:cNvSpPr/>
            <p:nvPr/>
          </p:nvSpPr>
          <p:spPr>
            <a:xfrm>
              <a:off x="4426898" y="5329207"/>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a:extLst>
                <a:ext uri="{FF2B5EF4-FFF2-40B4-BE49-F238E27FC236}">
                  <a16:creationId xmlns:a16="http://schemas.microsoft.com/office/drawing/2014/main" id="{431AB3F3-556A-4145-A71D-CB17ED8F24CE}"/>
                </a:ext>
              </a:extLst>
            </p:cNvPr>
            <p:cNvSpPr/>
            <p:nvPr/>
          </p:nvSpPr>
          <p:spPr>
            <a:xfrm>
              <a:off x="4953087" y="5329207"/>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a:extLst>
                <a:ext uri="{FF2B5EF4-FFF2-40B4-BE49-F238E27FC236}">
                  <a16:creationId xmlns:a16="http://schemas.microsoft.com/office/drawing/2014/main" id="{C13EDC30-C17F-404A-8DD5-4E3831D5B3B7}"/>
                </a:ext>
              </a:extLst>
            </p:cNvPr>
            <p:cNvSpPr/>
            <p:nvPr/>
          </p:nvSpPr>
          <p:spPr>
            <a:xfrm>
              <a:off x="5512965" y="5329207"/>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BFE2813B-CA6B-4C55-9A83-1FBF46F6017C}"/>
                </a:ext>
              </a:extLst>
            </p:cNvPr>
            <p:cNvSpPr/>
            <p:nvPr/>
          </p:nvSpPr>
          <p:spPr>
            <a:xfrm>
              <a:off x="3882136" y="5804532"/>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F2607C0A-2254-456B-BE4A-A6149E369DD9}"/>
                </a:ext>
              </a:extLst>
            </p:cNvPr>
            <p:cNvSpPr/>
            <p:nvPr/>
          </p:nvSpPr>
          <p:spPr>
            <a:xfrm>
              <a:off x="4424931" y="5804532"/>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a:extLst>
                <a:ext uri="{FF2B5EF4-FFF2-40B4-BE49-F238E27FC236}">
                  <a16:creationId xmlns:a16="http://schemas.microsoft.com/office/drawing/2014/main" id="{CFBCD7A1-90D3-4C50-8AA9-B0E9CECC29ED}"/>
                </a:ext>
              </a:extLst>
            </p:cNvPr>
            <p:cNvSpPr/>
            <p:nvPr/>
          </p:nvSpPr>
          <p:spPr>
            <a:xfrm>
              <a:off x="4951120" y="5804532"/>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a:extLst>
                <a:ext uri="{FF2B5EF4-FFF2-40B4-BE49-F238E27FC236}">
                  <a16:creationId xmlns:a16="http://schemas.microsoft.com/office/drawing/2014/main" id="{D9084E05-0278-4E30-8D51-CB2213B71F0A}"/>
                </a:ext>
              </a:extLst>
            </p:cNvPr>
            <p:cNvSpPr/>
            <p:nvPr/>
          </p:nvSpPr>
          <p:spPr>
            <a:xfrm>
              <a:off x="5510998" y="5804532"/>
              <a:ext cx="234892" cy="229435"/>
            </a:xfrm>
            <a:prstGeom prst="rect">
              <a:avLst/>
            </a:prstGeom>
            <a:solidFill>
              <a:schemeClr val="accent1">
                <a:lumMod val="60000"/>
                <a:lumOff val="40000"/>
              </a:schemeClr>
            </a:solidFill>
            <a:ln w="12700">
              <a:solidFill>
                <a:schemeClr val="accent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Form 30">
              <a:extLst>
                <a:ext uri="{FF2B5EF4-FFF2-40B4-BE49-F238E27FC236}">
                  <a16:creationId xmlns:a16="http://schemas.microsoft.com/office/drawing/2014/main" id="{C3789696-AB4C-4915-85EB-50CEECB2FB55}"/>
                </a:ext>
              </a:extLst>
            </p:cNvPr>
            <p:cNvSpPr/>
            <p:nvPr/>
          </p:nvSpPr>
          <p:spPr>
            <a:xfrm>
              <a:off x="3828422" y="4064558"/>
              <a:ext cx="40193" cy="1863969"/>
            </a:xfrm>
            <a:custGeom>
              <a:avLst/>
              <a:gdLst>
                <a:gd name="connsiteX0" fmla="*/ 0 w 40193"/>
                <a:gd name="connsiteY0" fmla="*/ 0 h 1863969"/>
                <a:gd name="connsiteX1" fmla="*/ 0 w 40193"/>
                <a:gd name="connsiteY1" fmla="*/ 1863969 h 1863969"/>
                <a:gd name="connsiteX2" fmla="*/ 40193 w 40193"/>
                <a:gd name="connsiteY2" fmla="*/ 1863969 h 1863969"/>
              </a:gdLst>
              <a:ahLst/>
              <a:cxnLst>
                <a:cxn ang="0">
                  <a:pos x="connsiteX0" y="connsiteY0"/>
                </a:cxn>
                <a:cxn ang="0">
                  <a:pos x="connsiteX1" y="connsiteY1"/>
                </a:cxn>
                <a:cxn ang="0">
                  <a:pos x="connsiteX2" y="connsiteY2"/>
                </a:cxn>
              </a:cxnLst>
              <a:rect l="l" t="t" r="r" b="b"/>
              <a:pathLst>
                <a:path w="40193" h="1863969">
                  <a:moveTo>
                    <a:pt x="0" y="0"/>
                  </a:moveTo>
                  <a:lnTo>
                    <a:pt x="0" y="1863969"/>
                  </a:lnTo>
                  <a:lnTo>
                    <a:pt x="40193" y="1863969"/>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reihandform: Form 31">
              <a:extLst>
                <a:ext uri="{FF2B5EF4-FFF2-40B4-BE49-F238E27FC236}">
                  <a16:creationId xmlns:a16="http://schemas.microsoft.com/office/drawing/2014/main" id="{FF584BD8-A8ED-4593-8298-2D5E7B2C9B22}"/>
                </a:ext>
              </a:extLst>
            </p:cNvPr>
            <p:cNvSpPr/>
            <p:nvPr/>
          </p:nvSpPr>
          <p:spPr>
            <a:xfrm>
              <a:off x="4370099" y="4064558"/>
              <a:ext cx="40193" cy="1863969"/>
            </a:xfrm>
            <a:custGeom>
              <a:avLst/>
              <a:gdLst>
                <a:gd name="connsiteX0" fmla="*/ 0 w 40193"/>
                <a:gd name="connsiteY0" fmla="*/ 0 h 1863969"/>
                <a:gd name="connsiteX1" fmla="*/ 0 w 40193"/>
                <a:gd name="connsiteY1" fmla="*/ 1863969 h 1863969"/>
                <a:gd name="connsiteX2" fmla="*/ 40193 w 40193"/>
                <a:gd name="connsiteY2" fmla="*/ 1863969 h 1863969"/>
              </a:gdLst>
              <a:ahLst/>
              <a:cxnLst>
                <a:cxn ang="0">
                  <a:pos x="connsiteX0" y="connsiteY0"/>
                </a:cxn>
                <a:cxn ang="0">
                  <a:pos x="connsiteX1" y="connsiteY1"/>
                </a:cxn>
                <a:cxn ang="0">
                  <a:pos x="connsiteX2" y="connsiteY2"/>
                </a:cxn>
              </a:cxnLst>
              <a:rect l="l" t="t" r="r" b="b"/>
              <a:pathLst>
                <a:path w="40193" h="1863969">
                  <a:moveTo>
                    <a:pt x="0" y="0"/>
                  </a:moveTo>
                  <a:lnTo>
                    <a:pt x="0" y="1863969"/>
                  </a:lnTo>
                  <a:lnTo>
                    <a:pt x="40193" y="1863969"/>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Form 32">
              <a:extLst>
                <a:ext uri="{FF2B5EF4-FFF2-40B4-BE49-F238E27FC236}">
                  <a16:creationId xmlns:a16="http://schemas.microsoft.com/office/drawing/2014/main" id="{76C92182-07C7-4A74-8BA4-132E28377425}"/>
                </a:ext>
              </a:extLst>
            </p:cNvPr>
            <p:cNvSpPr/>
            <p:nvPr/>
          </p:nvSpPr>
          <p:spPr>
            <a:xfrm>
              <a:off x="4903806" y="4064558"/>
              <a:ext cx="40193" cy="1863969"/>
            </a:xfrm>
            <a:custGeom>
              <a:avLst/>
              <a:gdLst>
                <a:gd name="connsiteX0" fmla="*/ 0 w 40193"/>
                <a:gd name="connsiteY0" fmla="*/ 0 h 1863969"/>
                <a:gd name="connsiteX1" fmla="*/ 0 w 40193"/>
                <a:gd name="connsiteY1" fmla="*/ 1863969 h 1863969"/>
                <a:gd name="connsiteX2" fmla="*/ 40193 w 40193"/>
                <a:gd name="connsiteY2" fmla="*/ 1863969 h 1863969"/>
              </a:gdLst>
              <a:ahLst/>
              <a:cxnLst>
                <a:cxn ang="0">
                  <a:pos x="connsiteX0" y="connsiteY0"/>
                </a:cxn>
                <a:cxn ang="0">
                  <a:pos x="connsiteX1" y="connsiteY1"/>
                </a:cxn>
                <a:cxn ang="0">
                  <a:pos x="connsiteX2" y="connsiteY2"/>
                </a:cxn>
              </a:cxnLst>
              <a:rect l="l" t="t" r="r" b="b"/>
              <a:pathLst>
                <a:path w="40193" h="1863969">
                  <a:moveTo>
                    <a:pt x="0" y="0"/>
                  </a:moveTo>
                  <a:lnTo>
                    <a:pt x="0" y="1863969"/>
                  </a:lnTo>
                  <a:lnTo>
                    <a:pt x="40193" y="1863969"/>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ihandform: Form 33">
              <a:extLst>
                <a:ext uri="{FF2B5EF4-FFF2-40B4-BE49-F238E27FC236}">
                  <a16:creationId xmlns:a16="http://schemas.microsoft.com/office/drawing/2014/main" id="{84A83528-2A43-459A-9018-8DBF0A593C31}"/>
                </a:ext>
              </a:extLst>
            </p:cNvPr>
            <p:cNvSpPr/>
            <p:nvPr/>
          </p:nvSpPr>
          <p:spPr>
            <a:xfrm>
              <a:off x="5450253" y="4064558"/>
              <a:ext cx="40193" cy="1863969"/>
            </a:xfrm>
            <a:custGeom>
              <a:avLst/>
              <a:gdLst>
                <a:gd name="connsiteX0" fmla="*/ 0 w 40193"/>
                <a:gd name="connsiteY0" fmla="*/ 0 h 1863969"/>
                <a:gd name="connsiteX1" fmla="*/ 0 w 40193"/>
                <a:gd name="connsiteY1" fmla="*/ 1863969 h 1863969"/>
                <a:gd name="connsiteX2" fmla="*/ 40193 w 40193"/>
                <a:gd name="connsiteY2" fmla="*/ 1863969 h 1863969"/>
              </a:gdLst>
              <a:ahLst/>
              <a:cxnLst>
                <a:cxn ang="0">
                  <a:pos x="connsiteX0" y="connsiteY0"/>
                </a:cxn>
                <a:cxn ang="0">
                  <a:pos x="connsiteX1" y="connsiteY1"/>
                </a:cxn>
                <a:cxn ang="0">
                  <a:pos x="connsiteX2" y="connsiteY2"/>
                </a:cxn>
              </a:cxnLst>
              <a:rect l="l" t="t" r="r" b="b"/>
              <a:pathLst>
                <a:path w="40193" h="1863969">
                  <a:moveTo>
                    <a:pt x="0" y="0"/>
                  </a:moveTo>
                  <a:lnTo>
                    <a:pt x="0" y="1863969"/>
                  </a:lnTo>
                  <a:lnTo>
                    <a:pt x="40193" y="1863969"/>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reihandform: Form 34">
              <a:extLst>
                <a:ext uri="{FF2B5EF4-FFF2-40B4-BE49-F238E27FC236}">
                  <a16:creationId xmlns:a16="http://schemas.microsoft.com/office/drawing/2014/main" id="{04FF61F7-39B2-4031-A03B-DCB2139F2F48}"/>
                </a:ext>
              </a:extLst>
            </p:cNvPr>
            <p:cNvSpPr/>
            <p:nvPr/>
          </p:nvSpPr>
          <p:spPr>
            <a:xfrm>
              <a:off x="3120013" y="4049486"/>
              <a:ext cx="0" cy="175846"/>
            </a:xfrm>
            <a:custGeom>
              <a:avLst/>
              <a:gdLst>
                <a:gd name="connsiteX0" fmla="*/ 0 w 0"/>
                <a:gd name="connsiteY0" fmla="*/ 0 h 175846"/>
                <a:gd name="connsiteX1" fmla="*/ 0 w 0"/>
                <a:gd name="connsiteY1" fmla="*/ 175846 h 175846"/>
              </a:gdLst>
              <a:ahLst/>
              <a:cxnLst>
                <a:cxn ang="0">
                  <a:pos x="connsiteX0" y="connsiteY0"/>
                </a:cxn>
                <a:cxn ang="0">
                  <a:pos x="connsiteX1" y="connsiteY1"/>
                </a:cxn>
              </a:cxnLst>
              <a:rect l="l" t="t" r="r" b="b"/>
              <a:pathLst>
                <a:path h="175846">
                  <a:moveTo>
                    <a:pt x="0" y="0"/>
                  </a:moveTo>
                  <a:lnTo>
                    <a:pt x="0" y="17584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reihandform: Form 35">
              <a:extLst>
                <a:ext uri="{FF2B5EF4-FFF2-40B4-BE49-F238E27FC236}">
                  <a16:creationId xmlns:a16="http://schemas.microsoft.com/office/drawing/2014/main" id="{7D7CF873-388E-401D-B952-4BF2F75615D3}"/>
                </a:ext>
              </a:extLst>
            </p:cNvPr>
            <p:cNvSpPr/>
            <p:nvPr/>
          </p:nvSpPr>
          <p:spPr>
            <a:xfrm>
              <a:off x="3347775" y="4054510"/>
              <a:ext cx="0" cy="175846"/>
            </a:xfrm>
            <a:custGeom>
              <a:avLst/>
              <a:gdLst>
                <a:gd name="connsiteX0" fmla="*/ 0 w 0"/>
                <a:gd name="connsiteY0" fmla="*/ 0 h 175846"/>
                <a:gd name="connsiteX1" fmla="*/ 0 w 0"/>
                <a:gd name="connsiteY1" fmla="*/ 175846 h 175846"/>
              </a:gdLst>
              <a:ahLst/>
              <a:cxnLst>
                <a:cxn ang="0">
                  <a:pos x="connsiteX0" y="connsiteY0"/>
                </a:cxn>
                <a:cxn ang="0">
                  <a:pos x="connsiteX1" y="connsiteY1"/>
                </a:cxn>
              </a:cxnLst>
              <a:rect l="l" t="t" r="r" b="b"/>
              <a:pathLst>
                <a:path h="175846">
                  <a:moveTo>
                    <a:pt x="0" y="0"/>
                  </a:moveTo>
                  <a:lnTo>
                    <a:pt x="0" y="17584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reihandform: Form 36">
              <a:extLst>
                <a:ext uri="{FF2B5EF4-FFF2-40B4-BE49-F238E27FC236}">
                  <a16:creationId xmlns:a16="http://schemas.microsoft.com/office/drawing/2014/main" id="{9D791A06-CA2E-45E8-A1D2-2B498D1F6B47}"/>
                </a:ext>
              </a:extLst>
            </p:cNvPr>
            <p:cNvSpPr/>
            <p:nvPr/>
          </p:nvSpPr>
          <p:spPr>
            <a:xfrm>
              <a:off x="3582237" y="4054510"/>
              <a:ext cx="2044840" cy="2034791"/>
            </a:xfrm>
            <a:custGeom>
              <a:avLst/>
              <a:gdLst>
                <a:gd name="connsiteX0" fmla="*/ 0 w 2044840"/>
                <a:gd name="connsiteY0" fmla="*/ 0 h 2034791"/>
                <a:gd name="connsiteX1" fmla="*/ 0 w 2044840"/>
                <a:gd name="connsiteY1" fmla="*/ 2034791 h 2034791"/>
                <a:gd name="connsiteX2" fmla="*/ 2044840 w 2044840"/>
                <a:gd name="connsiteY2" fmla="*/ 2034791 h 2034791"/>
                <a:gd name="connsiteX3" fmla="*/ 2044840 w 2044840"/>
                <a:gd name="connsiteY3" fmla="*/ 1984549 h 2034791"/>
              </a:gdLst>
              <a:ahLst/>
              <a:cxnLst>
                <a:cxn ang="0">
                  <a:pos x="connsiteX0" y="connsiteY0"/>
                </a:cxn>
                <a:cxn ang="0">
                  <a:pos x="connsiteX1" y="connsiteY1"/>
                </a:cxn>
                <a:cxn ang="0">
                  <a:pos x="connsiteX2" y="connsiteY2"/>
                </a:cxn>
                <a:cxn ang="0">
                  <a:pos x="connsiteX3" y="connsiteY3"/>
                </a:cxn>
              </a:cxnLst>
              <a:rect l="l" t="t" r="r" b="b"/>
              <a:pathLst>
                <a:path w="2044840" h="2034791">
                  <a:moveTo>
                    <a:pt x="0" y="0"/>
                  </a:moveTo>
                  <a:lnTo>
                    <a:pt x="0" y="2034791"/>
                  </a:lnTo>
                  <a:lnTo>
                    <a:pt x="2044840" y="2034791"/>
                  </a:lnTo>
                  <a:lnTo>
                    <a:pt x="2044840" y="1984549"/>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reihandform: Form 37">
              <a:extLst>
                <a:ext uri="{FF2B5EF4-FFF2-40B4-BE49-F238E27FC236}">
                  <a16:creationId xmlns:a16="http://schemas.microsoft.com/office/drawing/2014/main" id="{BD05D480-1B68-4DDF-8E20-0491EBC075D5}"/>
                </a:ext>
              </a:extLst>
            </p:cNvPr>
            <p:cNvSpPr/>
            <p:nvPr/>
          </p:nvSpPr>
          <p:spPr>
            <a:xfrm>
              <a:off x="3582237" y="5566787"/>
              <a:ext cx="2049864" cy="40193"/>
            </a:xfrm>
            <a:custGeom>
              <a:avLst/>
              <a:gdLst>
                <a:gd name="connsiteX0" fmla="*/ 0 w 2049864"/>
                <a:gd name="connsiteY0" fmla="*/ 40193 h 40193"/>
                <a:gd name="connsiteX1" fmla="*/ 2049864 w 2049864"/>
                <a:gd name="connsiteY1" fmla="*/ 40193 h 40193"/>
                <a:gd name="connsiteX2" fmla="*/ 2049864 w 2049864"/>
                <a:gd name="connsiteY2" fmla="*/ 0 h 40193"/>
              </a:gdLst>
              <a:ahLst/>
              <a:cxnLst>
                <a:cxn ang="0">
                  <a:pos x="connsiteX0" y="connsiteY0"/>
                </a:cxn>
                <a:cxn ang="0">
                  <a:pos x="connsiteX1" y="connsiteY1"/>
                </a:cxn>
                <a:cxn ang="0">
                  <a:pos x="connsiteX2" y="connsiteY2"/>
                </a:cxn>
              </a:cxnLst>
              <a:rect l="l" t="t" r="r" b="b"/>
              <a:pathLst>
                <a:path w="2049864" h="40193">
                  <a:moveTo>
                    <a:pt x="0" y="40193"/>
                  </a:moveTo>
                  <a:lnTo>
                    <a:pt x="2049864" y="40193"/>
                  </a:lnTo>
                  <a:lnTo>
                    <a:pt x="2049864"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Freihandform: Form 38">
              <a:extLst>
                <a:ext uri="{FF2B5EF4-FFF2-40B4-BE49-F238E27FC236}">
                  <a16:creationId xmlns:a16="http://schemas.microsoft.com/office/drawing/2014/main" id="{5EE007C4-92E0-4704-AADB-144AD1BB5C15}"/>
                </a:ext>
              </a:extLst>
            </p:cNvPr>
            <p:cNvSpPr/>
            <p:nvPr/>
          </p:nvSpPr>
          <p:spPr>
            <a:xfrm>
              <a:off x="3582237" y="5074418"/>
              <a:ext cx="2044840" cy="50241"/>
            </a:xfrm>
            <a:custGeom>
              <a:avLst/>
              <a:gdLst>
                <a:gd name="connsiteX0" fmla="*/ 0 w 2044840"/>
                <a:gd name="connsiteY0" fmla="*/ 50241 h 50241"/>
                <a:gd name="connsiteX1" fmla="*/ 2044840 w 2044840"/>
                <a:gd name="connsiteY1" fmla="*/ 50241 h 50241"/>
                <a:gd name="connsiteX2" fmla="*/ 2044840 w 2044840"/>
                <a:gd name="connsiteY2" fmla="*/ 0 h 50241"/>
              </a:gdLst>
              <a:ahLst/>
              <a:cxnLst>
                <a:cxn ang="0">
                  <a:pos x="connsiteX0" y="connsiteY0"/>
                </a:cxn>
                <a:cxn ang="0">
                  <a:pos x="connsiteX1" y="connsiteY1"/>
                </a:cxn>
                <a:cxn ang="0">
                  <a:pos x="connsiteX2" y="connsiteY2"/>
                </a:cxn>
              </a:cxnLst>
              <a:rect l="l" t="t" r="r" b="b"/>
              <a:pathLst>
                <a:path w="2044840" h="50241">
                  <a:moveTo>
                    <a:pt x="0" y="50241"/>
                  </a:moveTo>
                  <a:lnTo>
                    <a:pt x="2044840" y="50241"/>
                  </a:lnTo>
                  <a:lnTo>
                    <a:pt x="204484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reihandform: Form 39">
              <a:extLst>
                <a:ext uri="{FF2B5EF4-FFF2-40B4-BE49-F238E27FC236}">
                  <a16:creationId xmlns:a16="http://schemas.microsoft.com/office/drawing/2014/main" id="{9034666D-A737-412D-8557-C9A5FA78F717}"/>
                </a:ext>
              </a:extLst>
            </p:cNvPr>
            <p:cNvSpPr/>
            <p:nvPr/>
          </p:nvSpPr>
          <p:spPr>
            <a:xfrm>
              <a:off x="3582237" y="4597121"/>
              <a:ext cx="2049864" cy="40193"/>
            </a:xfrm>
            <a:custGeom>
              <a:avLst/>
              <a:gdLst>
                <a:gd name="connsiteX0" fmla="*/ 0 w 2049864"/>
                <a:gd name="connsiteY0" fmla="*/ 40193 h 40193"/>
                <a:gd name="connsiteX1" fmla="*/ 2049864 w 2049864"/>
                <a:gd name="connsiteY1" fmla="*/ 40193 h 40193"/>
                <a:gd name="connsiteX2" fmla="*/ 2049864 w 2049864"/>
                <a:gd name="connsiteY2" fmla="*/ 0 h 40193"/>
              </a:gdLst>
              <a:ahLst/>
              <a:cxnLst>
                <a:cxn ang="0">
                  <a:pos x="connsiteX0" y="connsiteY0"/>
                </a:cxn>
                <a:cxn ang="0">
                  <a:pos x="connsiteX1" y="connsiteY1"/>
                </a:cxn>
                <a:cxn ang="0">
                  <a:pos x="connsiteX2" y="connsiteY2"/>
                </a:cxn>
              </a:cxnLst>
              <a:rect l="l" t="t" r="r" b="b"/>
              <a:pathLst>
                <a:path w="2049864" h="40193">
                  <a:moveTo>
                    <a:pt x="0" y="40193"/>
                  </a:moveTo>
                  <a:lnTo>
                    <a:pt x="2049864" y="40193"/>
                  </a:lnTo>
                  <a:lnTo>
                    <a:pt x="2049864"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reihandform: Form 40">
              <a:extLst>
                <a:ext uri="{FF2B5EF4-FFF2-40B4-BE49-F238E27FC236}">
                  <a16:creationId xmlns:a16="http://schemas.microsoft.com/office/drawing/2014/main" id="{C21D60AA-673E-45C3-9F0E-A4386F0404BD}"/>
                </a:ext>
              </a:extLst>
            </p:cNvPr>
            <p:cNvSpPr/>
            <p:nvPr/>
          </p:nvSpPr>
          <p:spPr>
            <a:xfrm>
              <a:off x="3999244" y="4270549"/>
              <a:ext cx="0" cy="90436"/>
            </a:xfrm>
            <a:custGeom>
              <a:avLst/>
              <a:gdLst>
                <a:gd name="connsiteX0" fmla="*/ 0 w 0"/>
                <a:gd name="connsiteY0" fmla="*/ 0 h 90436"/>
                <a:gd name="connsiteX1" fmla="*/ 0 w 0"/>
                <a:gd name="connsiteY1" fmla="*/ 90436 h 90436"/>
              </a:gdLst>
              <a:ahLst/>
              <a:cxnLst>
                <a:cxn ang="0">
                  <a:pos x="connsiteX0" y="connsiteY0"/>
                </a:cxn>
                <a:cxn ang="0">
                  <a:pos x="connsiteX1" y="connsiteY1"/>
                </a:cxn>
              </a:cxnLst>
              <a:rect l="l" t="t" r="r" b="b"/>
              <a:pathLst>
                <a:path h="90436">
                  <a:moveTo>
                    <a:pt x="0" y="0"/>
                  </a:moveTo>
                  <a:lnTo>
                    <a:pt x="0" y="9043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reihandform: Form 41">
              <a:extLst>
                <a:ext uri="{FF2B5EF4-FFF2-40B4-BE49-F238E27FC236}">
                  <a16:creationId xmlns:a16="http://schemas.microsoft.com/office/drawing/2014/main" id="{05F7794E-1D28-4736-8990-9B688B01B2B5}"/>
                </a:ext>
              </a:extLst>
            </p:cNvPr>
            <p:cNvSpPr/>
            <p:nvPr/>
          </p:nvSpPr>
          <p:spPr>
            <a:xfrm>
              <a:off x="4544052" y="4278385"/>
              <a:ext cx="0" cy="90436"/>
            </a:xfrm>
            <a:custGeom>
              <a:avLst/>
              <a:gdLst>
                <a:gd name="connsiteX0" fmla="*/ 0 w 0"/>
                <a:gd name="connsiteY0" fmla="*/ 0 h 90436"/>
                <a:gd name="connsiteX1" fmla="*/ 0 w 0"/>
                <a:gd name="connsiteY1" fmla="*/ 90436 h 90436"/>
              </a:gdLst>
              <a:ahLst/>
              <a:cxnLst>
                <a:cxn ang="0">
                  <a:pos x="connsiteX0" y="connsiteY0"/>
                </a:cxn>
                <a:cxn ang="0">
                  <a:pos x="connsiteX1" y="connsiteY1"/>
                </a:cxn>
              </a:cxnLst>
              <a:rect l="l" t="t" r="r" b="b"/>
              <a:pathLst>
                <a:path h="90436">
                  <a:moveTo>
                    <a:pt x="0" y="0"/>
                  </a:moveTo>
                  <a:lnTo>
                    <a:pt x="0" y="9043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Form 42">
              <a:extLst>
                <a:ext uri="{FF2B5EF4-FFF2-40B4-BE49-F238E27FC236}">
                  <a16:creationId xmlns:a16="http://schemas.microsoft.com/office/drawing/2014/main" id="{BFD0AB4B-CD29-4AF3-88CA-47551AB15517}"/>
                </a:ext>
              </a:extLst>
            </p:cNvPr>
            <p:cNvSpPr/>
            <p:nvPr/>
          </p:nvSpPr>
          <p:spPr>
            <a:xfrm>
              <a:off x="5068566" y="4278385"/>
              <a:ext cx="0" cy="90436"/>
            </a:xfrm>
            <a:custGeom>
              <a:avLst/>
              <a:gdLst>
                <a:gd name="connsiteX0" fmla="*/ 0 w 0"/>
                <a:gd name="connsiteY0" fmla="*/ 0 h 90436"/>
                <a:gd name="connsiteX1" fmla="*/ 0 w 0"/>
                <a:gd name="connsiteY1" fmla="*/ 90436 h 90436"/>
              </a:gdLst>
              <a:ahLst/>
              <a:cxnLst>
                <a:cxn ang="0">
                  <a:pos x="connsiteX0" y="connsiteY0"/>
                </a:cxn>
                <a:cxn ang="0">
                  <a:pos x="connsiteX1" y="connsiteY1"/>
                </a:cxn>
              </a:cxnLst>
              <a:rect l="l" t="t" r="r" b="b"/>
              <a:pathLst>
                <a:path h="90436">
                  <a:moveTo>
                    <a:pt x="0" y="0"/>
                  </a:moveTo>
                  <a:lnTo>
                    <a:pt x="0" y="9043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Form 44">
              <a:extLst>
                <a:ext uri="{FF2B5EF4-FFF2-40B4-BE49-F238E27FC236}">
                  <a16:creationId xmlns:a16="http://schemas.microsoft.com/office/drawing/2014/main" id="{B98A8FBA-87E3-4071-98D3-3459560887E2}"/>
                </a:ext>
              </a:extLst>
            </p:cNvPr>
            <p:cNvSpPr/>
            <p:nvPr/>
          </p:nvSpPr>
          <p:spPr>
            <a:xfrm>
              <a:off x="4004268" y="4767943"/>
              <a:ext cx="0" cy="75362"/>
            </a:xfrm>
            <a:custGeom>
              <a:avLst/>
              <a:gdLst>
                <a:gd name="connsiteX0" fmla="*/ 0 w 0"/>
                <a:gd name="connsiteY0" fmla="*/ 0 h 75362"/>
                <a:gd name="connsiteX1" fmla="*/ 0 w 0"/>
                <a:gd name="connsiteY1" fmla="*/ 75362 h 75362"/>
              </a:gdLst>
              <a:ahLst/>
              <a:cxnLst>
                <a:cxn ang="0">
                  <a:pos x="connsiteX0" y="connsiteY0"/>
                </a:cxn>
                <a:cxn ang="0">
                  <a:pos x="connsiteX1" y="connsiteY1"/>
                </a:cxn>
              </a:cxnLst>
              <a:rect l="l" t="t" r="r" b="b"/>
              <a:pathLst>
                <a:path h="75362">
                  <a:moveTo>
                    <a:pt x="0" y="0"/>
                  </a:moveTo>
                  <a:lnTo>
                    <a:pt x="0" y="75362"/>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Freihandform: Form 45">
              <a:extLst>
                <a:ext uri="{FF2B5EF4-FFF2-40B4-BE49-F238E27FC236}">
                  <a16:creationId xmlns:a16="http://schemas.microsoft.com/office/drawing/2014/main" id="{E2E89617-56B3-4D51-966F-30E833DEF48F}"/>
                </a:ext>
              </a:extLst>
            </p:cNvPr>
            <p:cNvSpPr/>
            <p:nvPr/>
          </p:nvSpPr>
          <p:spPr>
            <a:xfrm>
              <a:off x="4542377" y="4774734"/>
              <a:ext cx="0" cy="75362"/>
            </a:xfrm>
            <a:custGeom>
              <a:avLst/>
              <a:gdLst>
                <a:gd name="connsiteX0" fmla="*/ 0 w 0"/>
                <a:gd name="connsiteY0" fmla="*/ 0 h 75362"/>
                <a:gd name="connsiteX1" fmla="*/ 0 w 0"/>
                <a:gd name="connsiteY1" fmla="*/ 75362 h 75362"/>
              </a:gdLst>
              <a:ahLst/>
              <a:cxnLst>
                <a:cxn ang="0">
                  <a:pos x="connsiteX0" y="connsiteY0"/>
                </a:cxn>
                <a:cxn ang="0">
                  <a:pos x="connsiteX1" y="connsiteY1"/>
                </a:cxn>
              </a:cxnLst>
              <a:rect l="l" t="t" r="r" b="b"/>
              <a:pathLst>
                <a:path h="75362">
                  <a:moveTo>
                    <a:pt x="0" y="0"/>
                  </a:moveTo>
                  <a:lnTo>
                    <a:pt x="0" y="75362"/>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Freihandform: Form 46">
              <a:extLst>
                <a:ext uri="{FF2B5EF4-FFF2-40B4-BE49-F238E27FC236}">
                  <a16:creationId xmlns:a16="http://schemas.microsoft.com/office/drawing/2014/main" id="{EE280187-8B17-4734-B31B-61E1C324D217}"/>
                </a:ext>
              </a:extLst>
            </p:cNvPr>
            <p:cNvSpPr/>
            <p:nvPr/>
          </p:nvSpPr>
          <p:spPr>
            <a:xfrm>
              <a:off x="5078614" y="4774734"/>
              <a:ext cx="0" cy="75362"/>
            </a:xfrm>
            <a:custGeom>
              <a:avLst/>
              <a:gdLst>
                <a:gd name="connsiteX0" fmla="*/ 0 w 0"/>
                <a:gd name="connsiteY0" fmla="*/ 0 h 75362"/>
                <a:gd name="connsiteX1" fmla="*/ 0 w 0"/>
                <a:gd name="connsiteY1" fmla="*/ 75362 h 75362"/>
              </a:gdLst>
              <a:ahLst/>
              <a:cxnLst>
                <a:cxn ang="0">
                  <a:pos x="connsiteX0" y="connsiteY0"/>
                </a:cxn>
                <a:cxn ang="0">
                  <a:pos x="connsiteX1" y="connsiteY1"/>
                </a:cxn>
              </a:cxnLst>
              <a:rect l="l" t="t" r="r" b="b"/>
              <a:pathLst>
                <a:path h="75362">
                  <a:moveTo>
                    <a:pt x="0" y="0"/>
                  </a:moveTo>
                  <a:lnTo>
                    <a:pt x="0" y="75362"/>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reihandform: Form 53">
              <a:extLst>
                <a:ext uri="{FF2B5EF4-FFF2-40B4-BE49-F238E27FC236}">
                  <a16:creationId xmlns:a16="http://schemas.microsoft.com/office/drawing/2014/main" id="{60D6DDC6-766E-4198-ABBF-4D2778041FF5}"/>
                </a:ext>
              </a:extLst>
            </p:cNvPr>
            <p:cNvSpPr/>
            <p:nvPr/>
          </p:nvSpPr>
          <p:spPr>
            <a:xfrm>
              <a:off x="3999244" y="5262678"/>
              <a:ext cx="0" cy="75362"/>
            </a:xfrm>
            <a:custGeom>
              <a:avLst/>
              <a:gdLst>
                <a:gd name="connsiteX0" fmla="*/ 0 w 0"/>
                <a:gd name="connsiteY0" fmla="*/ 0 h 75362"/>
                <a:gd name="connsiteX1" fmla="*/ 0 w 0"/>
                <a:gd name="connsiteY1" fmla="*/ 75362 h 75362"/>
              </a:gdLst>
              <a:ahLst/>
              <a:cxnLst>
                <a:cxn ang="0">
                  <a:pos x="connsiteX0" y="connsiteY0"/>
                </a:cxn>
                <a:cxn ang="0">
                  <a:pos x="connsiteX1" y="connsiteY1"/>
                </a:cxn>
              </a:cxnLst>
              <a:rect l="l" t="t" r="r" b="b"/>
              <a:pathLst>
                <a:path h="75362">
                  <a:moveTo>
                    <a:pt x="0" y="0"/>
                  </a:moveTo>
                  <a:lnTo>
                    <a:pt x="0" y="75362"/>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reihandform: Form 54">
              <a:extLst>
                <a:ext uri="{FF2B5EF4-FFF2-40B4-BE49-F238E27FC236}">
                  <a16:creationId xmlns:a16="http://schemas.microsoft.com/office/drawing/2014/main" id="{E29600CD-A65A-4FF8-8A34-7587F71AED17}"/>
                </a:ext>
              </a:extLst>
            </p:cNvPr>
            <p:cNvSpPr/>
            <p:nvPr/>
          </p:nvSpPr>
          <p:spPr>
            <a:xfrm>
              <a:off x="4537353" y="5264445"/>
              <a:ext cx="0" cy="75362"/>
            </a:xfrm>
            <a:custGeom>
              <a:avLst/>
              <a:gdLst>
                <a:gd name="connsiteX0" fmla="*/ 0 w 0"/>
                <a:gd name="connsiteY0" fmla="*/ 0 h 75362"/>
                <a:gd name="connsiteX1" fmla="*/ 0 w 0"/>
                <a:gd name="connsiteY1" fmla="*/ 75362 h 75362"/>
              </a:gdLst>
              <a:ahLst/>
              <a:cxnLst>
                <a:cxn ang="0">
                  <a:pos x="connsiteX0" y="connsiteY0"/>
                </a:cxn>
                <a:cxn ang="0">
                  <a:pos x="connsiteX1" y="connsiteY1"/>
                </a:cxn>
              </a:cxnLst>
              <a:rect l="l" t="t" r="r" b="b"/>
              <a:pathLst>
                <a:path h="75362">
                  <a:moveTo>
                    <a:pt x="0" y="0"/>
                  </a:moveTo>
                  <a:lnTo>
                    <a:pt x="0" y="75362"/>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reihandform: Form 55">
              <a:extLst>
                <a:ext uri="{FF2B5EF4-FFF2-40B4-BE49-F238E27FC236}">
                  <a16:creationId xmlns:a16="http://schemas.microsoft.com/office/drawing/2014/main" id="{9DA6A2DC-A7C5-4D05-B642-D6329E1EF42D}"/>
                </a:ext>
              </a:extLst>
            </p:cNvPr>
            <p:cNvSpPr/>
            <p:nvPr/>
          </p:nvSpPr>
          <p:spPr>
            <a:xfrm>
              <a:off x="5073590" y="5264445"/>
              <a:ext cx="0" cy="75362"/>
            </a:xfrm>
            <a:custGeom>
              <a:avLst/>
              <a:gdLst>
                <a:gd name="connsiteX0" fmla="*/ 0 w 0"/>
                <a:gd name="connsiteY0" fmla="*/ 0 h 75362"/>
                <a:gd name="connsiteX1" fmla="*/ 0 w 0"/>
                <a:gd name="connsiteY1" fmla="*/ 75362 h 75362"/>
              </a:gdLst>
              <a:ahLst/>
              <a:cxnLst>
                <a:cxn ang="0">
                  <a:pos x="connsiteX0" y="connsiteY0"/>
                </a:cxn>
                <a:cxn ang="0">
                  <a:pos x="connsiteX1" y="connsiteY1"/>
                </a:cxn>
              </a:cxnLst>
              <a:rect l="l" t="t" r="r" b="b"/>
              <a:pathLst>
                <a:path h="75362">
                  <a:moveTo>
                    <a:pt x="0" y="0"/>
                  </a:moveTo>
                  <a:lnTo>
                    <a:pt x="0" y="75362"/>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reihandform: Form 56">
              <a:extLst>
                <a:ext uri="{FF2B5EF4-FFF2-40B4-BE49-F238E27FC236}">
                  <a16:creationId xmlns:a16="http://schemas.microsoft.com/office/drawing/2014/main" id="{C2712B3C-88C1-4478-B741-88EF38327157}"/>
                </a:ext>
              </a:extLst>
            </p:cNvPr>
            <p:cNvSpPr/>
            <p:nvPr/>
          </p:nvSpPr>
          <p:spPr>
            <a:xfrm>
              <a:off x="3994220" y="5727403"/>
              <a:ext cx="0" cy="75362"/>
            </a:xfrm>
            <a:custGeom>
              <a:avLst/>
              <a:gdLst>
                <a:gd name="connsiteX0" fmla="*/ 0 w 0"/>
                <a:gd name="connsiteY0" fmla="*/ 0 h 75362"/>
                <a:gd name="connsiteX1" fmla="*/ 0 w 0"/>
                <a:gd name="connsiteY1" fmla="*/ 75362 h 75362"/>
              </a:gdLst>
              <a:ahLst/>
              <a:cxnLst>
                <a:cxn ang="0">
                  <a:pos x="connsiteX0" y="connsiteY0"/>
                </a:cxn>
                <a:cxn ang="0">
                  <a:pos x="connsiteX1" y="connsiteY1"/>
                </a:cxn>
              </a:cxnLst>
              <a:rect l="l" t="t" r="r" b="b"/>
              <a:pathLst>
                <a:path h="75362">
                  <a:moveTo>
                    <a:pt x="0" y="0"/>
                  </a:moveTo>
                  <a:lnTo>
                    <a:pt x="0" y="75362"/>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Freihandform: Form 57">
              <a:extLst>
                <a:ext uri="{FF2B5EF4-FFF2-40B4-BE49-F238E27FC236}">
                  <a16:creationId xmlns:a16="http://schemas.microsoft.com/office/drawing/2014/main" id="{D118419F-6917-4517-AEC6-471C27C4CE44}"/>
                </a:ext>
              </a:extLst>
            </p:cNvPr>
            <p:cNvSpPr/>
            <p:nvPr/>
          </p:nvSpPr>
          <p:spPr>
            <a:xfrm>
              <a:off x="4532329" y="5729170"/>
              <a:ext cx="0" cy="75362"/>
            </a:xfrm>
            <a:custGeom>
              <a:avLst/>
              <a:gdLst>
                <a:gd name="connsiteX0" fmla="*/ 0 w 0"/>
                <a:gd name="connsiteY0" fmla="*/ 0 h 75362"/>
                <a:gd name="connsiteX1" fmla="*/ 0 w 0"/>
                <a:gd name="connsiteY1" fmla="*/ 75362 h 75362"/>
              </a:gdLst>
              <a:ahLst/>
              <a:cxnLst>
                <a:cxn ang="0">
                  <a:pos x="connsiteX0" y="connsiteY0"/>
                </a:cxn>
                <a:cxn ang="0">
                  <a:pos x="connsiteX1" y="connsiteY1"/>
                </a:cxn>
              </a:cxnLst>
              <a:rect l="l" t="t" r="r" b="b"/>
              <a:pathLst>
                <a:path h="75362">
                  <a:moveTo>
                    <a:pt x="0" y="0"/>
                  </a:moveTo>
                  <a:lnTo>
                    <a:pt x="0" y="75362"/>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reihandform: Form 58">
              <a:extLst>
                <a:ext uri="{FF2B5EF4-FFF2-40B4-BE49-F238E27FC236}">
                  <a16:creationId xmlns:a16="http://schemas.microsoft.com/office/drawing/2014/main" id="{3AF94D71-40B0-4E1B-9926-EDD597900C4F}"/>
                </a:ext>
              </a:extLst>
            </p:cNvPr>
            <p:cNvSpPr/>
            <p:nvPr/>
          </p:nvSpPr>
          <p:spPr>
            <a:xfrm>
              <a:off x="5068566" y="5729170"/>
              <a:ext cx="0" cy="75362"/>
            </a:xfrm>
            <a:custGeom>
              <a:avLst/>
              <a:gdLst>
                <a:gd name="connsiteX0" fmla="*/ 0 w 0"/>
                <a:gd name="connsiteY0" fmla="*/ 0 h 75362"/>
                <a:gd name="connsiteX1" fmla="*/ 0 w 0"/>
                <a:gd name="connsiteY1" fmla="*/ 75362 h 75362"/>
              </a:gdLst>
              <a:ahLst/>
              <a:cxnLst>
                <a:cxn ang="0">
                  <a:pos x="connsiteX0" y="connsiteY0"/>
                </a:cxn>
                <a:cxn ang="0">
                  <a:pos x="connsiteX1" y="connsiteY1"/>
                </a:cxn>
              </a:cxnLst>
              <a:rect l="l" t="t" r="r" b="b"/>
              <a:pathLst>
                <a:path h="75362">
                  <a:moveTo>
                    <a:pt x="0" y="0"/>
                  </a:moveTo>
                  <a:lnTo>
                    <a:pt x="0" y="75362"/>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a:extLst>
                <a:ext uri="{FF2B5EF4-FFF2-40B4-BE49-F238E27FC236}">
                  <a16:creationId xmlns:a16="http://schemas.microsoft.com/office/drawing/2014/main" id="{41BD005F-FE12-451C-8099-CD99F6287C83}"/>
                </a:ext>
              </a:extLst>
            </p:cNvPr>
            <p:cNvSpPr/>
            <p:nvPr/>
          </p:nvSpPr>
          <p:spPr>
            <a:xfrm>
              <a:off x="4124848" y="4476541"/>
              <a:ext cx="190919" cy="1788606"/>
            </a:xfrm>
            <a:custGeom>
              <a:avLst/>
              <a:gdLst>
                <a:gd name="connsiteX0" fmla="*/ 0 w 190919"/>
                <a:gd name="connsiteY0" fmla="*/ 0 h 1788606"/>
                <a:gd name="connsiteX1" fmla="*/ 190919 w 190919"/>
                <a:gd name="connsiteY1" fmla="*/ 0 h 1788606"/>
                <a:gd name="connsiteX2" fmla="*/ 190919 w 190919"/>
                <a:gd name="connsiteY2" fmla="*/ 1788606 h 1788606"/>
              </a:gdLst>
              <a:ahLst/>
              <a:cxnLst>
                <a:cxn ang="0">
                  <a:pos x="connsiteX0" y="connsiteY0"/>
                </a:cxn>
                <a:cxn ang="0">
                  <a:pos x="connsiteX1" y="connsiteY1"/>
                </a:cxn>
                <a:cxn ang="0">
                  <a:pos x="connsiteX2" y="connsiteY2"/>
                </a:cxn>
              </a:cxnLst>
              <a:rect l="l" t="t" r="r" b="b"/>
              <a:pathLst>
                <a:path w="190919" h="1788606">
                  <a:moveTo>
                    <a:pt x="0" y="0"/>
                  </a:moveTo>
                  <a:lnTo>
                    <a:pt x="190919" y="0"/>
                  </a:lnTo>
                  <a:lnTo>
                    <a:pt x="190919" y="178860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1" name="Freihandform: Form 60">
              <a:extLst>
                <a:ext uri="{FF2B5EF4-FFF2-40B4-BE49-F238E27FC236}">
                  <a16:creationId xmlns:a16="http://schemas.microsoft.com/office/drawing/2014/main" id="{824D2374-2972-4EEE-9273-B30598FDDCBF}"/>
                </a:ext>
              </a:extLst>
            </p:cNvPr>
            <p:cNvSpPr/>
            <p:nvPr/>
          </p:nvSpPr>
          <p:spPr>
            <a:xfrm>
              <a:off x="4119824" y="4953837"/>
              <a:ext cx="145701" cy="1316334"/>
            </a:xfrm>
            <a:custGeom>
              <a:avLst/>
              <a:gdLst>
                <a:gd name="connsiteX0" fmla="*/ 0 w 145701"/>
                <a:gd name="connsiteY0" fmla="*/ 0 h 1316334"/>
                <a:gd name="connsiteX1" fmla="*/ 145701 w 145701"/>
                <a:gd name="connsiteY1" fmla="*/ 0 h 1316334"/>
                <a:gd name="connsiteX2" fmla="*/ 145701 w 145701"/>
                <a:gd name="connsiteY2" fmla="*/ 1316334 h 1316334"/>
              </a:gdLst>
              <a:ahLst/>
              <a:cxnLst>
                <a:cxn ang="0">
                  <a:pos x="connsiteX0" y="connsiteY0"/>
                </a:cxn>
                <a:cxn ang="0">
                  <a:pos x="connsiteX1" y="connsiteY1"/>
                </a:cxn>
                <a:cxn ang="0">
                  <a:pos x="connsiteX2" y="connsiteY2"/>
                </a:cxn>
              </a:cxnLst>
              <a:rect l="l" t="t" r="r" b="b"/>
              <a:pathLst>
                <a:path w="145701" h="1316334">
                  <a:moveTo>
                    <a:pt x="0" y="0"/>
                  </a:moveTo>
                  <a:lnTo>
                    <a:pt x="145701" y="0"/>
                  </a:lnTo>
                  <a:lnTo>
                    <a:pt x="145701" y="131633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2" name="Freihandform: Form 61">
              <a:extLst>
                <a:ext uri="{FF2B5EF4-FFF2-40B4-BE49-F238E27FC236}">
                  <a16:creationId xmlns:a16="http://schemas.microsoft.com/office/drawing/2014/main" id="{5C2BC57D-61FF-463E-9FB9-31523C2EA8F7}"/>
                </a:ext>
              </a:extLst>
            </p:cNvPr>
            <p:cNvSpPr/>
            <p:nvPr/>
          </p:nvSpPr>
          <p:spPr>
            <a:xfrm>
              <a:off x="4124848" y="5446207"/>
              <a:ext cx="95460" cy="813916"/>
            </a:xfrm>
            <a:custGeom>
              <a:avLst/>
              <a:gdLst>
                <a:gd name="connsiteX0" fmla="*/ 0 w 95460"/>
                <a:gd name="connsiteY0" fmla="*/ 0 h 813916"/>
                <a:gd name="connsiteX1" fmla="*/ 95460 w 95460"/>
                <a:gd name="connsiteY1" fmla="*/ 0 h 813916"/>
                <a:gd name="connsiteX2" fmla="*/ 95460 w 95460"/>
                <a:gd name="connsiteY2" fmla="*/ 813916 h 813916"/>
              </a:gdLst>
              <a:ahLst/>
              <a:cxnLst>
                <a:cxn ang="0">
                  <a:pos x="connsiteX0" y="connsiteY0"/>
                </a:cxn>
                <a:cxn ang="0">
                  <a:pos x="connsiteX1" y="connsiteY1"/>
                </a:cxn>
                <a:cxn ang="0">
                  <a:pos x="connsiteX2" y="connsiteY2"/>
                </a:cxn>
              </a:cxnLst>
              <a:rect l="l" t="t" r="r" b="b"/>
              <a:pathLst>
                <a:path w="95460" h="813916">
                  <a:moveTo>
                    <a:pt x="0" y="0"/>
                  </a:moveTo>
                  <a:lnTo>
                    <a:pt x="95460" y="0"/>
                  </a:lnTo>
                  <a:lnTo>
                    <a:pt x="95460" y="81391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reihandform: Form 62">
              <a:extLst>
                <a:ext uri="{FF2B5EF4-FFF2-40B4-BE49-F238E27FC236}">
                  <a16:creationId xmlns:a16="http://schemas.microsoft.com/office/drawing/2014/main" id="{C658E70D-D37B-4A68-9791-FC6A6B63E797}"/>
                </a:ext>
              </a:extLst>
            </p:cNvPr>
            <p:cNvSpPr/>
            <p:nvPr/>
          </p:nvSpPr>
          <p:spPr>
            <a:xfrm>
              <a:off x="4114800" y="5928527"/>
              <a:ext cx="55266" cy="336620"/>
            </a:xfrm>
            <a:custGeom>
              <a:avLst/>
              <a:gdLst>
                <a:gd name="connsiteX0" fmla="*/ 0 w 55266"/>
                <a:gd name="connsiteY0" fmla="*/ 0 h 336620"/>
                <a:gd name="connsiteX1" fmla="*/ 55266 w 55266"/>
                <a:gd name="connsiteY1" fmla="*/ 0 h 336620"/>
                <a:gd name="connsiteX2" fmla="*/ 55266 w 55266"/>
                <a:gd name="connsiteY2" fmla="*/ 336620 h 336620"/>
              </a:gdLst>
              <a:ahLst/>
              <a:cxnLst>
                <a:cxn ang="0">
                  <a:pos x="connsiteX0" y="connsiteY0"/>
                </a:cxn>
                <a:cxn ang="0">
                  <a:pos x="connsiteX1" y="connsiteY1"/>
                </a:cxn>
                <a:cxn ang="0">
                  <a:pos x="connsiteX2" y="connsiteY2"/>
                </a:cxn>
              </a:cxnLst>
              <a:rect l="l" t="t" r="r" b="b"/>
              <a:pathLst>
                <a:path w="55266" h="336620">
                  <a:moveTo>
                    <a:pt x="0" y="0"/>
                  </a:moveTo>
                  <a:lnTo>
                    <a:pt x="55266" y="0"/>
                  </a:lnTo>
                  <a:lnTo>
                    <a:pt x="55266" y="33662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68" name="Gruppieren 67">
              <a:extLst>
                <a:ext uri="{FF2B5EF4-FFF2-40B4-BE49-F238E27FC236}">
                  <a16:creationId xmlns:a16="http://schemas.microsoft.com/office/drawing/2014/main" id="{D27AED5D-0D4B-4695-AA3A-28DBFF47F13B}"/>
                </a:ext>
              </a:extLst>
            </p:cNvPr>
            <p:cNvGrpSpPr/>
            <p:nvPr/>
          </p:nvGrpSpPr>
          <p:grpSpPr>
            <a:xfrm>
              <a:off x="4659296" y="4476541"/>
              <a:ext cx="200967" cy="1793630"/>
              <a:chOff x="4267200" y="4628941"/>
              <a:chExt cx="200967" cy="1793630"/>
            </a:xfrm>
          </p:grpSpPr>
          <p:sp>
            <p:nvSpPr>
              <p:cNvPr id="64" name="Freihandform: Form 63">
                <a:extLst>
                  <a:ext uri="{FF2B5EF4-FFF2-40B4-BE49-F238E27FC236}">
                    <a16:creationId xmlns:a16="http://schemas.microsoft.com/office/drawing/2014/main" id="{D317EC3C-492B-4A09-9B10-4A3FB1AB9E4E}"/>
                  </a:ext>
                </a:extLst>
              </p:cNvPr>
              <p:cNvSpPr/>
              <p:nvPr/>
            </p:nvSpPr>
            <p:spPr>
              <a:xfrm>
                <a:off x="4277248" y="4628941"/>
                <a:ext cx="190919" cy="1788606"/>
              </a:xfrm>
              <a:custGeom>
                <a:avLst/>
                <a:gdLst>
                  <a:gd name="connsiteX0" fmla="*/ 0 w 190919"/>
                  <a:gd name="connsiteY0" fmla="*/ 0 h 1788606"/>
                  <a:gd name="connsiteX1" fmla="*/ 190919 w 190919"/>
                  <a:gd name="connsiteY1" fmla="*/ 0 h 1788606"/>
                  <a:gd name="connsiteX2" fmla="*/ 190919 w 190919"/>
                  <a:gd name="connsiteY2" fmla="*/ 1788606 h 1788606"/>
                </a:gdLst>
                <a:ahLst/>
                <a:cxnLst>
                  <a:cxn ang="0">
                    <a:pos x="connsiteX0" y="connsiteY0"/>
                  </a:cxn>
                  <a:cxn ang="0">
                    <a:pos x="connsiteX1" y="connsiteY1"/>
                  </a:cxn>
                  <a:cxn ang="0">
                    <a:pos x="connsiteX2" y="connsiteY2"/>
                  </a:cxn>
                </a:cxnLst>
                <a:rect l="l" t="t" r="r" b="b"/>
                <a:pathLst>
                  <a:path w="190919" h="1788606">
                    <a:moveTo>
                      <a:pt x="0" y="0"/>
                    </a:moveTo>
                    <a:lnTo>
                      <a:pt x="190919" y="0"/>
                    </a:lnTo>
                    <a:lnTo>
                      <a:pt x="190919" y="178860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Freihandform: Form 64">
                <a:extLst>
                  <a:ext uri="{FF2B5EF4-FFF2-40B4-BE49-F238E27FC236}">
                    <a16:creationId xmlns:a16="http://schemas.microsoft.com/office/drawing/2014/main" id="{332F43C3-EC38-4F95-80ED-E1DC48D18F1F}"/>
                  </a:ext>
                </a:extLst>
              </p:cNvPr>
              <p:cNvSpPr/>
              <p:nvPr/>
            </p:nvSpPr>
            <p:spPr>
              <a:xfrm>
                <a:off x="4272224" y="5106237"/>
                <a:ext cx="145701" cy="1316334"/>
              </a:xfrm>
              <a:custGeom>
                <a:avLst/>
                <a:gdLst>
                  <a:gd name="connsiteX0" fmla="*/ 0 w 145701"/>
                  <a:gd name="connsiteY0" fmla="*/ 0 h 1316334"/>
                  <a:gd name="connsiteX1" fmla="*/ 145701 w 145701"/>
                  <a:gd name="connsiteY1" fmla="*/ 0 h 1316334"/>
                  <a:gd name="connsiteX2" fmla="*/ 145701 w 145701"/>
                  <a:gd name="connsiteY2" fmla="*/ 1316334 h 1316334"/>
                </a:gdLst>
                <a:ahLst/>
                <a:cxnLst>
                  <a:cxn ang="0">
                    <a:pos x="connsiteX0" y="connsiteY0"/>
                  </a:cxn>
                  <a:cxn ang="0">
                    <a:pos x="connsiteX1" y="connsiteY1"/>
                  </a:cxn>
                  <a:cxn ang="0">
                    <a:pos x="connsiteX2" y="connsiteY2"/>
                  </a:cxn>
                </a:cxnLst>
                <a:rect l="l" t="t" r="r" b="b"/>
                <a:pathLst>
                  <a:path w="145701" h="1316334">
                    <a:moveTo>
                      <a:pt x="0" y="0"/>
                    </a:moveTo>
                    <a:lnTo>
                      <a:pt x="145701" y="0"/>
                    </a:lnTo>
                    <a:lnTo>
                      <a:pt x="145701" y="131633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reihandform: Form 65">
                <a:extLst>
                  <a:ext uri="{FF2B5EF4-FFF2-40B4-BE49-F238E27FC236}">
                    <a16:creationId xmlns:a16="http://schemas.microsoft.com/office/drawing/2014/main" id="{3A43986B-5D05-494B-A3DA-1C185974A4EC}"/>
                  </a:ext>
                </a:extLst>
              </p:cNvPr>
              <p:cNvSpPr/>
              <p:nvPr/>
            </p:nvSpPr>
            <p:spPr>
              <a:xfrm>
                <a:off x="4277248" y="5598607"/>
                <a:ext cx="95460" cy="813916"/>
              </a:xfrm>
              <a:custGeom>
                <a:avLst/>
                <a:gdLst>
                  <a:gd name="connsiteX0" fmla="*/ 0 w 95460"/>
                  <a:gd name="connsiteY0" fmla="*/ 0 h 813916"/>
                  <a:gd name="connsiteX1" fmla="*/ 95460 w 95460"/>
                  <a:gd name="connsiteY1" fmla="*/ 0 h 813916"/>
                  <a:gd name="connsiteX2" fmla="*/ 95460 w 95460"/>
                  <a:gd name="connsiteY2" fmla="*/ 813916 h 813916"/>
                </a:gdLst>
                <a:ahLst/>
                <a:cxnLst>
                  <a:cxn ang="0">
                    <a:pos x="connsiteX0" y="connsiteY0"/>
                  </a:cxn>
                  <a:cxn ang="0">
                    <a:pos x="connsiteX1" y="connsiteY1"/>
                  </a:cxn>
                  <a:cxn ang="0">
                    <a:pos x="connsiteX2" y="connsiteY2"/>
                  </a:cxn>
                </a:cxnLst>
                <a:rect l="l" t="t" r="r" b="b"/>
                <a:pathLst>
                  <a:path w="95460" h="813916">
                    <a:moveTo>
                      <a:pt x="0" y="0"/>
                    </a:moveTo>
                    <a:lnTo>
                      <a:pt x="95460" y="0"/>
                    </a:lnTo>
                    <a:lnTo>
                      <a:pt x="95460" y="81391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Freihandform: Form 66">
                <a:extLst>
                  <a:ext uri="{FF2B5EF4-FFF2-40B4-BE49-F238E27FC236}">
                    <a16:creationId xmlns:a16="http://schemas.microsoft.com/office/drawing/2014/main" id="{1139B276-C9FC-4D8B-A574-51E31D0C9242}"/>
                  </a:ext>
                </a:extLst>
              </p:cNvPr>
              <p:cNvSpPr/>
              <p:nvPr/>
            </p:nvSpPr>
            <p:spPr>
              <a:xfrm>
                <a:off x="4267200" y="6080927"/>
                <a:ext cx="55266" cy="336620"/>
              </a:xfrm>
              <a:custGeom>
                <a:avLst/>
                <a:gdLst>
                  <a:gd name="connsiteX0" fmla="*/ 0 w 55266"/>
                  <a:gd name="connsiteY0" fmla="*/ 0 h 336620"/>
                  <a:gd name="connsiteX1" fmla="*/ 55266 w 55266"/>
                  <a:gd name="connsiteY1" fmla="*/ 0 h 336620"/>
                  <a:gd name="connsiteX2" fmla="*/ 55266 w 55266"/>
                  <a:gd name="connsiteY2" fmla="*/ 336620 h 336620"/>
                </a:gdLst>
                <a:ahLst/>
                <a:cxnLst>
                  <a:cxn ang="0">
                    <a:pos x="connsiteX0" y="connsiteY0"/>
                  </a:cxn>
                  <a:cxn ang="0">
                    <a:pos x="connsiteX1" y="connsiteY1"/>
                  </a:cxn>
                  <a:cxn ang="0">
                    <a:pos x="connsiteX2" y="connsiteY2"/>
                  </a:cxn>
                </a:cxnLst>
                <a:rect l="l" t="t" r="r" b="b"/>
                <a:pathLst>
                  <a:path w="55266" h="336620">
                    <a:moveTo>
                      <a:pt x="0" y="0"/>
                    </a:moveTo>
                    <a:lnTo>
                      <a:pt x="55266" y="0"/>
                    </a:lnTo>
                    <a:lnTo>
                      <a:pt x="55266" y="33662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9" name="Gruppieren 68">
              <a:extLst>
                <a:ext uri="{FF2B5EF4-FFF2-40B4-BE49-F238E27FC236}">
                  <a16:creationId xmlns:a16="http://schemas.microsoft.com/office/drawing/2014/main" id="{2787C57B-4817-44DF-9C79-00AB7C53CDA0}"/>
                </a:ext>
              </a:extLst>
            </p:cNvPr>
            <p:cNvGrpSpPr/>
            <p:nvPr/>
          </p:nvGrpSpPr>
          <p:grpSpPr>
            <a:xfrm>
              <a:off x="5189051" y="4474029"/>
              <a:ext cx="200967" cy="1793630"/>
              <a:chOff x="4267200" y="4628941"/>
              <a:chExt cx="200967" cy="1793630"/>
            </a:xfrm>
          </p:grpSpPr>
          <p:sp>
            <p:nvSpPr>
              <p:cNvPr id="70" name="Freihandform: Form 69">
                <a:extLst>
                  <a:ext uri="{FF2B5EF4-FFF2-40B4-BE49-F238E27FC236}">
                    <a16:creationId xmlns:a16="http://schemas.microsoft.com/office/drawing/2014/main" id="{956F281B-FC3B-4A1F-A8F2-CB1542E771E6}"/>
                  </a:ext>
                </a:extLst>
              </p:cNvPr>
              <p:cNvSpPr/>
              <p:nvPr/>
            </p:nvSpPr>
            <p:spPr>
              <a:xfrm>
                <a:off x="4277248" y="4628941"/>
                <a:ext cx="190919" cy="1788606"/>
              </a:xfrm>
              <a:custGeom>
                <a:avLst/>
                <a:gdLst>
                  <a:gd name="connsiteX0" fmla="*/ 0 w 190919"/>
                  <a:gd name="connsiteY0" fmla="*/ 0 h 1788606"/>
                  <a:gd name="connsiteX1" fmla="*/ 190919 w 190919"/>
                  <a:gd name="connsiteY1" fmla="*/ 0 h 1788606"/>
                  <a:gd name="connsiteX2" fmla="*/ 190919 w 190919"/>
                  <a:gd name="connsiteY2" fmla="*/ 1788606 h 1788606"/>
                </a:gdLst>
                <a:ahLst/>
                <a:cxnLst>
                  <a:cxn ang="0">
                    <a:pos x="connsiteX0" y="connsiteY0"/>
                  </a:cxn>
                  <a:cxn ang="0">
                    <a:pos x="connsiteX1" y="connsiteY1"/>
                  </a:cxn>
                  <a:cxn ang="0">
                    <a:pos x="connsiteX2" y="connsiteY2"/>
                  </a:cxn>
                </a:cxnLst>
                <a:rect l="l" t="t" r="r" b="b"/>
                <a:pathLst>
                  <a:path w="190919" h="1788606">
                    <a:moveTo>
                      <a:pt x="0" y="0"/>
                    </a:moveTo>
                    <a:lnTo>
                      <a:pt x="190919" y="0"/>
                    </a:lnTo>
                    <a:lnTo>
                      <a:pt x="190919" y="178860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Freihandform: Form 70">
                <a:extLst>
                  <a:ext uri="{FF2B5EF4-FFF2-40B4-BE49-F238E27FC236}">
                    <a16:creationId xmlns:a16="http://schemas.microsoft.com/office/drawing/2014/main" id="{146EB334-1604-4999-B7FF-778DBC8681FA}"/>
                  </a:ext>
                </a:extLst>
              </p:cNvPr>
              <p:cNvSpPr/>
              <p:nvPr/>
            </p:nvSpPr>
            <p:spPr>
              <a:xfrm>
                <a:off x="4272224" y="5106237"/>
                <a:ext cx="145701" cy="1316334"/>
              </a:xfrm>
              <a:custGeom>
                <a:avLst/>
                <a:gdLst>
                  <a:gd name="connsiteX0" fmla="*/ 0 w 145701"/>
                  <a:gd name="connsiteY0" fmla="*/ 0 h 1316334"/>
                  <a:gd name="connsiteX1" fmla="*/ 145701 w 145701"/>
                  <a:gd name="connsiteY1" fmla="*/ 0 h 1316334"/>
                  <a:gd name="connsiteX2" fmla="*/ 145701 w 145701"/>
                  <a:gd name="connsiteY2" fmla="*/ 1316334 h 1316334"/>
                </a:gdLst>
                <a:ahLst/>
                <a:cxnLst>
                  <a:cxn ang="0">
                    <a:pos x="connsiteX0" y="connsiteY0"/>
                  </a:cxn>
                  <a:cxn ang="0">
                    <a:pos x="connsiteX1" y="connsiteY1"/>
                  </a:cxn>
                  <a:cxn ang="0">
                    <a:pos x="connsiteX2" y="connsiteY2"/>
                  </a:cxn>
                </a:cxnLst>
                <a:rect l="l" t="t" r="r" b="b"/>
                <a:pathLst>
                  <a:path w="145701" h="1316334">
                    <a:moveTo>
                      <a:pt x="0" y="0"/>
                    </a:moveTo>
                    <a:lnTo>
                      <a:pt x="145701" y="0"/>
                    </a:lnTo>
                    <a:lnTo>
                      <a:pt x="145701" y="131633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reihandform: Form 71">
                <a:extLst>
                  <a:ext uri="{FF2B5EF4-FFF2-40B4-BE49-F238E27FC236}">
                    <a16:creationId xmlns:a16="http://schemas.microsoft.com/office/drawing/2014/main" id="{7E2DA23F-6FC6-440E-87DE-510871E7C7EC}"/>
                  </a:ext>
                </a:extLst>
              </p:cNvPr>
              <p:cNvSpPr/>
              <p:nvPr/>
            </p:nvSpPr>
            <p:spPr>
              <a:xfrm>
                <a:off x="4277248" y="5598607"/>
                <a:ext cx="95460" cy="813916"/>
              </a:xfrm>
              <a:custGeom>
                <a:avLst/>
                <a:gdLst>
                  <a:gd name="connsiteX0" fmla="*/ 0 w 95460"/>
                  <a:gd name="connsiteY0" fmla="*/ 0 h 813916"/>
                  <a:gd name="connsiteX1" fmla="*/ 95460 w 95460"/>
                  <a:gd name="connsiteY1" fmla="*/ 0 h 813916"/>
                  <a:gd name="connsiteX2" fmla="*/ 95460 w 95460"/>
                  <a:gd name="connsiteY2" fmla="*/ 813916 h 813916"/>
                </a:gdLst>
                <a:ahLst/>
                <a:cxnLst>
                  <a:cxn ang="0">
                    <a:pos x="connsiteX0" y="connsiteY0"/>
                  </a:cxn>
                  <a:cxn ang="0">
                    <a:pos x="connsiteX1" y="connsiteY1"/>
                  </a:cxn>
                  <a:cxn ang="0">
                    <a:pos x="connsiteX2" y="connsiteY2"/>
                  </a:cxn>
                </a:cxnLst>
                <a:rect l="l" t="t" r="r" b="b"/>
                <a:pathLst>
                  <a:path w="95460" h="813916">
                    <a:moveTo>
                      <a:pt x="0" y="0"/>
                    </a:moveTo>
                    <a:lnTo>
                      <a:pt x="95460" y="0"/>
                    </a:lnTo>
                    <a:lnTo>
                      <a:pt x="95460" y="81391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Freihandform: Form 72">
                <a:extLst>
                  <a:ext uri="{FF2B5EF4-FFF2-40B4-BE49-F238E27FC236}">
                    <a16:creationId xmlns:a16="http://schemas.microsoft.com/office/drawing/2014/main" id="{866BD030-07D5-4E4C-8277-1BDA5ECB9A7F}"/>
                  </a:ext>
                </a:extLst>
              </p:cNvPr>
              <p:cNvSpPr/>
              <p:nvPr/>
            </p:nvSpPr>
            <p:spPr>
              <a:xfrm>
                <a:off x="4267200" y="6080927"/>
                <a:ext cx="55266" cy="336620"/>
              </a:xfrm>
              <a:custGeom>
                <a:avLst/>
                <a:gdLst>
                  <a:gd name="connsiteX0" fmla="*/ 0 w 55266"/>
                  <a:gd name="connsiteY0" fmla="*/ 0 h 336620"/>
                  <a:gd name="connsiteX1" fmla="*/ 55266 w 55266"/>
                  <a:gd name="connsiteY1" fmla="*/ 0 h 336620"/>
                  <a:gd name="connsiteX2" fmla="*/ 55266 w 55266"/>
                  <a:gd name="connsiteY2" fmla="*/ 336620 h 336620"/>
                </a:gdLst>
                <a:ahLst/>
                <a:cxnLst>
                  <a:cxn ang="0">
                    <a:pos x="connsiteX0" y="connsiteY0"/>
                  </a:cxn>
                  <a:cxn ang="0">
                    <a:pos x="connsiteX1" y="connsiteY1"/>
                  </a:cxn>
                  <a:cxn ang="0">
                    <a:pos x="connsiteX2" y="connsiteY2"/>
                  </a:cxn>
                </a:cxnLst>
                <a:rect l="l" t="t" r="r" b="b"/>
                <a:pathLst>
                  <a:path w="55266" h="336620">
                    <a:moveTo>
                      <a:pt x="0" y="0"/>
                    </a:moveTo>
                    <a:lnTo>
                      <a:pt x="55266" y="0"/>
                    </a:lnTo>
                    <a:lnTo>
                      <a:pt x="55266" y="33662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4" name="Gruppieren 73">
              <a:extLst>
                <a:ext uri="{FF2B5EF4-FFF2-40B4-BE49-F238E27FC236}">
                  <a16:creationId xmlns:a16="http://schemas.microsoft.com/office/drawing/2014/main" id="{8FE9A5CA-3EA3-4C0C-8636-F65B6AAF80F4}"/>
                </a:ext>
              </a:extLst>
            </p:cNvPr>
            <p:cNvGrpSpPr/>
            <p:nvPr/>
          </p:nvGrpSpPr>
          <p:grpSpPr>
            <a:xfrm>
              <a:off x="5750761" y="4476541"/>
              <a:ext cx="200967" cy="1793630"/>
              <a:chOff x="4267200" y="4628941"/>
              <a:chExt cx="200967" cy="1793630"/>
            </a:xfrm>
          </p:grpSpPr>
          <p:sp>
            <p:nvSpPr>
              <p:cNvPr id="75" name="Freihandform: Form 74">
                <a:extLst>
                  <a:ext uri="{FF2B5EF4-FFF2-40B4-BE49-F238E27FC236}">
                    <a16:creationId xmlns:a16="http://schemas.microsoft.com/office/drawing/2014/main" id="{0E028291-CA86-4B24-B86F-C32508C04162}"/>
                  </a:ext>
                </a:extLst>
              </p:cNvPr>
              <p:cNvSpPr/>
              <p:nvPr/>
            </p:nvSpPr>
            <p:spPr>
              <a:xfrm>
                <a:off x="4277248" y="4628941"/>
                <a:ext cx="190919" cy="1788606"/>
              </a:xfrm>
              <a:custGeom>
                <a:avLst/>
                <a:gdLst>
                  <a:gd name="connsiteX0" fmla="*/ 0 w 190919"/>
                  <a:gd name="connsiteY0" fmla="*/ 0 h 1788606"/>
                  <a:gd name="connsiteX1" fmla="*/ 190919 w 190919"/>
                  <a:gd name="connsiteY1" fmla="*/ 0 h 1788606"/>
                  <a:gd name="connsiteX2" fmla="*/ 190919 w 190919"/>
                  <a:gd name="connsiteY2" fmla="*/ 1788606 h 1788606"/>
                </a:gdLst>
                <a:ahLst/>
                <a:cxnLst>
                  <a:cxn ang="0">
                    <a:pos x="connsiteX0" y="connsiteY0"/>
                  </a:cxn>
                  <a:cxn ang="0">
                    <a:pos x="connsiteX1" y="connsiteY1"/>
                  </a:cxn>
                  <a:cxn ang="0">
                    <a:pos x="connsiteX2" y="connsiteY2"/>
                  </a:cxn>
                </a:cxnLst>
                <a:rect l="l" t="t" r="r" b="b"/>
                <a:pathLst>
                  <a:path w="190919" h="1788606">
                    <a:moveTo>
                      <a:pt x="0" y="0"/>
                    </a:moveTo>
                    <a:lnTo>
                      <a:pt x="190919" y="0"/>
                    </a:lnTo>
                    <a:lnTo>
                      <a:pt x="190919" y="178860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reihandform: Form 75">
                <a:extLst>
                  <a:ext uri="{FF2B5EF4-FFF2-40B4-BE49-F238E27FC236}">
                    <a16:creationId xmlns:a16="http://schemas.microsoft.com/office/drawing/2014/main" id="{27F3FBD6-1021-4B93-83B6-C6DA66C393A3}"/>
                  </a:ext>
                </a:extLst>
              </p:cNvPr>
              <p:cNvSpPr/>
              <p:nvPr/>
            </p:nvSpPr>
            <p:spPr>
              <a:xfrm>
                <a:off x="4272224" y="5106237"/>
                <a:ext cx="145701" cy="1316334"/>
              </a:xfrm>
              <a:custGeom>
                <a:avLst/>
                <a:gdLst>
                  <a:gd name="connsiteX0" fmla="*/ 0 w 145701"/>
                  <a:gd name="connsiteY0" fmla="*/ 0 h 1316334"/>
                  <a:gd name="connsiteX1" fmla="*/ 145701 w 145701"/>
                  <a:gd name="connsiteY1" fmla="*/ 0 h 1316334"/>
                  <a:gd name="connsiteX2" fmla="*/ 145701 w 145701"/>
                  <a:gd name="connsiteY2" fmla="*/ 1316334 h 1316334"/>
                </a:gdLst>
                <a:ahLst/>
                <a:cxnLst>
                  <a:cxn ang="0">
                    <a:pos x="connsiteX0" y="connsiteY0"/>
                  </a:cxn>
                  <a:cxn ang="0">
                    <a:pos x="connsiteX1" y="connsiteY1"/>
                  </a:cxn>
                  <a:cxn ang="0">
                    <a:pos x="connsiteX2" y="connsiteY2"/>
                  </a:cxn>
                </a:cxnLst>
                <a:rect l="l" t="t" r="r" b="b"/>
                <a:pathLst>
                  <a:path w="145701" h="1316334">
                    <a:moveTo>
                      <a:pt x="0" y="0"/>
                    </a:moveTo>
                    <a:lnTo>
                      <a:pt x="145701" y="0"/>
                    </a:lnTo>
                    <a:lnTo>
                      <a:pt x="145701" y="1316334"/>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reihandform: Form 76">
                <a:extLst>
                  <a:ext uri="{FF2B5EF4-FFF2-40B4-BE49-F238E27FC236}">
                    <a16:creationId xmlns:a16="http://schemas.microsoft.com/office/drawing/2014/main" id="{0CEEA747-E62A-447E-89A5-B1CAC5573E86}"/>
                  </a:ext>
                </a:extLst>
              </p:cNvPr>
              <p:cNvSpPr/>
              <p:nvPr/>
            </p:nvSpPr>
            <p:spPr>
              <a:xfrm>
                <a:off x="4277248" y="5598607"/>
                <a:ext cx="95460" cy="813916"/>
              </a:xfrm>
              <a:custGeom>
                <a:avLst/>
                <a:gdLst>
                  <a:gd name="connsiteX0" fmla="*/ 0 w 95460"/>
                  <a:gd name="connsiteY0" fmla="*/ 0 h 813916"/>
                  <a:gd name="connsiteX1" fmla="*/ 95460 w 95460"/>
                  <a:gd name="connsiteY1" fmla="*/ 0 h 813916"/>
                  <a:gd name="connsiteX2" fmla="*/ 95460 w 95460"/>
                  <a:gd name="connsiteY2" fmla="*/ 813916 h 813916"/>
                </a:gdLst>
                <a:ahLst/>
                <a:cxnLst>
                  <a:cxn ang="0">
                    <a:pos x="connsiteX0" y="connsiteY0"/>
                  </a:cxn>
                  <a:cxn ang="0">
                    <a:pos x="connsiteX1" y="connsiteY1"/>
                  </a:cxn>
                  <a:cxn ang="0">
                    <a:pos x="connsiteX2" y="connsiteY2"/>
                  </a:cxn>
                </a:cxnLst>
                <a:rect l="l" t="t" r="r" b="b"/>
                <a:pathLst>
                  <a:path w="95460" h="813916">
                    <a:moveTo>
                      <a:pt x="0" y="0"/>
                    </a:moveTo>
                    <a:lnTo>
                      <a:pt x="95460" y="0"/>
                    </a:lnTo>
                    <a:lnTo>
                      <a:pt x="95460" y="813916"/>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Freihandform: Form 77">
                <a:extLst>
                  <a:ext uri="{FF2B5EF4-FFF2-40B4-BE49-F238E27FC236}">
                    <a16:creationId xmlns:a16="http://schemas.microsoft.com/office/drawing/2014/main" id="{87BDCF3A-64A9-435E-83F9-8B9F1ABAD58C}"/>
                  </a:ext>
                </a:extLst>
              </p:cNvPr>
              <p:cNvSpPr/>
              <p:nvPr/>
            </p:nvSpPr>
            <p:spPr>
              <a:xfrm>
                <a:off x="4267200" y="6080927"/>
                <a:ext cx="55266" cy="336620"/>
              </a:xfrm>
              <a:custGeom>
                <a:avLst/>
                <a:gdLst>
                  <a:gd name="connsiteX0" fmla="*/ 0 w 55266"/>
                  <a:gd name="connsiteY0" fmla="*/ 0 h 336620"/>
                  <a:gd name="connsiteX1" fmla="*/ 55266 w 55266"/>
                  <a:gd name="connsiteY1" fmla="*/ 0 h 336620"/>
                  <a:gd name="connsiteX2" fmla="*/ 55266 w 55266"/>
                  <a:gd name="connsiteY2" fmla="*/ 336620 h 336620"/>
                </a:gdLst>
                <a:ahLst/>
                <a:cxnLst>
                  <a:cxn ang="0">
                    <a:pos x="connsiteX0" y="connsiteY0"/>
                  </a:cxn>
                  <a:cxn ang="0">
                    <a:pos x="connsiteX1" y="connsiteY1"/>
                  </a:cxn>
                  <a:cxn ang="0">
                    <a:pos x="connsiteX2" y="connsiteY2"/>
                  </a:cxn>
                </a:cxnLst>
                <a:rect l="l" t="t" r="r" b="b"/>
                <a:pathLst>
                  <a:path w="55266" h="336620">
                    <a:moveTo>
                      <a:pt x="0" y="0"/>
                    </a:moveTo>
                    <a:lnTo>
                      <a:pt x="55266" y="0"/>
                    </a:lnTo>
                    <a:lnTo>
                      <a:pt x="55266" y="33662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Freihandform: Form 78">
              <a:extLst>
                <a:ext uri="{FF2B5EF4-FFF2-40B4-BE49-F238E27FC236}">
                  <a16:creationId xmlns:a16="http://schemas.microsoft.com/office/drawing/2014/main" id="{98EC810E-0FB0-4547-8663-948A38964C19}"/>
                </a:ext>
              </a:extLst>
            </p:cNvPr>
            <p:cNvSpPr/>
            <p:nvPr/>
          </p:nvSpPr>
          <p:spPr>
            <a:xfrm>
              <a:off x="3823398" y="4471516"/>
              <a:ext cx="65314" cy="0"/>
            </a:xfrm>
            <a:custGeom>
              <a:avLst/>
              <a:gdLst>
                <a:gd name="connsiteX0" fmla="*/ 0 w 65314"/>
                <a:gd name="connsiteY0" fmla="*/ 0 h 0"/>
                <a:gd name="connsiteX1" fmla="*/ 65314 w 65314"/>
                <a:gd name="connsiteY1" fmla="*/ 0 h 0"/>
              </a:gdLst>
              <a:ahLst/>
              <a:cxnLst>
                <a:cxn ang="0">
                  <a:pos x="connsiteX0" y="connsiteY0"/>
                </a:cxn>
                <a:cxn ang="0">
                  <a:pos x="connsiteX1" y="connsiteY1"/>
                </a:cxn>
              </a:cxnLst>
              <a:rect l="l" t="t" r="r" b="b"/>
              <a:pathLst>
                <a:path w="65314">
                  <a:moveTo>
                    <a:pt x="0" y="0"/>
                  </a:moveTo>
                  <a:lnTo>
                    <a:pt x="65314"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reihandform: Form 79">
              <a:extLst>
                <a:ext uri="{FF2B5EF4-FFF2-40B4-BE49-F238E27FC236}">
                  <a16:creationId xmlns:a16="http://schemas.microsoft.com/office/drawing/2014/main" id="{DABB3988-BCCD-4674-86EF-3D888F932DB1}"/>
                </a:ext>
              </a:extLst>
            </p:cNvPr>
            <p:cNvSpPr/>
            <p:nvPr/>
          </p:nvSpPr>
          <p:spPr>
            <a:xfrm>
              <a:off x="3828545" y="4951325"/>
              <a:ext cx="65314" cy="0"/>
            </a:xfrm>
            <a:custGeom>
              <a:avLst/>
              <a:gdLst>
                <a:gd name="connsiteX0" fmla="*/ 0 w 65314"/>
                <a:gd name="connsiteY0" fmla="*/ 0 h 0"/>
                <a:gd name="connsiteX1" fmla="*/ 65314 w 65314"/>
                <a:gd name="connsiteY1" fmla="*/ 0 h 0"/>
              </a:gdLst>
              <a:ahLst/>
              <a:cxnLst>
                <a:cxn ang="0">
                  <a:pos x="connsiteX0" y="connsiteY0"/>
                </a:cxn>
                <a:cxn ang="0">
                  <a:pos x="connsiteX1" y="connsiteY1"/>
                </a:cxn>
              </a:cxnLst>
              <a:rect l="l" t="t" r="r" b="b"/>
              <a:pathLst>
                <a:path w="65314">
                  <a:moveTo>
                    <a:pt x="0" y="0"/>
                  </a:moveTo>
                  <a:lnTo>
                    <a:pt x="65314"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reihandform: Form 80">
              <a:extLst>
                <a:ext uri="{FF2B5EF4-FFF2-40B4-BE49-F238E27FC236}">
                  <a16:creationId xmlns:a16="http://schemas.microsoft.com/office/drawing/2014/main" id="{0509077E-CA3A-46ED-9369-F15BEBF1F497}"/>
                </a:ext>
              </a:extLst>
            </p:cNvPr>
            <p:cNvSpPr/>
            <p:nvPr/>
          </p:nvSpPr>
          <p:spPr>
            <a:xfrm>
              <a:off x="3823398" y="5443695"/>
              <a:ext cx="65314" cy="0"/>
            </a:xfrm>
            <a:custGeom>
              <a:avLst/>
              <a:gdLst>
                <a:gd name="connsiteX0" fmla="*/ 0 w 65314"/>
                <a:gd name="connsiteY0" fmla="*/ 0 h 0"/>
                <a:gd name="connsiteX1" fmla="*/ 65314 w 65314"/>
                <a:gd name="connsiteY1" fmla="*/ 0 h 0"/>
              </a:gdLst>
              <a:ahLst/>
              <a:cxnLst>
                <a:cxn ang="0">
                  <a:pos x="connsiteX0" y="connsiteY0"/>
                </a:cxn>
                <a:cxn ang="0">
                  <a:pos x="connsiteX1" y="connsiteY1"/>
                </a:cxn>
              </a:cxnLst>
              <a:rect l="l" t="t" r="r" b="b"/>
              <a:pathLst>
                <a:path w="65314">
                  <a:moveTo>
                    <a:pt x="0" y="0"/>
                  </a:moveTo>
                  <a:lnTo>
                    <a:pt x="65314"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Freihandform: Form 81">
              <a:extLst>
                <a:ext uri="{FF2B5EF4-FFF2-40B4-BE49-F238E27FC236}">
                  <a16:creationId xmlns:a16="http://schemas.microsoft.com/office/drawing/2014/main" id="{59614C67-1C26-4769-8BDE-1A753733EADA}"/>
                </a:ext>
              </a:extLst>
            </p:cNvPr>
            <p:cNvSpPr/>
            <p:nvPr/>
          </p:nvSpPr>
          <p:spPr>
            <a:xfrm>
              <a:off x="4370099" y="5443695"/>
              <a:ext cx="65314" cy="0"/>
            </a:xfrm>
            <a:custGeom>
              <a:avLst/>
              <a:gdLst>
                <a:gd name="connsiteX0" fmla="*/ 0 w 65314"/>
                <a:gd name="connsiteY0" fmla="*/ 0 h 0"/>
                <a:gd name="connsiteX1" fmla="*/ 65314 w 65314"/>
                <a:gd name="connsiteY1" fmla="*/ 0 h 0"/>
              </a:gdLst>
              <a:ahLst/>
              <a:cxnLst>
                <a:cxn ang="0">
                  <a:pos x="connsiteX0" y="connsiteY0"/>
                </a:cxn>
                <a:cxn ang="0">
                  <a:pos x="connsiteX1" y="connsiteY1"/>
                </a:cxn>
              </a:cxnLst>
              <a:rect l="l" t="t" r="r" b="b"/>
              <a:pathLst>
                <a:path w="65314">
                  <a:moveTo>
                    <a:pt x="0" y="0"/>
                  </a:moveTo>
                  <a:lnTo>
                    <a:pt x="65314"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Freihandform: Form 82">
              <a:extLst>
                <a:ext uri="{FF2B5EF4-FFF2-40B4-BE49-F238E27FC236}">
                  <a16:creationId xmlns:a16="http://schemas.microsoft.com/office/drawing/2014/main" id="{97AAB2CE-5357-4014-B096-CC82245FBE64}"/>
                </a:ext>
              </a:extLst>
            </p:cNvPr>
            <p:cNvSpPr/>
            <p:nvPr/>
          </p:nvSpPr>
          <p:spPr>
            <a:xfrm>
              <a:off x="4370099" y="4951325"/>
              <a:ext cx="65314" cy="0"/>
            </a:xfrm>
            <a:custGeom>
              <a:avLst/>
              <a:gdLst>
                <a:gd name="connsiteX0" fmla="*/ 0 w 65314"/>
                <a:gd name="connsiteY0" fmla="*/ 0 h 0"/>
                <a:gd name="connsiteX1" fmla="*/ 65314 w 65314"/>
                <a:gd name="connsiteY1" fmla="*/ 0 h 0"/>
              </a:gdLst>
              <a:ahLst/>
              <a:cxnLst>
                <a:cxn ang="0">
                  <a:pos x="connsiteX0" y="connsiteY0"/>
                </a:cxn>
                <a:cxn ang="0">
                  <a:pos x="connsiteX1" y="connsiteY1"/>
                </a:cxn>
              </a:cxnLst>
              <a:rect l="l" t="t" r="r" b="b"/>
              <a:pathLst>
                <a:path w="65314">
                  <a:moveTo>
                    <a:pt x="0" y="0"/>
                  </a:moveTo>
                  <a:lnTo>
                    <a:pt x="65314"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Freihandform: Form 83">
              <a:extLst>
                <a:ext uri="{FF2B5EF4-FFF2-40B4-BE49-F238E27FC236}">
                  <a16:creationId xmlns:a16="http://schemas.microsoft.com/office/drawing/2014/main" id="{36914828-DF20-4D91-9C09-69373541ABB0}"/>
                </a:ext>
              </a:extLst>
            </p:cNvPr>
            <p:cNvSpPr/>
            <p:nvPr/>
          </p:nvSpPr>
          <p:spPr>
            <a:xfrm>
              <a:off x="4370099" y="4478952"/>
              <a:ext cx="65314" cy="0"/>
            </a:xfrm>
            <a:custGeom>
              <a:avLst/>
              <a:gdLst>
                <a:gd name="connsiteX0" fmla="*/ 0 w 65314"/>
                <a:gd name="connsiteY0" fmla="*/ 0 h 0"/>
                <a:gd name="connsiteX1" fmla="*/ 65314 w 65314"/>
                <a:gd name="connsiteY1" fmla="*/ 0 h 0"/>
              </a:gdLst>
              <a:ahLst/>
              <a:cxnLst>
                <a:cxn ang="0">
                  <a:pos x="connsiteX0" y="connsiteY0"/>
                </a:cxn>
                <a:cxn ang="0">
                  <a:pos x="connsiteX1" y="connsiteY1"/>
                </a:cxn>
              </a:cxnLst>
              <a:rect l="l" t="t" r="r" b="b"/>
              <a:pathLst>
                <a:path w="65314">
                  <a:moveTo>
                    <a:pt x="0" y="0"/>
                  </a:moveTo>
                  <a:lnTo>
                    <a:pt x="65314"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Freihandform: Form 85">
              <a:extLst>
                <a:ext uri="{FF2B5EF4-FFF2-40B4-BE49-F238E27FC236}">
                  <a16:creationId xmlns:a16="http://schemas.microsoft.com/office/drawing/2014/main" id="{27FAFF99-DEC5-4E79-A0C4-18BA6D308317}"/>
                </a:ext>
              </a:extLst>
            </p:cNvPr>
            <p:cNvSpPr/>
            <p:nvPr/>
          </p:nvSpPr>
          <p:spPr>
            <a:xfrm>
              <a:off x="4899546" y="4473054"/>
              <a:ext cx="51179" cy="0"/>
            </a:xfrm>
            <a:custGeom>
              <a:avLst/>
              <a:gdLst>
                <a:gd name="connsiteX0" fmla="*/ 0 w 51179"/>
                <a:gd name="connsiteY0" fmla="*/ 0 h 0"/>
                <a:gd name="connsiteX1" fmla="*/ 51179 w 51179"/>
                <a:gd name="connsiteY1" fmla="*/ 0 h 0"/>
              </a:gdLst>
              <a:ahLst/>
              <a:cxnLst>
                <a:cxn ang="0">
                  <a:pos x="connsiteX0" y="connsiteY0"/>
                </a:cxn>
                <a:cxn ang="0">
                  <a:pos x="connsiteX1" y="connsiteY1"/>
                </a:cxn>
              </a:cxnLst>
              <a:rect l="l" t="t" r="r" b="b"/>
              <a:pathLst>
                <a:path w="51179">
                  <a:moveTo>
                    <a:pt x="0" y="0"/>
                  </a:moveTo>
                  <a:lnTo>
                    <a:pt x="51179"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Freihandform: Form 86">
              <a:extLst>
                <a:ext uri="{FF2B5EF4-FFF2-40B4-BE49-F238E27FC236}">
                  <a16:creationId xmlns:a16="http://schemas.microsoft.com/office/drawing/2014/main" id="{5FD9AFFC-62CE-4272-9F8A-C6C809EDE0A8}"/>
                </a:ext>
              </a:extLst>
            </p:cNvPr>
            <p:cNvSpPr/>
            <p:nvPr/>
          </p:nvSpPr>
          <p:spPr>
            <a:xfrm>
              <a:off x="4905232" y="4954737"/>
              <a:ext cx="51179" cy="0"/>
            </a:xfrm>
            <a:custGeom>
              <a:avLst/>
              <a:gdLst>
                <a:gd name="connsiteX0" fmla="*/ 0 w 51179"/>
                <a:gd name="connsiteY0" fmla="*/ 0 h 0"/>
                <a:gd name="connsiteX1" fmla="*/ 51179 w 51179"/>
                <a:gd name="connsiteY1" fmla="*/ 0 h 0"/>
              </a:gdLst>
              <a:ahLst/>
              <a:cxnLst>
                <a:cxn ang="0">
                  <a:pos x="connsiteX0" y="connsiteY0"/>
                </a:cxn>
                <a:cxn ang="0">
                  <a:pos x="connsiteX1" y="connsiteY1"/>
                </a:cxn>
              </a:cxnLst>
              <a:rect l="l" t="t" r="r" b="b"/>
              <a:pathLst>
                <a:path w="51179">
                  <a:moveTo>
                    <a:pt x="0" y="0"/>
                  </a:moveTo>
                  <a:lnTo>
                    <a:pt x="51179"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Freihandform: Form 87">
              <a:extLst>
                <a:ext uri="{FF2B5EF4-FFF2-40B4-BE49-F238E27FC236}">
                  <a16:creationId xmlns:a16="http://schemas.microsoft.com/office/drawing/2014/main" id="{4DE5AEFC-F97B-4D5E-8963-F50FC17B935D}"/>
                </a:ext>
              </a:extLst>
            </p:cNvPr>
            <p:cNvSpPr/>
            <p:nvPr/>
          </p:nvSpPr>
          <p:spPr>
            <a:xfrm>
              <a:off x="4908074" y="5443695"/>
              <a:ext cx="51179" cy="0"/>
            </a:xfrm>
            <a:custGeom>
              <a:avLst/>
              <a:gdLst>
                <a:gd name="connsiteX0" fmla="*/ 0 w 51179"/>
                <a:gd name="connsiteY0" fmla="*/ 0 h 0"/>
                <a:gd name="connsiteX1" fmla="*/ 51179 w 51179"/>
                <a:gd name="connsiteY1" fmla="*/ 0 h 0"/>
              </a:gdLst>
              <a:ahLst/>
              <a:cxnLst>
                <a:cxn ang="0">
                  <a:pos x="connsiteX0" y="connsiteY0"/>
                </a:cxn>
                <a:cxn ang="0">
                  <a:pos x="connsiteX1" y="connsiteY1"/>
                </a:cxn>
              </a:cxnLst>
              <a:rect l="l" t="t" r="r" b="b"/>
              <a:pathLst>
                <a:path w="51179">
                  <a:moveTo>
                    <a:pt x="0" y="0"/>
                  </a:moveTo>
                  <a:lnTo>
                    <a:pt x="51179"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Freihandform: Form 88">
              <a:extLst>
                <a:ext uri="{FF2B5EF4-FFF2-40B4-BE49-F238E27FC236}">
                  <a16:creationId xmlns:a16="http://schemas.microsoft.com/office/drawing/2014/main" id="{22FF274D-3A28-45E0-A787-34C750B35EB6}"/>
                </a:ext>
              </a:extLst>
            </p:cNvPr>
            <p:cNvSpPr/>
            <p:nvPr/>
          </p:nvSpPr>
          <p:spPr>
            <a:xfrm>
              <a:off x="5450253" y="5444094"/>
              <a:ext cx="51179" cy="0"/>
            </a:xfrm>
            <a:custGeom>
              <a:avLst/>
              <a:gdLst>
                <a:gd name="connsiteX0" fmla="*/ 0 w 51179"/>
                <a:gd name="connsiteY0" fmla="*/ 0 h 0"/>
                <a:gd name="connsiteX1" fmla="*/ 51179 w 51179"/>
                <a:gd name="connsiteY1" fmla="*/ 0 h 0"/>
              </a:gdLst>
              <a:ahLst/>
              <a:cxnLst>
                <a:cxn ang="0">
                  <a:pos x="connsiteX0" y="connsiteY0"/>
                </a:cxn>
                <a:cxn ang="0">
                  <a:pos x="connsiteX1" y="connsiteY1"/>
                </a:cxn>
              </a:cxnLst>
              <a:rect l="l" t="t" r="r" b="b"/>
              <a:pathLst>
                <a:path w="51179">
                  <a:moveTo>
                    <a:pt x="0" y="0"/>
                  </a:moveTo>
                  <a:lnTo>
                    <a:pt x="51179"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Freihandform: Form 89">
              <a:extLst>
                <a:ext uri="{FF2B5EF4-FFF2-40B4-BE49-F238E27FC236}">
                  <a16:creationId xmlns:a16="http://schemas.microsoft.com/office/drawing/2014/main" id="{2C48B2AB-2933-4018-BC42-46D325168B16}"/>
                </a:ext>
              </a:extLst>
            </p:cNvPr>
            <p:cNvSpPr/>
            <p:nvPr/>
          </p:nvSpPr>
          <p:spPr>
            <a:xfrm>
              <a:off x="5456407" y="4961561"/>
              <a:ext cx="51179" cy="0"/>
            </a:xfrm>
            <a:custGeom>
              <a:avLst/>
              <a:gdLst>
                <a:gd name="connsiteX0" fmla="*/ 0 w 51179"/>
                <a:gd name="connsiteY0" fmla="*/ 0 h 0"/>
                <a:gd name="connsiteX1" fmla="*/ 51179 w 51179"/>
                <a:gd name="connsiteY1" fmla="*/ 0 h 0"/>
              </a:gdLst>
              <a:ahLst/>
              <a:cxnLst>
                <a:cxn ang="0">
                  <a:pos x="connsiteX0" y="connsiteY0"/>
                </a:cxn>
                <a:cxn ang="0">
                  <a:pos x="connsiteX1" y="connsiteY1"/>
                </a:cxn>
              </a:cxnLst>
              <a:rect l="l" t="t" r="r" b="b"/>
              <a:pathLst>
                <a:path w="51179">
                  <a:moveTo>
                    <a:pt x="0" y="0"/>
                  </a:moveTo>
                  <a:lnTo>
                    <a:pt x="51179"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Freihandform: Form 90">
              <a:extLst>
                <a:ext uri="{FF2B5EF4-FFF2-40B4-BE49-F238E27FC236}">
                  <a16:creationId xmlns:a16="http://schemas.microsoft.com/office/drawing/2014/main" id="{FA418EB7-CCB8-4122-A58E-21527B85ADBE}"/>
                </a:ext>
              </a:extLst>
            </p:cNvPr>
            <p:cNvSpPr/>
            <p:nvPr/>
          </p:nvSpPr>
          <p:spPr>
            <a:xfrm>
              <a:off x="5457077" y="4478952"/>
              <a:ext cx="51179" cy="0"/>
            </a:xfrm>
            <a:custGeom>
              <a:avLst/>
              <a:gdLst>
                <a:gd name="connsiteX0" fmla="*/ 0 w 51179"/>
                <a:gd name="connsiteY0" fmla="*/ 0 h 0"/>
                <a:gd name="connsiteX1" fmla="*/ 51179 w 51179"/>
                <a:gd name="connsiteY1" fmla="*/ 0 h 0"/>
              </a:gdLst>
              <a:ahLst/>
              <a:cxnLst>
                <a:cxn ang="0">
                  <a:pos x="connsiteX0" y="connsiteY0"/>
                </a:cxn>
                <a:cxn ang="0">
                  <a:pos x="connsiteX1" y="connsiteY1"/>
                </a:cxn>
              </a:cxnLst>
              <a:rect l="l" t="t" r="r" b="b"/>
              <a:pathLst>
                <a:path w="51179">
                  <a:moveTo>
                    <a:pt x="0" y="0"/>
                  </a:moveTo>
                  <a:lnTo>
                    <a:pt x="51179"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Freihandform: Form 91">
              <a:extLst>
                <a:ext uri="{FF2B5EF4-FFF2-40B4-BE49-F238E27FC236}">
                  <a16:creationId xmlns:a16="http://schemas.microsoft.com/office/drawing/2014/main" id="{A46FAAA1-D12D-4915-B99A-F82E1606C9C4}"/>
                </a:ext>
              </a:extLst>
            </p:cNvPr>
            <p:cNvSpPr/>
            <p:nvPr/>
          </p:nvSpPr>
          <p:spPr>
            <a:xfrm>
              <a:off x="3998422" y="4592782"/>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3" name="Gruppieren 92">
              <a:extLst>
                <a:ext uri="{FF2B5EF4-FFF2-40B4-BE49-F238E27FC236}">
                  <a16:creationId xmlns:a16="http://schemas.microsoft.com/office/drawing/2014/main" id="{3904043D-A351-49D1-83A9-F6F4E7698D1E}"/>
                </a:ext>
              </a:extLst>
            </p:cNvPr>
            <p:cNvGrpSpPr/>
            <p:nvPr/>
          </p:nvGrpSpPr>
          <p:grpSpPr>
            <a:xfrm rot="5400000">
              <a:off x="4036181" y="6304311"/>
              <a:ext cx="408596" cy="224925"/>
              <a:chOff x="5610397" y="1842671"/>
              <a:chExt cx="1112930" cy="612648"/>
            </a:xfrm>
          </p:grpSpPr>
          <p:sp>
            <p:nvSpPr>
              <p:cNvPr id="94" name="Freihandform: Form 93">
                <a:extLst>
                  <a:ext uri="{FF2B5EF4-FFF2-40B4-BE49-F238E27FC236}">
                    <a16:creationId xmlns:a16="http://schemas.microsoft.com/office/drawing/2014/main" id="{A6D7F0FC-CE4F-4C12-A5A2-DF3880B639B8}"/>
                  </a:ext>
                </a:extLst>
              </p:cNvPr>
              <p:cNvSpPr/>
              <p:nvPr/>
            </p:nvSpPr>
            <p:spPr>
              <a:xfrm rot="10800000">
                <a:off x="5610397" y="1842671"/>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97" name="Freihandform: Form 96">
                <a:extLst>
                  <a:ext uri="{FF2B5EF4-FFF2-40B4-BE49-F238E27FC236}">
                    <a16:creationId xmlns:a16="http://schemas.microsoft.com/office/drawing/2014/main" id="{303CBC38-1FB5-478F-BED7-6808DAD5B328}"/>
                  </a:ext>
                </a:extLst>
              </p:cNvPr>
              <p:cNvSpPr/>
              <p:nvPr/>
            </p:nvSpPr>
            <p:spPr>
              <a:xfrm>
                <a:off x="6505214" y="2137792"/>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8" name="Gruppieren 97">
              <a:extLst>
                <a:ext uri="{FF2B5EF4-FFF2-40B4-BE49-F238E27FC236}">
                  <a16:creationId xmlns:a16="http://schemas.microsoft.com/office/drawing/2014/main" id="{73BC1267-99EB-430D-A679-31FA11CE5864}"/>
                </a:ext>
              </a:extLst>
            </p:cNvPr>
            <p:cNvGrpSpPr/>
            <p:nvPr/>
          </p:nvGrpSpPr>
          <p:grpSpPr>
            <a:xfrm rot="5400000">
              <a:off x="4579256" y="6301900"/>
              <a:ext cx="408596" cy="224925"/>
              <a:chOff x="5610397" y="1842671"/>
              <a:chExt cx="1112930" cy="612648"/>
            </a:xfrm>
          </p:grpSpPr>
          <p:sp>
            <p:nvSpPr>
              <p:cNvPr id="99" name="Freihandform: Form 98">
                <a:extLst>
                  <a:ext uri="{FF2B5EF4-FFF2-40B4-BE49-F238E27FC236}">
                    <a16:creationId xmlns:a16="http://schemas.microsoft.com/office/drawing/2014/main" id="{56083C4F-7A03-48AC-841E-4CCFDC67FCAF}"/>
                  </a:ext>
                </a:extLst>
              </p:cNvPr>
              <p:cNvSpPr/>
              <p:nvPr/>
            </p:nvSpPr>
            <p:spPr>
              <a:xfrm rot="10800000">
                <a:off x="5610397" y="1842671"/>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0" name="Freihandform: Form 99">
                <a:extLst>
                  <a:ext uri="{FF2B5EF4-FFF2-40B4-BE49-F238E27FC236}">
                    <a16:creationId xmlns:a16="http://schemas.microsoft.com/office/drawing/2014/main" id="{87D5FA81-10AA-4226-B029-2277A64C5E4E}"/>
                  </a:ext>
                </a:extLst>
              </p:cNvPr>
              <p:cNvSpPr/>
              <p:nvPr/>
            </p:nvSpPr>
            <p:spPr>
              <a:xfrm>
                <a:off x="6505214" y="2137792"/>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1" name="Gruppieren 100">
              <a:extLst>
                <a:ext uri="{FF2B5EF4-FFF2-40B4-BE49-F238E27FC236}">
                  <a16:creationId xmlns:a16="http://schemas.microsoft.com/office/drawing/2014/main" id="{1FA9EF3C-9419-467B-8F31-A01E6E957535}"/>
                </a:ext>
              </a:extLst>
            </p:cNvPr>
            <p:cNvGrpSpPr/>
            <p:nvPr/>
          </p:nvGrpSpPr>
          <p:grpSpPr>
            <a:xfrm rot="5400000">
              <a:off x="5121755" y="6298734"/>
              <a:ext cx="408596" cy="224925"/>
              <a:chOff x="5610397" y="1842671"/>
              <a:chExt cx="1112930" cy="612648"/>
            </a:xfrm>
          </p:grpSpPr>
          <p:sp>
            <p:nvSpPr>
              <p:cNvPr id="102" name="Freihandform: Form 101">
                <a:extLst>
                  <a:ext uri="{FF2B5EF4-FFF2-40B4-BE49-F238E27FC236}">
                    <a16:creationId xmlns:a16="http://schemas.microsoft.com/office/drawing/2014/main" id="{032DC10B-B21D-450F-B782-2B0F85596B89}"/>
                  </a:ext>
                </a:extLst>
              </p:cNvPr>
              <p:cNvSpPr/>
              <p:nvPr/>
            </p:nvSpPr>
            <p:spPr>
              <a:xfrm rot="10800000">
                <a:off x="5610397" y="1842671"/>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3" name="Freihandform: Form 102">
                <a:extLst>
                  <a:ext uri="{FF2B5EF4-FFF2-40B4-BE49-F238E27FC236}">
                    <a16:creationId xmlns:a16="http://schemas.microsoft.com/office/drawing/2014/main" id="{C9FBD772-6057-44F1-B2A6-07A8EFB620FA}"/>
                  </a:ext>
                </a:extLst>
              </p:cNvPr>
              <p:cNvSpPr/>
              <p:nvPr/>
            </p:nvSpPr>
            <p:spPr>
              <a:xfrm>
                <a:off x="6505214" y="2137792"/>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4" name="Gruppieren 103">
              <a:extLst>
                <a:ext uri="{FF2B5EF4-FFF2-40B4-BE49-F238E27FC236}">
                  <a16:creationId xmlns:a16="http://schemas.microsoft.com/office/drawing/2014/main" id="{79570AFA-FBB8-45AF-9EB7-07B8A8804934}"/>
                </a:ext>
              </a:extLst>
            </p:cNvPr>
            <p:cNvGrpSpPr/>
            <p:nvPr/>
          </p:nvGrpSpPr>
          <p:grpSpPr>
            <a:xfrm rot="5400000">
              <a:off x="5664753" y="6298733"/>
              <a:ext cx="408596" cy="224925"/>
              <a:chOff x="5610397" y="1842671"/>
              <a:chExt cx="1112930" cy="612648"/>
            </a:xfrm>
          </p:grpSpPr>
          <p:sp>
            <p:nvSpPr>
              <p:cNvPr id="105" name="Freihandform: Form 104">
                <a:extLst>
                  <a:ext uri="{FF2B5EF4-FFF2-40B4-BE49-F238E27FC236}">
                    <a16:creationId xmlns:a16="http://schemas.microsoft.com/office/drawing/2014/main" id="{88A3272C-E6ED-405C-841C-DADAF85FD811}"/>
                  </a:ext>
                </a:extLst>
              </p:cNvPr>
              <p:cNvSpPr/>
              <p:nvPr/>
            </p:nvSpPr>
            <p:spPr>
              <a:xfrm rot="10800000">
                <a:off x="5610397" y="1842671"/>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6" name="Freihandform: Form 105">
                <a:extLst>
                  <a:ext uri="{FF2B5EF4-FFF2-40B4-BE49-F238E27FC236}">
                    <a16:creationId xmlns:a16="http://schemas.microsoft.com/office/drawing/2014/main" id="{4605C207-933F-4749-90B6-459FFC80367B}"/>
                  </a:ext>
                </a:extLst>
              </p:cNvPr>
              <p:cNvSpPr/>
              <p:nvPr/>
            </p:nvSpPr>
            <p:spPr>
              <a:xfrm>
                <a:off x="6505214" y="2137792"/>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7" name="Freihandform: Form 106">
              <a:extLst>
                <a:ext uri="{FF2B5EF4-FFF2-40B4-BE49-F238E27FC236}">
                  <a16:creationId xmlns:a16="http://schemas.microsoft.com/office/drawing/2014/main" id="{0DBC1AF6-D58F-4E20-A8A9-6D1BD62BDF03}"/>
                </a:ext>
              </a:extLst>
            </p:cNvPr>
            <p:cNvSpPr/>
            <p:nvPr/>
          </p:nvSpPr>
          <p:spPr>
            <a:xfrm>
              <a:off x="4542377" y="4592782"/>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8" name="Freihandform: Form 107">
              <a:extLst>
                <a:ext uri="{FF2B5EF4-FFF2-40B4-BE49-F238E27FC236}">
                  <a16:creationId xmlns:a16="http://schemas.microsoft.com/office/drawing/2014/main" id="{9E92DD72-FDBC-47CF-807B-25785C4991CE}"/>
                </a:ext>
              </a:extLst>
            </p:cNvPr>
            <p:cNvSpPr/>
            <p:nvPr/>
          </p:nvSpPr>
          <p:spPr>
            <a:xfrm>
              <a:off x="5078614" y="4592782"/>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Freihandform: Form 108">
              <a:extLst>
                <a:ext uri="{FF2B5EF4-FFF2-40B4-BE49-F238E27FC236}">
                  <a16:creationId xmlns:a16="http://schemas.microsoft.com/office/drawing/2014/main" id="{454D834A-2B43-42F6-87AB-9C90F2E5C91E}"/>
                </a:ext>
              </a:extLst>
            </p:cNvPr>
            <p:cNvSpPr/>
            <p:nvPr/>
          </p:nvSpPr>
          <p:spPr>
            <a:xfrm>
              <a:off x="4001549" y="5071763"/>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0" name="Freihandform: Form 109">
              <a:extLst>
                <a:ext uri="{FF2B5EF4-FFF2-40B4-BE49-F238E27FC236}">
                  <a16:creationId xmlns:a16="http://schemas.microsoft.com/office/drawing/2014/main" id="{D22B5A1B-782C-4BA7-8566-46848FE5D7EB}"/>
                </a:ext>
              </a:extLst>
            </p:cNvPr>
            <p:cNvSpPr/>
            <p:nvPr/>
          </p:nvSpPr>
          <p:spPr>
            <a:xfrm>
              <a:off x="4532329" y="5072791"/>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Freihandform: Form 110">
              <a:extLst>
                <a:ext uri="{FF2B5EF4-FFF2-40B4-BE49-F238E27FC236}">
                  <a16:creationId xmlns:a16="http://schemas.microsoft.com/office/drawing/2014/main" id="{3B8E0F8F-9032-445E-BA9B-A3FBE8306AD5}"/>
                </a:ext>
              </a:extLst>
            </p:cNvPr>
            <p:cNvSpPr/>
            <p:nvPr/>
          </p:nvSpPr>
          <p:spPr>
            <a:xfrm>
              <a:off x="5068566" y="5071763"/>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2" name="Freihandform: Form 111">
              <a:extLst>
                <a:ext uri="{FF2B5EF4-FFF2-40B4-BE49-F238E27FC236}">
                  <a16:creationId xmlns:a16="http://schemas.microsoft.com/office/drawing/2014/main" id="{BDBE9189-17D4-42ED-89F2-382EA0AD03CE}"/>
                </a:ext>
              </a:extLst>
            </p:cNvPr>
            <p:cNvSpPr/>
            <p:nvPr/>
          </p:nvSpPr>
          <p:spPr>
            <a:xfrm>
              <a:off x="4004801" y="5557104"/>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Freihandform: Form 112">
              <a:extLst>
                <a:ext uri="{FF2B5EF4-FFF2-40B4-BE49-F238E27FC236}">
                  <a16:creationId xmlns:a16="http://schemas.microsoft.com/office/drawing/2014/main" id="{02172380-FDEA-482F-B922-2C02753F0C64}"/>
                </a:ext>
              </a:extLst>
            </p:cNvPr>
            <p:cNvSpPr/>
            <p:nvPr/>
          </p:nvSpPr>
          <p:spPr>
            <a:xfrm>
              <a:off x="4542377" y="5557104"/>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Freihandform: Form 113">
              <a:extLst>
                <a:ext uri="{FF2B5EF4-FFF2-40B4-BE49-F238E27FC236}">
                  <a16:creationId xmlns:a16="http://schemas.microsoft.com/office/drawing/2014/main" id="{7B306EAE-20B0-4BC0-9B69-06918C236204}"/>
                </a:ext>
              </a:extLst>
            </p:cNvPr>
            <p:cNvSpPr/>
            <p:nvPr/>
          </p:nvSpPr>
          <p:spPr>
            <a:xfrm>
              <a:off x="5077234" y="5566787"/>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Freihandform: Form 114">
              <a:extLst>
                <a:ext uri="{FF2B5EF4-FFF2-40B4-BE49-F238E27FC236}">
                  <a16:creationId xmlns:a16="http://schemas.microsoft.com/office/drawing/2014/main" id="{63D04A00-C9DD-4244-B1E4-F0F47D3DEAA9}"/>
                </a:ext>
              </a:extLst>
            </p:cNvPr>
            <p:cNvSpPr/>
            <p:nvPr/>
          </p:nvSpPr>
          <p:spPr>
            <a:xfrm>
              <a:off x="3994220" y="6031031"/>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Freihandform: Form 115">
              <a:extLst>
                <a:ext uri="{FF2B5EF4-FFF2-40B4-BE49-F238E27FC236}">
                  <a16:creationId xmlns:a16="http://schemas.microsoft.com/office/drawing/2014/main" id="{412F6C09-F2BD-46F0-88E7-87E023AE93E0}"/>
                </a:ext>
              </a:extLst>
            </p:cNvPr>
            <p:cNvSpPr/>
            <p:nvPr/>
          </p:nvSpPr>
          <p:spPr>
            <a:xfrm>
              <a:off x="4146620" y="6183431"/>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Freihandform: Form 116">
              <a:extLst>
                <a:ext uri="{FF2B5EF4-FFF2-40B4-BE49-F238E27FC236}">
                  <a16:creationId xmlns:a16="http://schemas.microsoft.com/office/drawing/2014/main" id="{3CFC9333-F0F3-44A2-883B-627E2FCEBF25}"/>
                </a:ext>
              </a:extLst>
            </p:cNvPr>
            <p:cNvSpPr/>
            <p:nvPr/>
          </p:nvSpPr>
          <p:spPr>
            <a:xfrm>
              <a:off x="4532329" y="6031031"/>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8" name="Freihandform: Form 117">
              <a:extLst>
                <a:ext uri="{FF2B5EF4-FFF2-40B4-BE49-F238E27FC236}">
                  <a16:creationId xmlns:a16="http://schemas.microsoft.com/office/drawing/2014/main" id="{ACF63646-361D-4429-A4CE-5744C40BD93B}"/>
                </a:ext>
              </a:extLst>
            </p:cNvPr>
            <p:cNvSpPr/>
            <p:nvPr/>
          </p:nvSpPr>
          <p:spPr>
            <a:xfrm>
              <a:off x="5068566" y="6031031"/>
              <a:ext cx="0" cy="49876"/>
            </a:xfrm>
            <a:custGeom>
              <a:avLst/>
              <a:gdLst>
                <a:gd name="connsiteX0" fmla="*/ 0 w 0"/>
                <a:gd name="connsiteY0" fmla="*/ 49876 h 49876"/>
                <a:gd name="connsiteX1" fmla="*/ 0 w 0"/>
                <a:gd name="connsiteY1" fmla="*/ 0 h 49876"/>
              </a:gdLst>
              <a:ahLst/>
              <a:cxnLst>
                <a:cxn ang="0">
                  <a:pos x="connsiteX0" y="connsiteY0"/>
                </a:cxn>
                <a:cxn ang="0">
                  <a:pos x="connsiteX1" y="connsiteY1"/>
                </a:cxn>
              </a:cxnLst>
              <a:rect l="l" t="t" r="r" b="b"/>
              <a:pathLst>
                <a:path h="49876">
                  <a:moveTo>
                    <a:pt x="0" y="49876"/>
                  </a:moveTo>
                  <a:lnTo>
                    <a:pt x="0"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Freihandform: Form 118">
              <a:extLst>
                <a:ext uri="{FF2B5EF4-FFF2-40B4-BE49-F238E27FC236}">
                  <a16:creationId xmlns:a16="http://schemas.microsoft.com/office/drawing/2014/main" id="{E0B2583A-859A-4C8B-BB32-8D6BDBE68FE4}"/>
                </a:ext>
              </a:extLst>
            </p:cNvPr>
            <p:cNvSpPr/>
            <p:nvPr/>
          </p:nvSpPr>
          <p:spPr>
            <a:xfrm>
              <a:off x="5738813" y="4148138"/>
              <a:ext cx="2276475" cy="1000125"/>
            </a:xfrm>
            <a:custGeom>
              <a:avLst/>
              <a:gdLst>
                <a:gd name="connsiteX0" fmla="*/ 0 w 2276475"/>
                <a:gd name="connsiteY0" fmla="*/ 209550 h 1000125"/>
                <a:gd name="connsiteX1" fmla="*/ 538162 w 2276475"/>
                <a:gd name="connsiteY1" fmla="*/ 4762 h 1000125"/>
                <a:gd name="connsiteX2" fmla="*/ 2276475 w 2276475"/>
                <a:gd name="connsiteY2" fmla="*/ 0 h 1000125"/>
                <a:gd name="connsiteX3" fmla="*/ 2276475 w 2276475"/>
                <a:gd name="connsiteY3" fmla="*/ 1000125 h 1000125"/>
                <a:gd name="connsiteX4" fmla="*/ 542925 w 2276475"/>
                <a:gd name="connsiteY4" fmla="*/ 1000125 h 1000125"/>
                <a:gd name="connsiteX5" fmla="*/ 19050 w 2276475"/>
                <a:gd name="connsiteY5" fmla="*/ 457200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6475" h="1000125">
                  <a:moveTo>
                    <a:pt x="0" y="209550"/>
                  </a:moveTo>
                  <a:lnTo>
                    <a:pt x="538162" y="4762"/>
                  </a:lnTo>
                  <a:lnTo>
                    <a:pt x="2276475" y="0"/>
                  </a:lnTo>
                  <a:lnTo>
                    <a:pt x="2276475" y="1000125"/>
                  </a:lnTo>
                  <a:lnTo>
                    <a:pt x="542925" y="1000125"/>
                  </a:lnTo>
                  <a:lnTo>
                    <a:pt x="19050" y="457200"/>
                  </a:ln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Flussdiagramm: Verzögerung 123">
              <a:extLst>
                <a:ext uri="{FF2B5EF4-FFF2-40B4-BE49-F238E27FC236}">
                  <a16:creationId xmlns:a16="http://schemas.microsoft.com/office/drawing/2014/main" id="{7A70A21E-2D8A-43BB-A884-63BA82ECC54B}"/>
                </a:ext>
              </a:extLst>
            </p:cNvPr>
            <p:cNvSpPr/>
            <p:nvPr/>
          </p:nvSpPr>
          <p:spPr>
            <a:xfrm>
              <a:off x="6475683" y="4539555"/>
              <a:ext cx="227132" cy="227132"/>
            </a:xfrm>
            <a:prstGeom prst="flowChartDelay">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25" name="Gruppieren 124">
              <a:extLst>
                <a:ext uri="{FF2B5EF4-FFF2-40B4-BE49-F238E27FC236}">
                  <a16:creationId xmlns:a16="http://schemas.microsoft.com/office/drawing/2014/main" id="{54ADACBB-6E16-4EDC-8156-1673A709A2B6}"/>
                </a:ext>
              </a:extLst>
            </p:cNvPr>
            <p:cNvGrpSpPr/>
            <p:nvPr/>
          </p:nvGrpSpPr>
          <p:grpSpPr>
            <a:xfrm>
              <a:off x="6832783" y="4406823"/>
              <a:ext cx="307995" cy="227132"/>
              <a:chOff x="2385082" y="1721013"/>
              <a:chExt cx="830761" cy="612648"/>
            </a:xfrm>
          </p:grpSpPr>
          <p:sp>
            <p:nvSpPr>
              <p:cNvPr id="128" name="Freihandform: Form 127">
                <a:extLst>
                  <a:ext uri="{FF2B5EF4-FFF2-40B4-BE49-F238E27FC236}">
                    <a16:creationId xmlns:a16="http://schemas.microsoft.com/office/drawing/2014/main" id="{23ECC79B-8501-47FE-B087-F841F1FDAA9A}"/>
                  </a:ext>
                </a:extLst>
              </p:cNvPr>
              <p:cNvSpPr/>
              <p:nvPr/>
            </p:nvSpPr>
            <p:spPr>
              <a:xfrm>
                <a:off x="2997730" y="202733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9" name="Flussdiagramm: Verzögerung 128">
                <a:extLst>
                  <a:ext uri="{FF2B5EF4-FFF2-40B4-BE49-F238E27FC236}">
                    <a16:creationId xmlns:a16="http://schemas.microsoft.com/office/drawing/2014/main" id="{081AC8CD-1787-46C8-BB65-005A411AFF1D}"/>
                  </a:ext>
                </a:extLst>
              </p:cNvPr>
              <p:cNvSpPr/>
              <p:nvPr/>
            </p:nvSpPr>
            <p:spPr>
              <a:xfrm>
                <a:off x="2385082" y="1721013"/>
                <a:ext cx="612648" cy="612648"/>
              </a:xfrm>
              <a:prstGeom prst="flowChartDelay">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130" name="Gruppieren 129">
              <a:extLst>
                <a:ext uri="{FF2B5EF4-FFF2-40B4-BE49-F238E27FC236}">
                  <a16:creationId xmlns:a16="http://schemas.microsoft.com/office/drawing/2014/main" id="{F6561A81-1038-45FD-9157-951771B73DE2}"/>
                </a:ext>
              </a:extLst>
            </p:cNvPr>
            <p:cNvGrpSpPr/>
            <p:nvPr/>
          </p:nvGrpSpPr>
          <p:grpSpPr>
            <a:xfrm>
              <a:off x="6832783" y="4672183"/>
              <a:ext cx="307995" cy="227132"/>
              <a:chOff x="2385082" y="1721013"/>
              <a:chExt cx="830761" cy="612648"/>
            </a:xfrm>
          </p:grpSpPr>
          <p:sp>
            <p:nvSpPr>
              <p:cNvPr id="133" name="Freihandform: Form 132">
                <a:extLst>
                  <a:ext uri="{FF2B5EF4-FFF2-40B4-BE49-F238E27FC236}">
                    <a16:creationId xmlns:a16="http://schemas.microsoft.com/office/drawing/2014/main" id="{B90BDCBF-08B8-473D-A7B9-A91F8A922C4D}"/>
                  </a:ext>
                </a:extLst>
              </p:cNvPr>
              <p:cNvSpPr/>
              <p:nvPr/>
            </p:nvSpPr>
            <p:spPr>
              <a:xfrm>
                <a:off x="2997730" y="202733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Flussdiagramm: Verzögerung 133">
                <a:extLst>
                  <a:ext uri="{FF2B5EF4-FFF2-40B4-BE49-F238E27FC236}">
                    <a16:creationId xmlns:a16="http://schemas.microsoft.com/office/drawing/2014/main" id="{4D8B5CFD-E004-4A8A-99C8-012CB135C03D}"/>
                  </a:ext>
                </a:extLst>
              </p:cNvPr>
              <p:cNvSpPr/>
              <p:nvPr/>
            </p:nvSpPr>
            <p:spPr>
              <a:xfrm>
                <a:off x="2385082" y="1721013"/>
                <a:ext cx="612648" cy="612648"/>
              </a:xfrm>
              <a:prstGeom prst="flowChartDelay">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135" name="Gruppieren 134">
              <a:extLst>
                <a:ext uri="{FF2B5EF4-FFF2-40B4-BE49-F238E27FC236}">
                  <a16:creationId xmlns:a16="http://schemas.microsoft.com/office/drawing/2014/main" id="{C6B5CDCE-583B-4E1E-A714-3E08DBB9C12A}"/>
                </a:ext>
              </a:extLst>
            </p:cNvPr>
            <p:cNvGrpSpPr/>
            <p:nvPr/>
          </p:nvGrpSpPr>
          <p:grpSpPr>
            <a:xfrm>
              <a:off x="7731713" y="4539556"/>
              <a:ext cx="307995" cy="227132"/>
              <a:chOff x="2385082" y="1721013"/>
              <a:chExt cx="830761" cy="612648"/>
            </a:xfrm>
          </p:grpSpPr>
          <p:sp>
            <p:nvSpPr>
              <p:cNvPr id="138" name="Freihandform: Form 137">
                <a:extLst>
                  <a:ext uri="{FF2B5EF4-FFF2-40B4-BE49-F238E27FC236}">
                    <a16:creationId xmlns:a16="http://schemas.microsoft.com/office/drawing/2014/main" id="{823EF2C8-09FE-4333-8369-05C6DE2A63F9}"/>
                  </a:ext>
                </a:extLst>
              </p:cNvPr>
              <p:cNvSpPr/>
              <p:nvPr/>
            </p:nvSpPr>
            <p:spPr>
              <a:xfrm>
                <a:off x="2997730" y="202733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Flussdiagramm: Verzögerung 138">
                <a:extLst>
                  <a:ext uri="{FF2B5EF4-FFF2-40B4-BE49-F238E27FC236}">
                    <a16:creationId xmlns:a16="http://schemas.microsoft.com/office/drawing/2014/main" id="{778FF2FD-8F3D-4951-A5FF-ACB885D078A6}"/>
                  </a:ext>
                </a:extLst>
              </p:cNvPr>
              <p:cNvSpPr/>
              <p:nvPr/>
            </p:nvSpPr>
            <p:spPr>
              <a:xfrm>
                <a:off x="2385082" y="1721013"/>
                <a:ext cx="612648" cy="612648"/>
              </a:xfrm>
              <a:prstGeom prst="flowChartDelay">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140" name="Rechteck 139">
              <a:extLst>
                <a:ext uri="{FF2B5EF4-FFF2-40B4-BE49-F238E27FC236}">
                  <a16:creationId xmlns:a16="http://schemas.microsoft.com/office/drawing/2014/main" id="{4636F687-7F9D-47E5-A5A8-FAC78AD7BEE4}"/>
                </a:ext>
              </a:extLst>
            </p:cNvPr>
            <p:cNvSpPr/>
            <p:nvPr/>
          </p:nvSpPr>
          <p:spPr>
            <a:xfrm>
              <a:off x="7137437" y="4408201"/>
              <a:ext cx="388932" cy="4898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Freihandform: Form 144">
              <a:extLst>
                <a:ext uri="{FF2B5EF4-FFF2-40B4-BE49-F238E27FC236}">
                  <a16:creationId xmlns:a16="http://schemas.microsoft.com/office/drawing/2014/main" id="{6A0925DF-3863-4E8F-8AC1-0D93516D0CBA}"/>
                </a:ext>
              </a:extLst>
            </p:cNvPr>
            <p:cNvSpPr/>
            <p:nvPr/>
          </p:nvSpPr>
          <p:spPr>
            <a:xfrm>
              <a:off x="6707954" y="4649671"/>
              <a:ext cx="127098" cy="70610"/>
            </a:xfrm>
            <a:custGeom>
              <a:avLst/>
              <a:gdLst>
                <a:gd name="connsiteX0" fmla="*/ 0 w 127098"/>
                <a:gd name="connsiteY0" fmla="*/ 0 h 70610"/>
                <a:gd name="connsiteX1" fmla="*/ 52957 w 127098"/>
                <a:gd name="connsiteY1" fmla="*/ 0 h 70610"/>
                <a:gd name="connsiteX2" fmla="*/ 52957 w 127098"/>
                <a:gd name="connsiteY2" fmla="*/ 70610 h 70610"/>
                <a:gd name="connsiteX3" fmla="*/ 127098 w 127098"/>
                <a:gd name="connsiteY3" fmla="*/ 70610 h 70610"/>
              </a:gdLst>
              <a:ahLst/>
              <a:cxnLst>
                <a:cxn ang="0">
                  <a:pos x="connsiteX0" y="connsiteY0"/>
                </a:cxn>
                <a:cxn ang="0">
                  <a:pos x="connsiteX1" y="connsiteY1"/>
                </a:cxn>
                <a:cxn ang="0">
                  <a:pos x="connsiteX2" y="connsiteY2"/>
                </a:cxn>
                <a:cxn ang="0">
                  <a:pos x="connsiteX3" y="connsiteY3"/>
                </a:cxn>
              </a:cxnLst>
              <a:rect l="l" t="t" r="r" b="b"/>
              <a:pathLst>
                <a:path w="127098" h="70610">
                  <a:moveTo>
                    <a:pt x="0" y="0"/>
                  </a:moveTo>
                  <a:lnTo>
                    <a:pt x="52957" y="0"/>
                  </a:lnTo>
                  <a:lnTo>
                    <a:pt x="52957" y="70610"/>
                  </a:lnTo>
                  <a:lnTo>
                    <a:pt x="127098" y="7061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Form 145">
              <a:extLst>
                <a:ext uri="{FF2B5EF4-FFF2-40B4-BE49-F238E27FC236}">
                  <a16:creationId xmlns:a16="http://schemas.microsoft.com/office/drawing/2014/main" id="{5478A7F3-E3F4-42A7-ACFD-F10926AFB65F}"/>
                </a:ext>
              </a:extLst>
            </p:cNvPr>
            <p:cNvSpPr/>
            <p:nvPr/>
          </p:nvSpPr>
          <p:spPr>
            <a:xfrm flipV="1">
              <a:off x="6707954" y="4578796"/>
              <a:ext cx="127098" cy="70610"/>
            </a:xfrm>
            <a:custGeom>
              <a:avLst/>
              <a:gdLst>
                <a:gd name="connsiteX0" fmla="*/ 0 w 127098"/>
                <a:gd name="connsiteY0" fmla="*/ 0 h 70610"/>
                <a:gd name="connsiteX1" fmla="*/ 52957 w 127098"/>
                <a:gd name="connsiteY1" fmla="*/ 0 h 70610"/>
                <a:gd name="connsiteX2" fmla="*/ 52957 w 127098"/>
                <a:gd name="connsiteY2" fmla="*/ 70610 h 70610"/>
                <a:gd name="connsiteX3" fmla="*/ 127098 w 127098"/>
                <a:gd name="connsiteY3" fmla="*/ 70610 h 70610"/>
              </a:gdLst>
              <a:ahLst/>
              <a:cxnLst>
                <a:cxn ang="0">
                  <a:pos x="connsiteX0" y="connsiteY0"/>
                </a:cxn>
                <a:cxn ang="0">
                  <a:pos x="connsiteX1" y="connsiteY1"/>
                </a:cxn>
                <a:cxn ang="0">
                  <a:pos x="connsiteX2" y="connsiteY2"/>
                </a:cxn>
                <a:cxn ang="0">
                  <a:pos x="connsiteX3" y="connsiteY3"/>
                </a:cxn>
              </a:cxnLst>
              <a:rect l="l" t="t" r="r" b="b"/>
              <a:pathLst>
                <a:path w="127098" h="70610">
                  <a:moveTo>
                    <a:pt x="0" y="0"/>
                  </a:moveTo>
                  <a:lnTo>
                    <a:pt x="52957" y="0"/>
                  </a:lnTo>
                  <a:lnTo>
                    <a:pt x="52957" y="70610"/>
                  </a:lnTo>
                  <a:lnTo>
                    <a:pt x="127098" y="7061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7" name="Freihandform: Form 146">
              <a:extLst>
                <a:ext uri="{FF2B5EF4-FFF2-40B4-BE49-F238E27FC236}">
                  <a16:creationId xmlns:a16="http://schemas.microsoft.com/office/drawing/2014/main" id="{9BB26629-A21D-4EA7-A900-0D535650B09A}"/>
                </a:ext>
              </a:extLst>
            </p:cNvPr>
            <p:cNvSpPr/>
            <p:nvPr/>
          </p:nvSpPr>
          <p:spPr>
            <a:xfrm>
              <a:off x="6224275" y="4459024"/>
              <a:ext cx="607246" cy="194178"/>
            </a:xfrm>
            <a:custGeom>
              <a:avLst/>
              <a:gdLst>
                <a:gd name="connsiteX0" fmla="*/ 607246 w 607246"/>
                <a:gd name="connsiteY0" fmla="*/ 0 h 194178"/>
                <a:gd name="connsiteX1" fmla="*/ 109445 w 607246"/>
                <a:gd name="connsiteY1" fmla="*/ 0 h 194178"/>
                <a:gd name="connsiteX2" fmla="*/ 109445 w 607246"/>
                <a:gd name="connsiteY2" fmla="*/ 194178 h 194178"/>
                <a:gd name="connsiteX3" fmla="*/ 0 w 607246"/>
                <a:gd name="connsiteY3" fmla="*/ 194178 h 194178"/>
              </a:gdLst>
              <a:ahLst/>
              <a:cxnLst>
                <a:cxn ang="0">
                  <a:pos x="connsiteX0" y="connsiteY0"/>
                </a:cxn>
                <a:cxn ang="0">
                  <a:pos x="connsiteX1" y="connsiteY1"/>
                </a:cxn>
                <a:cxn ang="0">
                  <a:pos x="connsiteX2" y="connsiteY2"/>
                </a:cxn>
                <a:cxn ang="0">
                  <a:pos x="connsiteX3" y="connsiteY3"/>
                </a:cxn>
              </a:cxnLst>
              <a:rect l="l" t="t" r="r" b="b"/>
              <a:pathLst>
                <a:path w="607246" h="194178">
                  <a:moveTo>
                    <a:pt x="607246" y="0"/>
                  </a:moveTo>
                  <a:lnTo>
                    <a:pt x="109445" y="0"/>
                  </a:lnTo>
                  <a:lnTo>
                    <a:pt x="109445" y="194178"/>
                  </a:lnTo>
                  <a:lnTo>
                    <a:pt x="0" y="194178"/>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Freihandform: Form 147">
              <a:extLst>
                <a:ext uri="{FF2B5EF4-FFF2-40B4-BE49-F238E27FC236}">
                  <a16:creationId xmlns:a16="http://schemas.microsoft.com/office/drawing/2014/main" id="{7959FF17-6516-442C-AA49-DB5081AD9FCC}"/>
                </a:ext>
              </a:extLst>
            </p:cNvPr>
            <p:cNvSpPr/>
            <p:nvPr/>
          </p:nvSpPr>
          <p:spPr>
            <a:xfrm flipV="1">
              <a:off x="6225537" y="4652807"/>
              <a:ext cx="607246" cy="194178"/>
            </a:xfrm>
            <a:custGeom>
              <a:avLst/>
              <a:gdLst>
                <a:gd name="connsiteX0" fmla="*/ 607246 w 607246"/>
                <a:gd name="connsiteY0" fmla="*/ 0 h 194178"/>
                <a:gd name="connsiteX1" fmla="*/ 109445 w 607246"/>
                <a:gd name="connsiteY1" fmla="*/ 0 h 194178"/>
                <a:gd name="connsiteX2" fmla="*/ 109445 w 607246"/>
                <a:gd name="connsiteY2" fmla="*/ 194178 h 194178"/>
                <a:gd name="connsiteX3" fmla="*/ 0 w 607246"/>
                <a:gd name="connsiteY3" fmla="*/ 194178 h 194178"/>
              </a:gdLst>
              <a:ahLst/>
              <a:cxnLst>
                <a:cxn ang="0">
                  <a:pos x="connsiteX0" y="connsiteY0"/>
                </a:cxn>
                <a:cxn ang="0">
                  <a:pos x="connsiteX1" y="connsiteY1"/>
                </a:cxn>
                <a:cxn ang="0">
                  <a:pos x="connsiteX2" y="connsiteY2"/>
                </a:cxn>
                <a:cxn ang="0">
                  <a:pos x="connsiteX3" y="connsiteY3"/>
                </a:cxn>
              </a:cxnLst>
              <a:rect l="l" t="t" r="r" b="b"/>
              <a:pathLst>
                <a:path w="607246" h="194178">
                  <a:moveTo>
                    <a:pt x="607246" y="0"/>
                  </a:moveTo>
                  <a:lnTo>
                    <a:pt x="109445" y="0"/>
                  </a:lnTo>
                  <a:lnTo>
                    <a:pt x="109445" y="194178"/>
                  </a:lnTo>
                  <a:lnTo>
                    <a:pt x="0" y="194178"/>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Ellipse 141">
              <a:extLst>
                <a:ext uri="{FF2B5EF4-FFF2-40B4-BE49-F238E27FC236}">
                  <a16:creationId xmlns:a16="http://schemas.microsoft.com/office/drawing/2014/main" id="{399AF97C-52AA-4E4E-93CD-80E35F9C55E4}"/>
                </a:ext>
              </a:extLst>
            </p:cNvPr>
            <p:cNvSpPr/>
            <p:nvPr/>
          </p:nvSpPr>
          <p:spPr>
            <a:xfrm>
              <a:off x="6761562" y="4813152"/>
              <a:ext cx="63811" cy="63811"/>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49" name="Freihandform: Form 148">
              <a:extLst>
                <a:ext uri="{FF2B5EF4-FFF2-40B4-BE49-F238E27FC236}">
                  <a16:creationId xmlns:a16="http://schemas.microsoft.com/office/drawing/2014/main" id="{92EA6381-9F94-4B98-BD3A-6ABA04A80A3C}"/>
                </a:ext>
              </a:extLst>
            </p:cNvPr>
            <p:cNvSpPr/>
            <p:nvPr/>
          </p:nvSpPr>
          <p:spPr>
            <a:xfrm>
              <a:off x="6390208" y="4713221"/>
              <a:ext cx="74141" cy="526045"/>
            </a:xfrm>
            <a:custGeom>
              <a:avLst/>
              <a:gdLst>
                <a:gd name="connsiteX0" fmla="*/ 0 w 74141"/>
                <a:gd name="connsiteY0" fmla="*/ 526045 h 526045"/>
                <a:gd name="connsiteX1" fmla="*/ 0 w 74141"/>
                <a:gd name="connsiteY1" fmla="*/ 0 h 526045"/>
                <a:gd name="connsiteX2" fmla="*/ 74141 w 74141"/>
                <a:gd name="connsiteY2" fmla="*/ 0 h 526045"/>
              </a:gdLst>
              <a:ahLst/>
              <a:cxnLst>
                <a:cxn ang="0">
                  <a:pos x="connsiteX0" y="connsiteY0"/>
                </a:cxn>
                <a:cxn ang="0">
                  <a:pos x="connsiteX1" y="connsiteY1"/>
                </a:cxn>
                <a:cxn ang="0">
                  <a:pos x="connsiteX2" y="connsiteY2"/>
                </a:cxn>
              </a:cxnLst>
              <a:rect l="l" t="t" r="r" b="b"/>
              <a:pathLst>
                <a:path w="74141" h="526045">
                  <a:moveTo>
                    <a:pt x="0" y="526045"/>
                  </a:moveTo>
                  <a:lnTo>
                    <a:pt x="0" y="0"/>
                  </a:lnTo>
                  <a:lnTo>
                    <a:pt x="74141"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Ellipse 140">
              <a:extLst>
                <a:ext uri="{FF2B5EF4-FFF2-40B4-BE49-F238E27FC236}">
                  <a16:creationId xmlns:a16="http://schemas.microsoft.com/office/drawing/2014/main" id="{58D1E61F-A5D4-4611-8081-6CCAD2E0EF61}"/>
                </a:ext>
              </a:extLst>
            </p:cNvPr>
            <p:cNvSpPr/>
            <p:nvPr/>
          </p:nvSpPr>
          <p:spPr>
            <a:xfrm>
              <a:off x="6409527" y="4681849"/>
              <a:ext cx="63811" cy="63811"/>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150" name="Freihandform: Form 149">
              <a:extLst>
                <a:ext uri="{FF2B5EF4-FFF2-40B4-BE49-F238E27FC236}">
                  <a16:creationId xmlns:a16="http://schemas.microsoft.com/office/drawing/2014/main" id="{0A4C254A-215E-48D1-9819-500129569130}"/>
                </a:ext>
              </a:extLst>
            </p:cNvPr>
            <p:cNvSpPr/>
            <p:nvPr/>
          </p:nvSpPr>
          <p:spPr>
            <a:xfrm>
              <a:off x="6390208" y="4077730"/>
              <a:ext cx="81202" cy="515453"/>
            </a:xfrm>
            <a:custGeom>
              <a:avLst/>
              <a:gdLst>
                <a:gd name="connsiteX0" fmla="*/ 0 w 81202"/>
                <a:gd name="connsiteY0" fmla="*/ 0 h 515453"/>
                <a:gd name="connsiteX1" fmla="*/ 0 w 81202"/>
                <a:gd name="connsiteY1" fmla="*/ 515453 h 515453"/>
                <a:gd name="connsiteX2" fmla="*/ 81202 w 81202"/>
                <a:gd name="connsiteY2" fmla="*/ 515453 h 515453"/>
              </a:gdLst>
              <a:ahLst/>
              <a:cxnLst>
                <a:cxn ang="0">
                  <a:pos x="connsiteX0" y="connsiteY0"/>
                </a:cxn>
                <a:cxn ang="0">
                  <a:pos x="connsiteX1" y="connsiteY1"/>
                </a:cxn>
                <a:cxn ang="0">
                  <a:pos x="connsiteX2" y="connsiteY2"/>
                </a:cxn>
              </a:cxnLst>
              <a:rect l="l" t="t" r="r" b="b"/>
              <a:pathLst>
                <a:path w="81202" h="515453">
                  <a:moveTo>
                    <a:pt x="0" y="0"/>
                  </a:moveTo>
                  <a:lnTo>
                    <a:pt x="0" y="515453"/>
                  </a:lnTo>
                  <a:lnTo>
                    <a:pt x="81202" y="51545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1" name="Freihandform: Form 150">
              <a:extLst>
                <a:ext uri="{FF2B5EF4-FFF2-40B4-BE49-F238E27FC236}">
                  <a16:creationId xmlns:a16="http://schemas.microsoft.com/office/drawing/2014/main" id="{539F6524-268D-4E56-9BA2-C56948BE15EA}"/>
                </a:ext>
              </a:extLst>
            </p:cNvPr>
            <p:cNvSpPr/>
            <p:nvPr/>
          </p:nvSpPr>
          <p:spPr>
            <a:xfrm>
              <a:off x="7527030" y="4526103"/>
              <a:ext cx="201239" cy="130629"/>
            </a:xfrm>
            <a:custGeom>
              <a:avLst/>
              <a:gdLst>
                <a:gd name="connsiteX0" fmla="*/ 0 w 201239"/>
                <a:gd name="connsiteY0" fmla="*/ 0 h 130629"/>
                <a:gd name="connsiteX1" fmla="*/ 70610 w 201239"/>
                <a:gd name="connsiteY1" fmla="*/ 0 h 130629"/>
                <a:gd name="connsiteX2" fmla="*/ 70610 w 201239"/>
                <a:gd name="connsiteY2" fmla="*/ 130629 h 130629"/>
                <a:gd name="connsiteX3" fmla="*/ 201239 w 201239"/>
                <a:gd name="connsiteY3" fmla="*/ 130629 h 130629"/>
              </a:gdLst>
              <a:ahLst/>
              <a:cxnLst>
                <a:cxn ang="0">
                  <a:pos x="connsiteX0" y="connsiteY0"/>
                </a:cxn>
                <a:cxn ang="0">
                  <a:pos x="connsiteX1" y="connsiteY1"/>
                </a:cxn>
                <a:cxn ang="0">
                  <a:pos x="connsiteX2" y="connsiteY2"/>
                </a:cxn>
                <a:cxn ang="0">
                  <a:pos x="connsiteX3" y="connsiteY3"/>
                </a:cxn>
              </a:cxnLst>
              <a:rect l="l" t="t" r="r" b="b"/>
              <a:pathLst>
                <a:path w="201239" h="130629">
                  <a:moveTo>
                    <a:pt x="0" y="0"/>
                  </a:moveTo>
                  <a:lnTo>
                    <a:pt x="70610" y="0"/>
                  </a:lnTo>
                  <a:lnTo>
                    <a:pt x="70610" y="130629"/>
                  </a:lnTo>
                  <a:lnTo>
                    <a:pt x="201239" y="13062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2" name="Freihandform: Form 151">
              <a:extLst>
                <a:ext uri="{FF2B5EF4-FFF2-40B4-BE49-F238E27FC236}">
                  <a16:creationId xmlns:a16="http://schemas.microsoft.com/office/drawing/2014/main" id="{F121F3B9-169E-4688-8D78-261B0C52C884}"/>
                </a:ext>
              </a:extLst>
            </p:cNvPr>
            <p:cNvSpPr/>
            <p:nvPr/>
          </p:nvSpPr>
          <p:spPr>
            <a:xfrm>
              <a:off x="6397269" y="4709690"/>
              <a:ext cx="1334530" cy="310684"/>
            </a:xfrm>
            <a:custGeom>
              <a:avLst/>
              <a:gdLst>
                <a:gd name="connsiteX0" fmla="*/ 0 w 1334530"/>
                <a:gd name="connsiteY0" fmla="*/ 310684 h 310684"/>
                <a:gd name="connsiteX1" fmla="*/ 1253329 w 1334530"/>
                <a:gd name="connsiteY1" fmla="*/ 310684 h 310684"/>
                <a:gd name="connsiteX2" fmla="*/ 1253329 w 1334530"/>
                <a:gd name="connsiteY2" fmla="*/ 0 h 310684"/>
                <a:gd name="connsiteX3" fmla="*/ 1334530 w 1334530"/>
                <a:gd name="connsiteY3" fmla="*/ 0 h 310684"/>
              </a:gdLst>
              <a:ahLst/>
              <a:cxnLst>
                <a:cxn ang="0">
                  <a:pos x="connsiteX0" y="connsiteY0"/>
                </a:cxn>
                <a:cxn ang="0">
                  <a:pos x="connsiteX1" y="connsiteY1"/>
                </a:cxn>
                <a:cxn ang="0">
                  <a:pos x="connsiteX2" y="connsiteY2"/>
                </a:cxn>
                <a:cxn ang="0">
                  <a:pos x="connsiteX3" y="connsiteY3"/>
                </a:cxn>
              </a:cxnLst>
              <a:rect l="l" t="t" r="r" b="b"/>
              <a:pathLst>
                <a:path w="1334530" h="310684">
                  <a:moveTo>
                    <a:pt x="0" y="310684"/>
                  </a:moveTo>
                  <a:lnTo>
                    <a:pt x="1253329" y="310684"/>
                  </a:lnTo>
                  <a:lnTo>
                    <a:pt x="1253329" y="0"/>
                  </a:lnTo>
                  <a:lnTo>
                    <a:pt x="133453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3" name="Freihandform: Form 152">
              <a:extLst>
                <a:ext uri="{FF2B5EF4-FFF2-40B4-BE49-F238E27FC236}">
                  <a16:creationId xmlns:a16="http://schemas.microsoft.com/office/drawing/2014/main" id="{C1E2517A-6A85-4343-A884-2E983FFAEAFE}"/>
                </a:ext>
              </a:extLst>
            </p:cNvPr>
            <p:cNvSpPr/>
            <p:nvPr/>
          </p:nvSpPr>
          <p:spPr>
            <a:xfrm>
              <a:off x="6393739" y="4282499"/>
              <a:ext cx="1334530" cy="307154"/>
            </a:xfrm>
            <a:custGeom>
              <a:avLst/>
              <a:gdLst>
                <a:gd name="connsiteX0" fmla="*/ 0 w 1334530"/>
                <a:gd name="connsiteY0" fmla="*/ 0 h 307154"/>
                <a:gd name="connsiteX1" fmla="*/ 1253328 w 1334530"/>
                <a:gd name="connsiteY1" fmla="*/ 0 h 307154"/>
                <a:gd name="connsiteX2" fmla="*/ 1253328 w 1334530"/>
                <a:gd name="connsiteY2" fmla="*/ 307154 h 307154"/>
                <a:gd name="connsiteX3" fmla="*/ 1334530 w 1334530"/>
                <a:gd name="connsiteY3" fmla="*/ 307154 h 307154"/>
              </a:gdLst>
              <a:ahLst/>
              <a:cxnLst>
                <a:cxn ang="0">
                  <a:pos x="connsiteX0" y="connsiteY0"/>
                </a:cxn>
                <a:cxn ang="0">
                  <a:pos x="connsiteX1" y="connsiteY1"/>
                </a:cxn>
                <a:cxn ang="0">
                  <a:pos x="connsiteX2" y="connsiteY2"/>
                </a:cxn>
                <a:cxn ang="0">
                  <a:pos x="connsiteX3" y="connsiteY3"/>
                </a:cxn>
              </a:cxnLst>
              <a:rect l="l" t="t" r="r" b="b"/>
              <a:pathLst>
                <a:path w="1334530" h="307154">
                  <a:moveTo>
                    <a:pt x="0" y="0"/>
                  </a:moveTo>
                  <a:lnTo>
                    <a:pt x="1253328" y="0"/>
                  </a:lnTo>
                  <a:lnTo>
                    <a:pt x="1253328" y="307154"/>
                  </a:lnTo>
                  <a:lnTo>
                    <a:pt x="1334530" y="307154"/>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4" name="Textfeld 153">
              <a:extLst>
                <a:ext uri="{FF2B5EF4-FFF2-40B4-BE49-F238E27FC236}">
                  <a16:creationId xmlns:a16="http://schemas.microsoft.com/office/drawing/2014/main" id="{655FD58C-CB20-47D2-A244-D067803D5BA0}"/>
                </a:ext>
              </a:extLst>
            </p:cNvPr>
            <p:cNvSpPr txBox="1"/>
            <p:nvPr/>
          </p:nvSpPr>
          <p:spPr>
            <a:xfrm>
              <a:off x="7068657" y="4335925"/>
              <a:ext cx="264816" cy="338554"/>
            </a:xfrm>
            <a:prstGeom prst="rect">
              <a:avLst/>
            </a:prstGeom>
            <a:noFill/>
          </p:spPr>
          <p:txBody>
            <a:bodyPr wrap="none" rtlCol="0">
              <a:spAutoFit/>
            </a:bodyPr>
            <a:lstStyle/>
            <a:p>
              <a:r>
                <a:rPr lang="de-DE" sz="1600" dirty="0"/>
                <a:t>s</a:t>
              </a:r>
            </a:p>
          </p:txBody>
        </p:sp>
        <p:sp>
          <p:nvSpPr>
            <p:cNvPr id="155" name="Textfeld 154">
              <a:extLst>
                <a:ext uri="{FF2B5EF4-FFF2-40B4-BE49-F238E27FC236}">
                  <a16:creationId xmlns:a16="http://schemas.microsoft.com/office/drawing/2014/main" id="{7A5623A5-2875-4E1E-A975-FCA2B1D22A6D}"/>
                </a:ext>
              </a:extLst>
            </p:cNvPr>
            <p:cNvSpPr txBox="1"/>
            <p:nvPr/>
          </p:nvSpPr>
          <p:spPr>
            <a:xfrm>
              <a:off x="7066976" y="4621241"/>
              <a:ext cx="296876" cy="338554"/>
            </a:xfrm>
            <a:prstGeom prst="rect">
              <a:avLst/>
            </a:prstGeom>
            <a:noFill/>
          </p:spPr>
          <p:txBody>
            <a:bodyPr wrap="none" rtlCol="0">
              <a:spAutoFit/>
            </a:bodyPr>
            <a:lstStyle/>
            <a:p>
              <a:r>
                <a:rPr lang="de-DE" sz="1600" dirty="0"/>
                <a:t>R</a:t>
              </a:r>
            </a:p>
          </p:txBody>
        </p:sp>
        <p:sp>
          <p:nvSpPr>
            <p:cNvPr id="156" name="Textfeld 155">
              <a:extLst>
                <a:ext uri="{FF2B5EF4-FFF2-40B4-BE49-F238E27FC236}">
                  <a16:creationId xmlns:a16="http://schemas.microsoft.com/office/drawing/2014/main" id="{C12F50C7-B9B4-44BF-B915-09A28EC718D2}"/>
                </a:ext>
              </a:extLst>
            </p:cNvPr>
            <p:cNvSpPr txBox="1"/>
            <p:nvPr/>
          </p:nvSpPr>
          <p:spPr>
            <a:xfrm>
              <a:off x="7971914" y="4488769"/>
              <a:ext cx="434734" cy="307777"/>
            </a:xfrm>
            <a:prstGeom prst="rect">
              <a:avLst/>
            </a:prstGeom>
            <a:noFill/>
          </p:spPr>
          <p:txBody>
            <a:bodyPr wrap="none" rtlCol="0">
              <a:spAutoFit/>
            </a:bodyPr>
            <a:lstStyle/>
            <a:p>
              <a:r>
                <a:rPr lang="de-DE" sz="1400" dirty="0"/>
                <a:t>out</a:t>
              </a:r>
            </a:p>
          </p:txBody>
        </p:sp>
        <p:sp>
          <p:nvSpPr>
            <p:cNvPr id="157" name="Textfeld 156">
              <a:extLst>
                <a:ext uri="{FF2B5EF4-FFF2-40B4-BE49-F238E27FC236}">
                  <a16:creationId xmlns:a16="http://schemas.microsoft.com/office/drawing/2014/main" id="{71158A98-DE37-4C9E-988D-A322EE1882CC}"/>
                </a:ext>
              </a:extLst>
            </p:cNvPr>
            <p:cNvSpPr txBox="1"/>
            <p:nvPr/>
          </p:nvSpPr>
          <p:spPr>
            <a:xfrm>
              <a:off x="6097208" y="3835023"/>
              <a:ext cx="551754" cy="276999"/>
            </a:xfrm>
            <a:prstGeom prst="rect">
              <a:avLst/>
            </a:prstGeom>
            <a:noFill/>
          </p:spPr>
          <p:txBody>
            <a:bodyPr wrap="none" rtlCol="0">
              <a:spAutoFit/>
            </a:bodyPr>
            <a:lstStyle/>
            <a:p>
              <a:r>
                <a:rPr lang="de-DE" sz="1200" dirty="0" err="1"/>
                <a:t>select</a:t>
              </a:r>
              <a:endParaRPr lang="de-DE" sz="1200" dirty="0"/>
            </a:p>
          </p:txBody>
        </p:sp>
        <p:sp>
          <p:nvSpPr>
            <p:cNvPr id="158" name="Textfeld 157">
              <a:extLst>
                <a:ext uri="{FF2B5EF4-FFF2-40B4-BE49-F238E27FC236}">
                  <a16:creationId xmlns:a16="http://schemas.microsoft.com/office/drawing/2014/main" id="{043F2864-54A9-4680-B9CE-B2B906B7A733}"/>
                </a:ext>
              </a:extLst>
            </p:cNvPr>
            <p:cNvSpPr txBox="1"/>
            <p:nvPr/>
          </p:nvSpPr>
          <p:spPr>
            <a:xfrm>
              <a:off x="6133331" y="5132183"/>
              <a:ext cx="466346" cy="276999"/>
            </a:xfrm>
            <a:prstGeom prst="rect">
              <a:avLst/>
            </a:prstGeom>
            <a:noFill/>
          </p:spPr>
          <p:txBody>
            <a:bodyPr wrap="none" rtlCol="0">
              <a:spAutoFit/>
            </a:bodyPr>
            <a:lstStyle/>
            <a:p>
              <a:r>
                <a:rPr lang="de-DE" sz="1200" dirty="0" err="1"/>
                <a:t>read</a:t>
              </a:r>
              <a:endParaRPr lang="de-DE" sz="1200" dirty="0"/>
            </a:p>
          </p:txBody>
        </p:sp>
        <p:sp>
          <p:nvSpPr>
            <p:cNvPr id="159" name="Textfeld 158">
              <a:extLst>
                <a:ext uri="{FF2B5EF4-FFF2-40B4-BE49-F238E27FC236}">
                  <a16:creationId xmlns:a16="http://schemas.microsoft.com/office/drawing/2014/main" id="{506C8629-B34D-4787-ADCF-9F219BB8C5DE}"/>
                </a:ext>
              </a:extLst>
            </p:cNvPr>
            <p:cNvSpPr txBox="1"/>
            <p:nvPr/>
          </p:nvSpPr>
          <p:spPr>
            <a:xfrm>
              <a:off x="4014831" y="6518887"/>
              <a:ext cx="449162" cy="276999"/>
            </a:xfrm>
            <a:prstGeom prst="rect">
              <a:avLst/>
            </a:prstGeom>
            <a:noFill/>
          </p:spPr>
          <p:txBody>
            <a:bodyPr wrap="none" rtlCol="0">
              <a:spAutoFit/>
            </a:bodyPr>
            <a:lstStyle/>
            <a:p>
              <a:r>
                <a:rPr lang="de-DE" sz="1200" dirty="0"/>
                <a:t>out</a:t>
              </a:r>
              <a:r>
                <a:rPr lang="de-DE" sz="1200" baseline="-25000" dirty="0"/>
                <a:t>3</a:t>
              </a:r>
            </a:p>
          </p:txBody>
        </p:sp>
        <p:sp>
          <p:nvSpPr>
            <p:cNvPr id="160" name="Textfeld 159">
              <a:extLst>
                <a:ext uri="{FF2B5EF4-FFF2-40B4-BE49-F238E27FC236}">
                  <a16:creationId xmlns:a16="http://schemas.microsoft.com/office/drawing/2014/main" id="{65F0F850-EE0F-4F94-AE4B-060FD19DBB46}"/>
                </a:ext>
              </a:extLst>
            </p:cNvPr>
            <p:cNvSpPr txBox="1"/>
            <p:nvPr/>
          </p:nvSpPr>
          <p:spPr>
            <a:xfrm>
              <a:off x="4571278" y="6518887"/>
              <a:ext cx="449162" cy="276999"/>
            </a:xfrm>
            <a:prstGeom prst="rect">
              <a:avLst/>
            </a:prstGeom>
            <a:noFill/>
          </p:spPr>
          <p:txBody>
            <a:bodyPr wrap="none" rtlCol="0">
              <a:spAutoFit/>
            </a:bodyPr>
            <a:lstStyle/>
            <a:p>
              <a:r>
                <a:rPr lang="de-DE" sz="1200" dirty="0"/>
                <a:t>out</a:t>
              </a:r>
              <a:r>
                <a:rPr lang="de-DE" sz="1200" baseline="-25000" dirty="0"/>
                <a:t>2</a:t>
              </a:r>
            </a:p>
          </p:txBody>
        </p:sp>
        <p:sp>
          <p:nvSpPr>
            <p:cNvPr id="161" name="Textfeld 160">
              <a:extLst>
                <a:ext uri="{FF2B5EF4-FFF2-40B4-BE49-F238E27FC236}">
                  <a16:creationId xmlns:a16="http://schemas.microsoft.com/office/drawing/2014/main" id="{ECB76509-EAD6-4E39-9A8F-281504A1F928}"/>
                </a:ext>
              </a:extLst>
            </p:cNvPr>
            <p:cNvSpPr txBox="1"/>
            <p:nvPr/>
          </p:nvSpPr>
          <p:spPr>
            <a:xfrm>
              <a:off x="5113736" y="6518887"/>
              <a:ext cx="449162" cy="276999"/>
            </a:xfrm>
            <a:prstGeom prst="rect">
              <a:avLst/>
            </a:prstGeom>
            <a:noFill/>
          </p:spPr>
          <p:txBody>
            <a:bodyPr wrap="none" rtlCol="0">
              <a:spAutoFit/>
            </a:bodyPr>
            <a:lstStyle/>
            <a:p>
              <a:r>
                <a:rPr lang="de-DE" sz="1200" dirty="0"/>
                <a:t>out</a:t>
              </a:r>
              <a:r>
                <a:rPr lang="de-DE" sz="1200" baseline="-25000" dirty="0"/>
                <a:t>1</a:t>
              </a:r>
            </a:p>
          </p:txBody>
        </p:sp>
        <p:sp>
          <p:nvSpPr>
            <p:cNvPr id="162" name="Textfeld 161">
              <a:extLst>
                <a:ext uri="{FF2B5EF4-FFF2-40B4-BE49-F238E27FC236}">
                  <a16:creationId xmlns:a16="http://schemas.microsoft.com/office/drawing/2014/main" id="{7FC72268-01C8-4F01-966D-05CABA6E2133}"/>
                </a:ext>
              </a:extLst>
            </p:cNvPr>
            <p:cNvSpPr txBox="1"/>
            <p:nvPr/>
          </p:nvSpPr>
          <p:spPr>
            <a:xfrm>
              <a:off x="5653130" y="6518887"/>
              <a:ext cx="449162" cy="276999"/>
            </a:xfrm>
            <a:prstGeom prst="rect">
              <a:avLst/>
            </a:prstGeom>
            <a:noFill/>
          </p:spPr>
          <p:txBody>
            <a:bodyPr wrap="none" rtlCol="0">
              <a:spAutoFit/>
            </a:bodyPr>
            <a:lstStyle/>
            <a:p>
              <a:r>
                <a:rPr lang="de-DE" sz="1200" dirty="0"/>
                <a:t>out</a:t>
              </a:r>
              <a:r>
                <a:rPr lang="de-DE" sz="1200" baseline="-25000" dirty="0"/>
                <a:t>0</a:t>
              </a:r>
            </a:p>
          </p:txBody>
        </p:sp>
        <p:sp>
          <p:nvSpPr>
            <p:cNvPr id="163" name="Textfeld 162">
              <a:extLst>
                <a:ext uri="{FF2B5EF4-FFF2-40B4-BE49-F238E27FC236}">
                  <a16:creationId xmlns:a16="http://schemas.microsoft.com/office/drawing/2014/main" id="{EDD593FC-6DBC-495D-A1E2-8800B94EC538}"/>
                </a:ext>
              </a:extLst>
            </p:cNvPr>
            <p:cNvSpPr txBox="1"/>
            <p:nvPr/>
          </p:nvSpPr>
          <p:spPr>
            <a:xfrm rot="16200000">
              <a:off x="2717482" y="5200511"/>
              <a:ext cx="1016625" cy="307777"/>
            </a:xfrm>
            <a:prstGeom prst="rect">
              <a:avLst/>
            </a:prstGeom>
            <a:noFill/>
          </p:spPr>
          <p:txBody>
            <a:bodyPr wrap="none" rtlCol="0">
              <a:spAutoFit/>
            </a:bodyPr>
            <a:lstStyle/>
            <a:p>
              <a:r>
                <a:rPr lang="de-DE" sz="1400" dirty="0"/>
                <a:t>1:4 DEMUX</a:t>
              </a:r>
            </a:p>
          </p:txBody>
        </p:sp>
        <p:sp>
          <p:nvSpPr>
            <p:cNvPr id="164" name="Textfeld 163">
              <a:extLst>
                <a:ext uri="{FF2B5EF4-FFF2-40B4-BE49-F238E27FC236}">
                  <a16:creationId xmlns:a16="http://schemas.microsoft.com/office/drawing/2014/main" id="{30E6F804-BA87-4503-9FFD-BEA48967D3DC}"/>
                </a:ext>
              </a:extLst>
            </p:cNvPr>
            <p:cNvSpPr txBox="1"/>
            <p:nvPr/>
          </p:nvSpPr>
          <p:spPr>
            <a:xfrm>
              <a:off x="3407425" y="3851349"/>
              <a:ext cx="445956" cy="261610"/>
            </a:xfrm>
            <a:prstGeom prst="rect">
              <a:avLst/>
            </a:prstGeom>
            <a:noFill/>
          </p:spPr>
          <p:txBody>
            <a:bodyPr wrap="none" rtlCol="0">
              <a:spAutoFit/>
            </a:bodyPr>
            <a:lstStyle/>
            <a:p>
              <a:r>
                <a:rPr lang="de-DE" sz="1050" dirty="0" err="1"/>
                <a:t>read</a:t>
              </a:r>
              <a:endParaRPr lang="de-DE" sz="1050" dirty="0"/>
            </a:p>
          </p:txBody>
        </p:sp>
        <p:sp>
          <p:nvSpPr>
            <p:cNvPr id="165" name="Textfeld 164">
              <a:extLst>
                <a:ext uri="{FF2B5EF4-FFF2-40B4-BE49-F238E27FC236}">
                  <a16:creationId xmlns:a16="http://schemas.microsoft.com/office/drawing/2014/main" id="{CF7E484E-B504-4AF9-8A88-C33564E2F2CA}"/>
                </a:ext>
              </a:extLst>
            </p:cNvPr>
            <p:cNvSpPr txBox="1"/>
            <p:nvPr/>
          </p:nvSpPr>
          <p:spPr>
            <a:xfrm>
              <a:off x="3689425" y="3851349"/>
              <a:ext cx="338554" cy="261610"/>
            </a:xfrm>
            <a:prstGeom prst="rect">
              <a:avLst/>
            </a:prstGeom>
            <a:noFill/>
          </p:spPr>
          <p:txBody>
            <a:bodyPr wrap="none" rtlCol="0">
              <a:spAutoFit/>
            </a:bodyPr>
            <a:lstStyle/>
            <a:p>
              <a:r>
                <a:rPr lang="de-DE" sz="1050" dirty="0"/>
                <a:t>in</a:t>
              </a:r>
              <a:r>
                <a:rPr lang="de-DE" sz="1050" baseline="-25000" dirty="0"/>
                <a:t>3</a:t>
              </a:r>
            </a:p>
          </p:txBody>
        </p:sp>
        <p:sp>
          <p:nvSpPr>
            <p:cNvPr id="166" name="Textfeld 165">
              <a:extLst>
                <a:ext uri="{FF2B5EF4-FFF2-40B4-BE49-F238E27FC236}">
                  <a16:creationId xmlns:a16="http://schemas.microsoft.com/office/drawing/2014/main" id="{14445070-532F-4F58-A2B7-152DA89F6097}"/>
                </a:ext>
              </a:extLst>
            </p:cNvPr>
            <p:cNvSpPr txBox="1"/>
            <p:nvPr/>
          </p:nvSpPr>
          <p:spPr>
            <a:xfrm>
              <a:off x="4214446" y="3851349"/>
              <a:ext cx="338554" cy="261610"/>
            </a:xfrm>
            <a:prstGeom prst="rect">
              <a:avLst/>
            </a:prstGeom>
            <a:noFill/>
          </p:spPr>
          <p:txBody>
            <a:bodyPr wrap="none" rtlCol="0">
              <a:spAutoFit/>
            </a:bodyPr>
            <a:lstStyle/>
            <a:p>
              <a:r>
                <a:rPr lang="de-DE" sz="1050" dirty="0"/>
                <a:t>in</a:t>
              </a:r>
              <a:r>
                <a:rPr lang="de-DE" sz="1050" baseline="-25000" dirty="0"/>
                <a:t>2</a:t>
              </a:r>
            </a:p>
          </p:txBody>
        </p:sp>
        <p:sp>
          <p:nvSpPr>
            <p:cNvPr id="167" name="Textfeld 166">
              <a:extLst>
                <a:ext uri="{FF2B5EF4-FFF2-40B4-BE49-F238E27FC236}">
                  <a16:creationId xmlns:a16="http://schemas.microsoft.com/office/drawing/2014/main" id="{B9428537-7CE1-4E5A-A92A-204BE383D451}"/>
                </a:ext>
              </a:extLst>
            </p:cNvPr>
            <p:cNvSpPr txBox="1"/>
            <p:nvPr/>
          </p:nvSpPr>
          <p:spPr>
            <a:xfrm>
              <a:off x="4748193" y="3851349"/>
              <a:ext cx="338554" cy="261610"/>
            </a:xfrm>
            <a:prstGeom prst="rect">
              <a:avLst/>
            </a:prstGeom>
            <a:noFill/>
          </p:spPr>
          <p:txBody>
            <a:bodyPr wrap="none" rtlCol="0">
              <a:spAutoFit/>
            </a:bodyPr>
            <a:lstStyle/>
            <a:p>
              <a:r>
                <a:rPr lang="de-DE" sz="1050" dirty="0"/>
                <a:t>in</a:t>
              </a:r>
              <a:r>
                <a:rPr lang="de-DE" sz="1050" baseline="-25000" dirty="0"/>
                <a:t>1</a:t>
              </a:r>
            </a:p>
          </p:txBody>
        </p:sp>
        <p:sp>
          <p:nvSpPr>
            <p:cNvPr id="168" name="Textfeld 167">
              <a:extLst>
                <a:ext uri="{FF2B5EF4-FFF2-40B4-BE49-F238E27FC236}">
                  <a16:creationId xmlns:a16="http://schemas.microsoft.com/office/drawing/2014/main" id="{A96EAA2E-5CBB-40D4-8E3C-E1F0BDA641A4}"/>
                </a:ext>
              </a:extLst>
            </p:cNvPr>
            <p:cNvSpPr txBox="1"/>
            <p:nvPr/>
          </p:nvSpPr>
          <p:spPr>
            <a:xfrm>
              <a:off x="5302167" y="3851349"/>
              <a:ext cx="338554" cy="261610"/>
            </a:xfrm>
            <a:prstGeom prst="rect">
              <a:avLst/>
            </a:prstGeom>
            <a:noFill/>
          </p:spPr>
          <p:txBody>
            <a:bodyPr wrap="none" rtlCol="0">
              <a:spAutoFit/>
            </a:bodyPr>
            <a:lstStyle/>
            <a:p>
              <a:r>
                <a:rPr lang="de-DE" sz="1050" dirty="0"/>
                <a:t>in</a:t>
              </a:r>
              <a:r>
                <a:rPr lang="de-DE" sz="1050" baseline="-25000" dirty="0"/>
                <a:t>0</a:t>
              </a:r>
            </a:p>
          </p:txBody>
        </p:sp>
        <p:sp>
          <p:nvSpPr>
            <p:cNvPr id="169" name="Textfeld 168">
              <a:extLst>
                <a:ext uri="{FF2B5EF4-FFF2-40B4-BE49-F238E27FC236}">
                  <a16:creationId xmlns:a16="http://schemas.microsoft.com/office/drawing/2014/main" id="{D6E8CE2C-0331-4B46-B895-6C1133180EE7}"/>
                </a:ext>
              </a:extLst>
            </p:cNvPr>
            <p:cNvSpPr txBox="1"/>
            <p:nvPr/>
          </p:nvSpPr>
          <p:spPr>
            <a:xfrm>
              <a:off x="2899400" y="3851349"/>
              <a:ext cx="423514" cy="261610"/>
            </a:xfrm>
            <a:prstGeom prst="rect">
              <a:avLst/>
            </a:prstGeom>
            <a:noFill/>
          </p:spPr>
          <p:txBody>
            <a:bodyPr wrap="none" rtlCol="0">
              <a:spAutoFit/>
            </a:bodyPr>
            <a:lstStyle/>
            <a:p>
              <a:r>
                <a:rPr lang="de-DE" sz="1050" dirty="0"/>
                <a:t>abr</a:t>
              </a:r>
              <a:r>
                <a:rPr lang="de-DE" sz="1050" baseline="-25000" dirty="0"/>
                <a:t>1</a:t>
              </a:r>
            </a:p>
          </p:txBody>
        </p:sp>
        <p:sp>
          <p:nvSpPr>
            <p:cNvPr id="170" name="Textfeld 169">
              <a:extLst>
                <a:ext uri="{FF2B5EF4-FFF2-40B4-BE49-F238E27FC236}">
                  <a16:creationId xmlns:a16="http://schemas.microsoft.com/office/drawing/2014/main" id="{C3AB1CD8-2599-4526-BCB7-7DF9F8D41906}"/>
                </a:ext>
              </a:extLst>
            </p:cNvPr>
            <p:cNvSpPr txBox="1"/>
            <p:nvPr/>
          </p:nvSpPr>
          <p:spPr>
            <a:xfrm>
              <a:off x="3144510" y="3851349"/>
              <a:ext cx="423514" cy="261610"/>
            </a:xfrm>
            <a:prstGeom prst="rect">
              <a:avLst/>
            </a:prstGeom>
            <a:noFill/>
          </p:spPr>
          <p:txBody>
            <a:bodyPr wrap="none" rtlCol="0">
              <a:spAutoFit/>
            </a:bodyPr>
            <a:lstStyle/>
            <a:p>
              <a:r>
                <a:rPr lang="de-DE" sz="1050" dirty="0"/>
                <a:t>abr</a:t>
              </a:r>
              <a:r>
                <a:rPr lang="de-DE" sz="1050" baseline="-25000" dirty="0"/>
                <a:t>0</a:t>
              </a:r>
            </a:p>
          </p:txBody>
        </p:sp>
        <p:sp>
          <p:nvSpPr>
            <p:cNvPr id="171" name="Textfeld 170">
              <a:extLst>
                <a:ext uri="{FF2B5EF4-FFF2-40B4-BE49-F238E27FC236}">
                  <a16:creationId xmlns:a16="http://schemas.microsoft.com/office/drawing/2014/main" id="{D21F2E2F-1CE3-4EC3-A958-A87BA6FCDED1}"/>
                </a:ext>
              </a:extLst>
            </p:cNvPr>
            <p:cNvSpPr txBox="1"/>
            <p:nvPr/>
          </p:nvSpPr>
          <p:spPr>
            <a:xfrm>
              <a:off x="2761940" y="5229832"/>
              <a:ext cx="263214" cy="276999"/>
            </a:xfrm>
            <a:prstGeom prst="rect">
              <a:avLst/>
            </a:prstGeom>
            <a:noFill/>
          </p:spPr>
          <p:txBody>
            <a:bodyPr wrap="none" rtlCol="0">
              <a:spAutoFit/>
            </a:bodyPr>
            <a:lstStyle/>
            <a:p>
              <a:r>
                <a:rPr lang="de-DE" sz="1200" dirty="0"/>
                <a:t>1</a:t>
              </a:r>
            </a:p>
          </p:txBody>
        </p:sp>
        <p:sp>
          <p:nvSpPr>
            <p:cNvPr id="172" name="Freihandform: Form 171">
              <a:extLst>
                <a:ext uri="{FF2B5EF4-FFF2-40B4-BE49-F238E27FC236}">
                  <a16:creationId xmlns:a16="http://schemas.microsoft.com/office/drawing/2014/main" id="{6C0E8470-592F-485E-8307-8C401597EFE9}"/>
                </a:ext>
              </a:extLst>
            </p:cNvPr>
            <p:cNvSpPr/>
            <p:nvPr/>
          </p:nvSpPr>
          <p:spPr>
            <a:xfrm>
              <a:off x="2968550" y="5373725"/>
              <a:ext cx="99674" cy="0"/>
            </a:xfrm>
            <a:custGeom>
              <a:avLst/>
              <a:gdLst>
                <a:gd name="connsiteX0" fmla="*/ 99674 w 99674"/>
                <a:gd name="connsiteY0" fmla="*/ 0 h 0"/>
                <a:gd name="connsiteX1" fmla="*/ 0 w 99674"/>
                <a:gd name="connsiteY1" fmla="*/ 0 h 0"/>
              </a:gdLst>
              <a:ahLst/>
              <a:cxnLst>
                <a:cxn ang="0">
                  <a:pos x="connsiteX0" y="connsiteY0"/>
                </a:cxn>
                <a:cxn ang="0">
                  <a:pos x="connsiteX1" y="connsiteY1"/>
                </a:cxn>
              </a:cxnLst>
              <a:rect l="l" t="t" r="r" b="b"/>
              <a:pathLst>
                <a:path w="99674">
                  <a:moveTo>
                    <a:pt x="99674" y="0"/>
                  </a:move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21107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B961AA-9DF7-4735-BD88-5856CBA792B9}"/>
              </a:ext>
            </a:extLst>
          </p:cNvPr>
          <p:cNvSpPr>
            <a:spLocks noGrp="1"/>
          </p:cNvSpPr>
          <p:nvPr>
            <p:ph type="title"/>
          </p:nvPr>
        </p:nvSpPr>
        <p:spPr>
          <a:xfrm>
            <a:off x="838200" y="365125"/>
            <a:ext cx="10515600" cy="1325563"/>
          </a:xfrm>
        </p:spPr>
        <p:txBody>
          <a:bodyPr/>
          <a:lstStyle/>
          <a:p>
            <a:r>
              <a:rPr lang="de-DE" dirty="0"/>
              <a:t>Binärzahlen Grundlagen</a:t>
            </a:r>
          </a:p>
        </p:txBody>
      </p:sp>
      <p:sp>
        <p:nvSpPr>
          <p:cNvPr id="4" name="Textfeld 3">
            <a:extLst>
              <a:ext uri="{FF2B5EF4-FFF2-40B4-BE49-F238E27FC236}">
                <a16:creationId xmlns:a16="http://schemas.microsoft.com/office/drawing/2014/main" id="{B94D897A-5908-4A74-B086-4F8EDF764333}"/>
              </a:ext>
            </a:extLst>
          </p:cNvPr>
          <p:cNvSpPr txBox="1"/>
          <p:nvPr/>
        </p:nvSpPr>
        <p:spPr>
          <a:xfrm>
            <a:off x="263459" y="1971350"/>
            <a:ext cx="1163908" cy="369332"/>
          </a:xfrm>
          <a:prstGeom prst="rect">
            <a:avLst/>
          </a:prstGeom>
          <a:noFill/>
        </p:spPr>
        <p:txBody>
          <a:bodyPr wrap="none" rtlCol="0">
            <a:spAutoFit/>
          </a:bodyPr>
          <a:lstStyle/>
          <a:p>
            <a:r>
              <a:rPr lang="de-DE" b="1" dirty="0"/>
              <a:t>Bin zu Dez</a:t>
            </a:r>
          </a:p>
        </p:txBody>
      </p:sp>
      <p:sp>
        <p:nvSpPr>
          <p:cNvPr id="5" name="Textfeld 4">
            <a:extLst>
              <a:ext uri="{FF2B5EF4-FFF2-40B4-BE49-F238E27FC236}">
                <a16:creationId xmlns:a16="http://schemas.microsoft.com/office/drawing/2014/main" id="{263B1194-642D-45FD-BB9D-4349034393A9}"/>
              </a:ext>
            </a:extLst>
          </p:cNvPr>
          <p:cNvSpPr txBox="1"/>
          <p:nvPr/>
        </p:nvSpPr>
        <p:spPr>
          <a:xfrm>
            <a:off x="4575849" y="1924334"/>
            <a:ext cx="1163908" cy="369332"/>
          </a:xfrm>
          <a:prstGeom prst="rect">
            <a:avLst/>
          </a:prstGeom>
          <a:noFill/>
        </p:spPr>
        <p:txBody>
          <a:bodyPr wrap="none" rtlCol="0">
            <a:spAutoFit/>
          </a:bodyPr>
          <a:lstStyle/>
          <a:p>
            <a:r>
              <a:rPr lang="de-DE" b="1" dirty="0"/>
              <a:t>Dez zu Bin</a:t>
            </a:r>
          </a:p>
        </p:txBody>
      </p:sp>
      <p:sp>
        <p:nvSpPr>
          <p:cNvPr id="6" name="Textfeld 5">
            <a:extLst>
              <a:ext uri="{FF2B5EF4-FFF2-40B4-BE49-F238E27FC236}">
                <a16:creationId xmlns:a16="http://schemas.microsoft.com/office/drawing/2014/main" id="{137EA5AE-AF00-4FCC-ADA3-41EC7B0E2D60}"/>
              </a:ext>
            </a:extLst>
          </p:cNvPr>
          <p:cNvSpPr txBox="1"/>
          <p:nvPr/>
        </p:nvSpPr>
        <p:spPr>
          <a:xfrm>
            <a:off x="7301585" y="1971350"/>
            <a:ext cx="1519006" cy="3970318"/>
          </a:xfrm>
          <a:prstGeom prst="rect">
            <a:avLst/>
          </a:prstGeom>
          <a:noFill/>
        </p:spPr>
        <p:txBody>
          <a:bodyPr wrap="none" rtlCol="0">
            <a:spAutoFit/>
          </a:bodyPr>
          <a:lstStyle/>
          <a:p>
            <a:r>
              <a:rPr lang="de-DE" b="1" dirty="0"/>
              <a:t>Addieren</a:t>
            </a:r>
          </a:p>
          <a:p>
            <a:endParaRPr lang="de-DE" dirty="0"/>
          </a:p>
          <a:p>
            <a:endParaRPr lang="de-DE" dirty="0"/>
          </a:p>
          <a:p>
            <a:endParaRPr lang="de-DE" dirty="0"/>
          </a:p>
          <a:p>
            <a:endParaRPr lang="de-DE" dirty="0"/>
          </a:p>
          <a:p>
            <a:r>
              <a:rPr lang="de-DE" b="1" dirty="0"/>
              <a:t>Subtrahieren</a:t>
            </a:r>
          </a:p>
          <a:p>
            <a:endParaRPr lang="de-DE" dirty="0"/>
          </a:p>
          <a:p>
            <a:endParaRPr lang="de-DE" dirty="0"/>
          </a:p>
          <a:p>
            <a:endParaRPr lang="de-DE" dirty="0"/>
          </a:p>
          <a:p>
            <a:r>
              <a:rPr lang="de-DE" b="1" dirty="0"/>
              <a:t>Multiplizieren</a:t>
            </a:r>
          </a:p>
          <a:p>
            <a:endParaRPr lang="de-DE" dirty="0"/>
          </a:p>
          <a:p>
            <a:endParaRPr lang="de-DE" dirty="0"/>
          </a:p>
          <a:p>
            <a:endParaRPr lang="de-DE" dirty="0"/>
          </a:p>
          <a:p>
            <a:endParaRPr lang="de-DE" dirty="0"/>
          </a:p>
        </p:txBody>
      </p:sp>
      <p:sp>
        <p:nvSpPr>
          <p:cNvPr id="7" name="Textfeld 6">
            <a:extLst>
              <a:ext uri="{FF2B5EF4-FFF2-40B4-BE49-F238E27FC236}">
                <a16:creationId xmlns:a16="http://schemas.microsoft.com/office/drawing/2014/main" id="{5ABCCC2C-0943-4050-8279-27A2409FEFE0}"/>
              </a:ext>
            </a:extLst>
          </p:cNvPr>
          <p:cNvSpPr txBox="1"/>
          <p:nvPr/>
        </p:nvSpPr>
        <p:spPr>
          <a:xfrm>
            <a:off x="1452685" y="2767803"/>
            <a:ext cx="2400144" cy="369332"/>
          </a:xfrm>
          <a:prstGeom prst="rect">
            <a:avLst/>
          </a:prstGeom>
          <a:noFill/>
        </p:spPr>
        <p:txBody>
          <a:bodyPr wrap="none" rtlCol="0">
            <a:spAutoFit/>
          </a:bodyPr>
          <a:lstStyle/>
          <a:p>
            <a:r>
              <a:rPr lang="de-DE" dirty="0"/>
              <a:t>(1)Von hinten beginnen</a:t>
            </a:r>
          </a:p>
        </p:txBody>
      </p:sp>
      <p:cxnSp>
        <p:nvCxnSpPr>
          <p:cNvPr id="9" name="Gerade Verbindung mit Pfeil 8">
            <a:extLst>
              <a:ext uri="{FF2B5EF4-FFF2-40B4-BE49-F238E27FC236}">
                <a16:creationId xmlns:a16="http://schemas.microsoft.com/office/drawing/2014/main" id="{7B9DEAE9-39FB-4B86-B6FF-F4DCDFCA0A93}"/>
              </a:ext>
            </a:extLst>
          </p:cNvPr>
          <p:cNvCxnSpPr>
            <a:cxnSpLocks/>
          </p:cNvCxnSpPr>
          <p:nvPr/>
        </p:nvCxnSpPr>
        <p:spPr>
          <a:xfrm flipH="1">
            <a:off x="1412941" y="3335383"/>
            <a:ext cx="2383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A94DA3D3-E1D7-4F65-B36E-15361DCFB272}"/>
              </a:ext>
            </a:extLst>
          </p:cNvPr>
          <p:cNvSpPr txBox="1"/>
          <p:nvPr/>
        </p:nvSpPr>
        <p:spPr>
          <a:xfrm>
            <a:off x="388314" y="4388432"/>
            <a:ext cx="3955988" cy="646331"/>
          </a:xfrm>
          <a:prstGeom prst="rect">
            <a:avLst/>
          </a:prstGeom>
          <a:noFill/>
        </p:spPr>
        <p:txBody>
          <a:bodyPr wrap="square" rtlCol="0">
            <a:spAutoFit/>
          </a:bodyPr>
          <a:lstStyle/>
          <a:p>
            <a:r>
              <a:rPr lang="de-DE" dirty="0"/>
              <a:t>(2) Jede stelle steht für Zahl von 2</a:t>
            </a:r>
            <a:r>
              <a:rPr lang="de-DE" baseline="30000" dirty="0"/>
              <a:t>n</a:t>
            </a:r>
            <a:r>
              <a:rPr lang="de-DE" dirty="0"/>
              <a:t>, wobei n für die Stelle,  der die Zahl steht</a:t>
            </a:r>
          </a:p>
        </p:txBody>
      </p:sp>
      <p:sp>
        <p:nvSpPr>
          <p:cNvPr id="12" name="Textfeld 11">
            <a:extLst>
              <a:ext uri="{FF2B5EF4-FFF2-40B4-BE49-F238E27FC236}">
                <a16:creationId xmlns:a16="http://schemas.microsoft.com/office/drawing/2014/main" id="{C31B10FE-F8DA-4041-92BC-D707D350F891}"/>
              </a:ext>
            </a:extLst>
          </p:cNvPr>
          <p:cNvSpPr txBox="1"/>
          <p:nvPr/>
        </p:nvSpPr>
        <p:spPr>
          <a:xfrm>
            <a:off x="1488118" y="3362549"/>
            <a:ext cx="2390399" cy="369332"/>
          </a:xfrm>
          <a:prstGeom prst="rect">
            <a:avLst/>
          </a:prstGeom>
          <a:noFill/>
        </p:spPr>
        <p:txBody>
          <a:bodyPr wrap="none" rtlCol="0">
            <a:spAutoFit/>
          </a:bodyPr>
          <a:lstStyle/>
          <a:p>
            <a:pPr algn="r"/>
            <a:r>
              <a:rPr lang="de-DE" dirty="0"/>
              <a:t>1     0    0   1   0   1   1   1</a:t>
            </a:r>
          </a:p>
        </p:txBody>
      </p:sp>
      <p:sp>
        <p:nvSpPr>
          <p:cNvPr id="14" name="Textfeld 13">
            <a:extLst>
              <a:ext uri="{FF2B5EF4-FFF2-40B4-BE49-F238E27FC236}">
                <a16:creationId xmlns:a16="http://schemas.microsoft.com/office/drawing/2014/main" id="{E9A0B0A6-08F2-4EDB-8CE6-168BA06C48F6}"/>
              </a:ext>
            </a:extLst>
          </p:cNvPr>
          <p:cNvSpPr txBox="1"/>
          <p:nvPr/>
        </p:nvSpPr>
        <p:spPr>
          <a:xfrm>
            <a:off x="438887" y="5276770"/>
            <a:ext cx="1801423" cy="923330"/>
          </a:xfrm>
          <a:prstGeom prst="rect">
            <a:avLst/>
          </a:prstGeom>
          <a:noFill/>
        </p:spPr>
        <p:txBody>
          <a:bodyPr wrap="square" rtlCol="0">
            <a:spAutoFit/>
          </a:bodyPr>
          <a:lstStyle/>
          <a:p>
            <a:r>
              <a:rPr lang="de-DE" dirty="0"/>
              <a:t>(3) Jetzt nur noch alle Zahlen aufaddieren</a:t>
            </a:r>
          </a:p>
        </p:txBody>
      </p:sp>
      <p:sp>
        <p:nvSpPr>
          <p:cNvPr id="15" name="Textfeld 14">
            <a:extLst>
              <a:ext uri="{FF2B5EF4-FFF2-40B4-BE49-F238E27FC236}">
                <a16:creationId xmlns:a16="http://schemas.microsoft.com/office/drawing/2014/main" id="{7BDF15DE-4C4B-4A73-A317-1129A4AFA561}"/>
              </a:ext>
            </a:extLst>
          </p:cNvPr>
          <p:cNvSpPr txBox="1"/>
          <p:nvPr/>
        </p:nvSpPr>
        <p:spPr>
          <a:xfrm>
            <a:off x="3576831" y="3680090"/>
            <a:ext cx="301686" cy="369332"/>
          </a:xfrm>
          <a:prstGeom prst="rect">
            <a:avLst/>
          </a:prstGeom>
          <a:noFill/>
        </p:spPr>
        <p:txBody>
          <a:bodyPr wrap="none" rtlCol="0">
            <a:spAutoFit/>
          </a:bodyPr>
          <a:lstStyle/>
          <a:p>
            <a:r>
              <a:rPr lang="de-DE" dirty="0"/>
              <a:t>1</a:t>
            </a:r>
          </a:p>
        </p:txBody>
      </p:sp>
      <p:sp>
        <p:nvSpPr>
          <p:cNvPr id="16" name="Textfeld 15">
            <a:extLst>
              <a:ext uri="{FF2B5EF4-FFF2-40B4-BE49-F238E27FC236}">
                <a16:creationId xmlns:a16="http://schemas.microsoft.com/office/drawing/2014/main" id="{4037DA6E-D073-4FA7-807F-9E07930E49E5}"/>
              </a:ext>
            </a:extLst>
          </p:cNvPr>
          <p:cNvSpPr txBox="1"/>
          <p:nvPr/>
        </p:nvSpPr>
        <p:spPr>
          <a:xfrm>
            <a:off x="3309981" y="3680090"/>
            <a:ext cx="301686" cy="369332"/>
          </a:xfrm>
          <a:prstGeom prst="rect">
            <a:avLst/>
          </a:prstGeom>
          <a:noFill/>
        </p:spPr>
        <p:txBody>
          <a:bodyPr wrap="none" rtlCol="0">
            <a:spAutoFit/>
          </a:bodyPr>
          <a:lstStyle/>
          <a:p>
            <a:r>
              <a:rPr lang="de-DE" dirty="0"/>
              <a:t>2</a:t>
            </a:r>
          </a:p>
        </p:txBody>
      </p:sp>
      <p:sp>
        <p:nvSpPr>
          <p:cNvPr id="17" name="Textfeld 16">
            <a:extLst>
              <a:ext uri="{FF2B5EF4-FFF2-40B4-BE49-F238E27FC236}">
                <a16:creationId xmlns:a16="http://schemas.microsoft.com/office/drawing/2014/main" id="{4FF95AA6-FED4-4E19-8E9A-27C79AB9625B}"/>
              </a:ext>
            </a:extLst>
          </p:cNvPr>
          <p:cNvSpPr txBox="1"/>
          <p:nvPr/>
        </p:nvSpPr>
        <p:spPr>
          <a:xfrm>
            <a:off x="3034422" y="3680090"/>
            <a:ext cx="301686" cy="369332"/>
          </a:xfrm>
          <a:prstGeom prst="rect">
            <a:avLst/>
          </a:prstGeom>
          <a:noFill/>
        </p:spPr>
        <p:txBody>
          <a:bodyPr wrap="none" rtlCol="0">
            <a:spAutoFit/>
          </a:bodyPr>
          <a:lstStyle/>
          <a:p>
            <a:r>
              <a:rPr lang="de-DE" dirty="0"/>
              <a:t>4</a:t>
            </a:r>
          </a:p>
        </p:txBody>
      </p:sp>
      <p:sp>
        <p:nvSpPr>
          <p:cNvPr id="18" name="Textfeld 17">
            <a:extLst>
              <a:ext uri="{FF2B5EF4-FFF2-40B4-BE49-F238E27FC236}">
                <a16:creationId xmlns:a16="http://schemas.microsoft.com/office/drawing/2014/main" id="{DB5472CA-2E84-4E41-834D-798F8F9C35F1}"/>
              </a:ext>
            </a:extLst>
          </p:cNvPr>
          <p:cNvSpPr txBox="1"/>
          <p:nvPr/>
        </p:nvSpPr>
        <p:spPr>
          <a:xfrm>
            <a:off x="2760098" y="3680090"/>
            <a:ext cx="301686" cy="369332"/>
          </a:xfrm>
          <a:prstGeom prst="rect">
            <a:avLst/>
          </a:prstGeom>
          <a:noFill/>
        </p:spPr>
        <p:txBody>
          <a:bodyPr wrap="none" rtlCol="0">
            <a:spAutoFit/>
          </a:bodyPr>
          <a:lstStyle/>
          <a:p>
            <a:r>
              <a:rPr lang="de-DE" dirty="0"/>
              <a:t>8</a:t>
            </a:r>
          </a:p>
        </p:txBody>
      </p:sp>
      <p:sp>
        <p:nvSpPr>
          <p:cNvPr id="19" name="Textfeld 18">
            <a:extLst>
              <a:ext uri="{FF2B5EF4-FFF2-40B4-BE49-F238E27FC236}">
                <a16:creationId xmlns:a16="http://schemas.microsoft.com/office/drawing/2014/main" id="{96A2E850-37E4-49D8-BB41-D704958A908A}"/>
              </a:ext>
            </a:extLst>
          </p:cNvPr>
          <p:cNvSpPr txBox="1"/>
          <p:nvPr/>
        </p:nvSpPr>
        <p:spPr>
          <a:xfrm>
            <a:off x="2443405" y="3680090"/>
            <a:ext cx="418704" cy="369332"/>
          </a:xfrm>
          <a:prstGeom prst="rect">
            <a:avLst/>
          </a:prstGeom>
          <a:noFill/>
        </p:spPr>
        <p:txBody>
          <a:bodyPr wrap="none" rtlCol="0">
            <a:spAutoFit/>
          </a:bodyPr>
          <a:lstStyle/>
          <a:p>
            <a:r>
              <a:rPr lang="de-DE" dirty="0"/>
              <a:t>16</a:t>
            </a:r>
          </a:p>
        </p:txBody>
      </p:sp>
      <p:sp>
        <p:nvSpPr>
          <p:cNvPr id="20" name="Textfeld 19">
            <a:extLst>
              <a:ext uri="{FF2B5EF4-FFF2-40B4-BE49-F238E27FC236}">
                <a16:creationId xmlns:a16="http://schemas.microsoft.com/office/drawing/2014/main" id="{E4835148-72C8-4287-9D29-AC26689E9729}"/>
              </a:ext>
            </a:extLst>
          </p:cNvPr>
          <p:cNvSpPr txBox="1"/>
          <p:nvPr/>
        </p:nvSpPr>
        <p:spPr>
          <a:xfrm>
            <a:off x="2156956" y="3680090"/>
            <a:ext cx="418704" cy="369332"/>
          </a:xfrm>
          <a:prstGeom prst="rect">
            <a:avLst/>
          </a:prstGeom>
          <a:noFill/>
        </p:spPr>
        <p:txBody>
          <a:bodyPr wrap="none" rtlCol="0">
            <a:spAutoFit/>
          </a:bodyPr>
          <a:lstStyle/>
          <a:p>
            <a:r>
              <a:rPr lang="de-DE" dirty="0"/>
              <a:t>32</a:t>
            </a:r>
          </a:p>
        </p:txBody>
      </p:sp>
      <p:sp>
        <p:nvSpPr>
          <p:cNvPr id="21" name="Textfeld 20">
            <a:extLst>
              <a:ext uri="{FF2B5EF4-FFF2-40B4-BE49-F238E27FC236}">
                <a16:creationId xmlns:a16="http://schemas.microsoft.com/office/drawing/2014/main" id="{C9B20369-D1C7-48B5-A466-E0B0270CD675}"/>
              </a:ext>
            </a:extLst>
          </p:cNvPr>
          <p:cNvSpPr txBox="1"/>
          <p:nvPr/>
        </p:nvSpPr>
        <p:spPr>
          <a:xfrm>
            <a:off x="1821606" y="3680090"/>
            <a:ext cx="418704" cy="369332"/>
          </a:xfrm>
          <a:prstGeom prst="rect">
            <a:avLst/>
          </a:prstGeom>
          <a:noFill/>
        </p:spPr>
        <p:txBody>
          <a:bodyPr wrap="none" rtlCol="0">
            <a:spAutoFit/>
          </a:bodyPr>
          <a:lstStyle/>
          <a:p>
            <a:r>
              <a:rPr lang="de-DE" dirty="0"/>
              <a:t>64</a:t>
            </a:r>
          </a:p>
        </p:txBody>
      </p:sp>
      <p:sp>
        <p:nvSpPr>
          <p:cNvPr id="22" name="Textfeld 21">
            <a:extLst>
              <a:ext uri="{FF2B5EF4-FFF2-40B4-BE49-F238E27FC236}">
                <a16:creationId xmlns:a16="http://schemas.microsoft.com/office/drawing/2014/main" id="{F2A417D5-69D0-4113-B86F-48363918BC97}"/>
              </a:ext>
            </a:extLst>
          </p:cNvPr>
          <p:cNvSpPr txBox="1"/>
          <p:nvPr/>
        </p:nvSpPr>
        <p:spPr>
          <a:xfrm>
            <a:off x="1389218" y="3680090"/>
            <a:ext cx="535724" cy="369332"/>
          </a:xfrm>
          <a:prstGeom prst="rect">
            <a:avLst/>
          </a:prstGeom>
          <a:noFill/>
        </p:spPr>
        <p:txBody>
          <a:bodyPr wrap="none" rtlCol="0">
            <a:spAutoFit/>
          </a:bodyPr>
          <a:lstStyle/>
          <a:p>
            <a:r>
              <a:rPr lang="de-DE" dirty="0"/>
              <a:t>128</a:t>
            </a:r>
          </a:p>
        </p:txBody>
      </p:sp>
      <p:sp>
        <p:nvSpPr>
          <p:cNvPr id="25" name="Textfeld 24">
            <a:extLst>
              <a:ext uri="{FF2B5EF4-FFF2-40B4-BE49-F238E27FC236}">
                <a16:creationId xmlns:a16="http://schemas.microsoft.com/office/drawing/2014/main" id="{25D447FB-6C9B-48A7-AD87-9AFBB466FE82}"/>
              </a:ext>
            </a:extLst>
          </p:cNvPr>
          <p:cNvSpPr txBox="1"/>
          <p:nvPr/>
        </p:nvSpPr>
        <p:spPr>
          <a:xfrm>
            <a:off x="1389218" y="4006293"/>
            <a:ext cx="2549096" cy="369332"/>
          </a:xfrm>
          <a:prstGeom prst="rect">
            <a:avLst/>
          </a:prstGeom>
          <a:noFill/>
        </p:spPr>
        <p:txBody>
          <a:bodyPr wrap="none" rtlCol="0">
            <a:spAutoFit/>
          </a:bodyPr>
          <a:lstStyle/>
          <a:p>
            <a:r>
              <a:rPr lang="de-DE" dirty="0"/>
              <a:t>128             16       4   2   1</a:t>
            </a:r>
          </a:p>
        </p:txBody>
      </p:sp>
      <p:sp>
        <p:nvSpPr>
          <p:cNvPr id="26" name="Textfeld 25">
            <a:extLst>
              <a:ext uri="{FF2B5EF4-FFF2-40B4-BE49-F238E27FC236}">
                <a16:creationId xmlns:a16="http://schemas.microsoft.com/office/drawing/2014/main" id="{620A68E0-A5A1-4CD5-879C-03816F0F2DD6}"/>
              </a:ext>
            </a:extLst>
          </p:cNvPr>
          <p:cNvSpPr txBox="1"/>
          <p:nvPr/>
        </p:nvSpPr>
        <p:spPr>
          <a:xfrm>
            <a:off x="2613418" y="5007245"/>
            <a:ext cx="641522" cy="1477328"/>
          </a:xfrm>
          <a:prstGeom prst="rect">
            <a:avLst/>
          </a:prstGeom>
          <a:noFill/>
        </p:spPr>
        <p:txBody>
          <a:bodyPr wrap="none" rtlCol="0">
            <a:spAutoFit/>
          </a:bodyPr>
          <a:lstStyle/>
          <a:p>
            <a:r>
              <a:rPr lang="de-DE" dirty="0"/>
              <a:t>  128</a:t>
            </a:r>
          </a:p>
          <a:p>
            <a:r>
              <a:rPr lang="de-DE" dirty="0"/>
              <a:t>+  16</a:t>
            </a:r>
          </a:p>
          <a:p>
            <a:r>
              <a:rPr lang="de-DE" dirty="0"/>
              <a:t>+    4</a:t>
            </a:r>
          </a:p>
          <a:p>
            <a:r>
              <a:rPr lang="de-DE" dirty="0"/>
              <a:t>+    2</a:t>
            </a:r>
          </a:p>
          <a:p>
            <a:r>
              <a:rPr lang="de-DE" dirty="0"/>
              <a:t>+    1</a:t>
            </a:r>
          </a:p>
        </p:txBody>
      </p:sp>
      <p:sp>
        <p:nvSpPr>
          <p:cNvPr id="27" name="Freihandform: Form 26">
            <a:extLst>
              <a:ext uri="{FF2B5EF4-FFF2-40B4-BE49-F238E27FC236}">
                <a16:creationId xmlns:a16="http://schemas.microsoft.com/office/drawing/2014/main" id="{F356138C-6176-4004-A951-A9B1D789CEF8}"/>
              </a:ext>
            </a:extLst>
          </p:cNvPr>
          <p:cNvSpPr/>
          <p:nvPr/>
        </p:nvSpPr>
        <p:spPr>
          <a:xfrm>
            <a:off x="2629989" y="6461759"/>
            <a:ext cx="583474" cy="0"/>
          </a:xfrm>
          <a:custGeom>
            <a:avLst/>
            <a:gdLst>
              <a:gd name="connsiteX0" fmla="*/ 0 w 583474"/>
              <a:gd name="connsiteY0" fmla="*/ 0 h 0"/>
              <a:gd name="connsiteX1" fmla="*/ 583474 w 583474"/>
              <a:gd name="connsiteY1" fmla="*/ 0 h 0"/>
            </a:gdLst>
            <a:ahLst/>
            <a:cxnLst>
              <a:cxn ang="0">
                <a:pos x="connsiteX0" y="connsiteY0"/>
              </a:cxn>
              <a:cxn ang="0">
                <a:pos x="connsiteX1" y="connsiteY1"/>
              </a:cxn>
            </a:cxnLst>
            <a:rect l="l" t="t" r="r" b="b"/>
            <a:pathLst>
              <a:path w="583474">
                <a:moveTo>
                  <a:pt x="0" y="0"/>
                </a:moveTo>
                <a:lnTo>
                  <a:pt x="58347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A5AE8E44-6201-43AB-8E4B-71E049CBFAB8}"/>
              </a:ext>
            </a:extLst>
          </p:cNvPr>
          <p:cNvSpPr txBox="1"/>
          <p:nvPr/>
        </p:nvSpPr>
        <p:spPr>
          <a:xfrm>
            <a:off x="2699821" y="6461759"/>
            <a:ext cx="535724" cy="369332"/>
          </a:xfrm>
          <a:prstGeom prst="rect">
            <a:avLst/>
          </a:prstGeom>
          <a:noFill/>
        </p:spPr>
        <p:txBody>
          <a:bodyPr wrap="none" rtlCol="0">
            <a:spAutoFit/>
          </a:bodyPr>
          <a:lstStyle/>
          <a:p>
            <a:r>
              <a:rPr lang="de-DE" dirty="0"/>
              <a:t>151</a:t>
            </a:r>
          </a:p>
        </p:txBody>
      </p:sp>
      <p:sp>
        <p:nvSpPr>
          <p:cNvPr id="3" name="Textfeld 2">
            <a:extLst>
              <a:ext uri="{FF2B5EF4-FFF2-40B4-BE49-F238E27FC236}">
                <a16:creationId xmlns:a16="http://schemas.microsoft.com/office/drawing/2014/main" id="{AF774C02-0C25-4584-B8B5-732A8D4FB030}"/>
              </a:ext>
            </a:extLst>
          </p:cNvPr>
          <p:cNvSpPr txBox="1"/>
          <p:nvPr/>
        </p:nvSpPr>
        <p:spPr>
          <a:xfrm>
            <a:off x="4477873" y="2527312"/>
            <a:ext cx="1261884" cy="2308324"/>
          </a:xfrm>
          <a:prstGeom prst="rect">
            <a:avLst/>
          </a:prstGeom>
          <a:noFill/>
        </p:spPr>
        <p:txBody>
          <a:bodyPr wrap="none" rtlCol="0">
            <a:spAutoFit/>
          </a:bodyPr>
          <a:lstStyle/>
          <a:p>
            <a:pPr algn="r"/>
            <a:r>
              <a:rPr lang="de-DE" dirty="0"/>
              <a:t>213 % 2 = 1</a:t>
            </a:r>
          </a:p>
          <a:p>
            <a:pPr algn="r"/>
            <a:r>
              <a:rPr lang="de-DE" dirty="0"/>
              <a:t>106 % 2 = 0</a:t>
            </a:r>
          </a:p>
          <a:p>
            <a:pPr algn="r"/>
            <a:r>
              <a:rPr lang="de-DE" dirty="0"/>
              <a:t>53 % 2 = 1</a:t>
            </a:r>
          </a:p>
          <a:p>
            <a:pPr algn="r"/>
            <a:r>
              <a:rPr lang="de-DE" dirty="0"/>
              <a:t>26 % 2 = 0</a:t>
            </a:r>
          </a:p>
          <a:p>
            <a:pPr algn="r"/>
            <a:r>
              <a:rPr lang="de-DE" dirty="0"/>
              <a:t>13 % 2 = 1</a:t>
            </a:r>
          </a:p>
          <a:p>
            <a:pPr algn="r"/>
            <a:r>
              <a:rPr lang="de-DE" dirty="0"/>
              <a:t>6 % 2 = 0</a:t>
            </a:r>
          </a:p>
          <a:p>
            <a:pPr algn="r"/>
            <a:r>
              <a:rPr lang="de-DE" dirty="0"/>
              <a:t>3 % 2 = 1</a:t>
            </a:r>
          </a:p>
          <a:p>
            <a:pPr algn="r"/>
            <a:r>
              <a:rPr lang="de-DE" dirty="0"/>
              <a:t>1 % 2 = 1</a:t>
            </a:r>
          </a:p>
        </p:txBody>
      </p:sp>
      <p:cxnSp>
        <p:nvCxnSpPr>
          <p:cNvPr id="24" name="Gerade Verbindung mit Pfeil 23">
            <a:extLst>
              <a:ext uri="{FF2B5EF4-FFF2-40B4-BE49-F238E27FC236}">
                <a16:creationId xmlns:a16="http://schemas.microsoft.com/office/drawing/2014/main" id="{F7D94B87-2503-4AA0-87C7-9F8177E477EB}"/>
              </a:ext>
            </a:extLst>
          </p:cNvPr>
          <p:cNvCxnSpPr>
            <a:cxnSpLocks/>
          </p:cNvCxnSpPr>
          <p:nvPr/>
        </p:nvCxnSpPr>
        <p:spPr>
          <a:xfrm flipV="1">
            <a:off x="5871750" y="2720320"/>
            <a:ext cx="0" cy="1922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CA2AC146-F64E-49D4-9123-0325F447A10E}"/>
              </a:ext>
            </a:extLst>
          </p:cNvPr>
          <p:cNvSpPr txBox="1"/>
          <p:nvPr/>
        </p:nvSpPr>
        <p:spPr>
          <a:xfrm>
            <a:off x="6003744" y="3522013"/>
            <a:ext cx="1120820" cy="369332"/>
          </a:xfrm>
          <a:prstGeom prst="rect">
            <a:avLst/>
          </a:prstGeom>
          <a:noFill/>
        </p:spPr>
        <p:txBody>
          <a:bodyPr wrap="none" rtlCol="0">
            <a:spAutoFit/>
          </a:bodyPr>
          <a:lstStyle/>
          <a:p>
            <a:r>
              <a:rPr lang="de-DE" dirty="0"/>
              <a:t>11010101</a:t>
            </a:r>
          </a:p>
        </p:txBody>
      </p:sp>
      <p:sp>
        <p:nvSpPr>
          <p:cNvPr id="29" name="Textfeld 28">
            <a:extLst>
              <a:ext uri="{FF2B5EF4-FFF2-40B4-BE49-F238E27FC236}">
                <a16:creationId xmlns:a16="http://schemas.microsoft.com/office/drawing/2014/main" id="{F9FD359B-14AC-4962-949F-A4BDF6E960A1}"/>
              </a:ext>
            </a:extLst>
          </p:cNvPr>
          <p:cNvSpPr txBox="1"/>
          <p:nvPr/>
        </p:nvSpPr>
        <p:spPr>
          <a:xfrm>
            <a:off x="7666861" y="2305901"/>
            <a:ext cx="1120820" cy="369332"/>
          </a:xfrm>
          <a:prstGeom prst="rect">
            <a:avLst/>
          </a:prstGeom>
          <a:noFill/>
        </p:spPr>
        <p:txBody>
          <a:bodyPr wrap="none" rtlCol="0">
            <a:spAutoFit/>
          </a:bodyPr>
          <a:lstStyle/>
          <a:p>
            <a:r>
              <a:rPr lang="de-DE" dirty="0"/>
              <a:t>11010101</a:t>
            </a:r>
          </a:p>
        </p:txBody>
      </p:sp>
      <p:sp>
        <p:nvSpPr>
          <p:cNvPr id="30" name="Textfeld 29">
            <a:extLst>
              <a:ext uri="{FF2B5EF4-FFF2-40B4-BE49-F238E27FC236}">
                <a16:creationId xmlns:a16="http://schemas.microsoft.com/office/drawing/2014/main" id="{7A7358F3-AEBB-46D8-965A-8D38C925EDEE}"/>
              </a:ext>
            </a:extLst>
          </p:cNvPr>
          <p:cNvSpPr txBox="1"/>
          <p:nvPr/>
        </p:nvSpPr>
        <p:spPr>
          <a:xfrm>
            <a:off x="7569883" y="2492458"/>
            <a:ext cx="1213794" cy="369332"/>
          </a:xfrm>
          <a:prstGeom prst="rect">
            <a:avLst/>
          </a:prstGeom>
          <a:noFill/>
        </p:spPr>
        <p:txBody>
          <a:bodyPr wrap="none" rtlCol="0">
            <a:spAutoFit/>
          </a:bodyPr>
          <a:lstStyle/>
          <a:p>
            <a:r>
              <a:rPr lang="de-DE" dirty="0"/>
              <a:t>+    100101</a:t>
            </a:r>
          </a:p>
        </p:txBody>
      </p:sp>
      <p:sp>
        <p:nvSpPr>
          <p:cNvPr id="31" name="Textfeld 30">
            <a:extLst>
              <a:ext uri="{FF2B5EF4-FFF2-40B4-BE49-F238E27FC236}">
                <a16:creationId xmlns:a16="http://schemas.microsoft.com/office/drawing/2014/main" id="{977F5FEF-C32B-4B65-8F94-9555C9549F40}"/>
              </a:ext>
            </a:extLst>
          </p:cNvPr>
          <p:cNvSpPr txBox="1"/>
          <p:nvPr/>
        </p:nvSpPr>
        <p:spPr>
          <a:xfrm>
            <a:off x="7668865" y="2720320"/>
            <a:ext cx="1120820" cy="369332"/>
          </a:xfrm>
          <a:prstGeom prst="rect">
            <a:avLst/>
          </a:prstGeom>
          <a:noFill/>
        </p:spPr>
        <p:txBody>
          <a:bodyPr wrap="none" rtlCol="0">
            <a:spAutoFit/>
          </a:bodyPr>
          <a:lstStyle/>
          <a:p>
            <a:r>
              <a:rPr lang="de-DE" dirty="0"/>
              <a:t>11111010</a:t>
            </a:r>
          </a:p>
        </p:txBody>
      </p:sp>
      <p:sp>
        <p:nvSpPr>
          <p:cNvPr id="13" name="Freihandform: Form 12">
            <a:extLst>
              <a:ext uri="{FF2B5EF4-FFF2-40B4-BE49-F238E27FC236}">
                <a16:creationId xmlns:a16="http://schemas.microsoft.com/office/drawing/2014/main" id="{F57D33C2-4A5B-4D06-9F2D-E445DF63BE3C}"/>
              </a:ext>
            </a:extLst>
          </p:cNvPr>
          <p:cNvSpPr/>
          <p:nvPr/>
        </p:nvSpPr>
        <p:spPr>
          <a:xfrm>
            <a:off x="7686175" y="2812084"/>
            <a:ext cx="1046748" cy="0"/>
          </a:xfrm>
          <a:custGeom>
            <a:avLst/>
            <a:gdLst>
              <a:gd name="connsiteX0" fmla="*/ 0 w 1046748"/>
              <a:gd name="connsiteY0" fmla="*/ 0 h 0"/>
              <a:gd name="connsiteX1" fmla="*/ 1046748 w 1046748"/>
              <a:gd name="connsiteY1" fmla="*/ 0 h 0"/>
            </a:gdLst>
            <a:ahLst/>
            <a:cxnLst>
              <a:cxn ang="0">
                <a:pos x="connsiteX0" y="connsiteY0"/>
              </a:cxn>
              <a:cxn ang="0">
                <a:pos x="connsiteX1" y="connsiteY1"/>
              </a:cxn>
            </a:cxnLst>
            <a:rect l="l" t="t" r="r" b="b"/>
            <a:pathLst>
              <a:path w="1046748">
                <a:moveTo>
                  <a:pt x="0" y="0"/>
                </a:moveTo>
                <a:lnTo>
                  <a:pt x="104674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a:extLst>
              <a:ext uri="{FF2B5EF4-FFF2-40B4-BE49-F238E27FC236}">
                <a16:creationId xmlns:a16="http://schemas.microsoft.com/office/drawing/2014/main" id="{F76F602C-39C0-43BA-BC37-3B432EDCEF79}"/>
              </a:ext>
            </a:extLst>
          </p:cNvPr>
          <p:cNvSpPr txBox="1"/>
          <p:nvPr/>
        </p:nvSpPr>
        <p:spPr>
          <a:xfrm>
            <a:off x="7716238" y="3604681"/>
            <a:ext cx="1120820" cy="369332"/>
          </a:xfrm>
          <a:prstGeom prst="rect">
            <a:avLst/>
          </a:prstGeom>
          <a:noFill/>
        </p:spPr>
        <p:txBody>
          <a:bodyPr wrap="none" rtlCol="0">
            <a:spAutoFit/>
          </a:bodyPr>
          <a:lstStyle/>
          <a:p>
            <a:r>
              <a:rPr lang="de-DE" dirty="0"/>
              <a:t>11010101</a:t>
            </a:r>
          </a:p>
        </p:txBody>
      </p:sp>
      <p:sp>
        <p:nvSpPr>
          <p:cNvPr id="33" name="Textfeld 32">
            <a:extLst>
              <a:ext uri="{FF2B5EF4-FFF2-40B4-BE49-F238E27FC236}">
                <a16:creationId xmlns:a16="http://schemas.microsoft.com/office/drawing/2014/main" id="{A35E0E3A-4BA4-4623-8C97-998AC59E5745}"/>
              </a:ext>
            </a:extLst>
          </p:cNvPr>
          <p:cNvSpPr txBox="1"/>
          <p:nvPr/>
        </p:nvSpPr>
        <p:spPr>
          <a:xfrm>
            <a:off x="7619260" y="3791238"/>
            <a:ext cx="1221809" cy="369332"/>
          </a:xfrm>
          <a:prstGeom prst="rect">
            <a:avLst/>
          </a:prstGeom>
          <a:noFill/>
        </p:spPr>
        <p:txBody>
          <a:bodyPr wrap="none" rtlCol="0">
            <a:spAutoFit/>
          </a:bodyPr>
          <a:lstStyle/>
          <a:p>
            <a:r>
              <a:rPr lang="de-DE" dirty="0"/>
              <a:t>-     100101</a:t>
            </a:r>
          </a:p>
        </p:txBody>
      </p:sp>
      <p:sp>
        <p:nvSpPr>
          <p:cNvPr id="34" name="Textfeld 33">
            <a:extLst>
              <a:ext uri="{FF2B5EF4-FFF2-40B4-BE49-F238E27FC236}">
                <a16:creationId xmlns:a16="http://schemas.microsoft.com/office/drawing/2014/main" id="{B08DB938-B740-4C57-B3ED-D8B3280B467E}"/>
              </a:ext>
            </a:extLst>
          </p:cNvPr>
          <p:cNvSpPr txBox="1"/>
          <p:nvPr/>
        </p:nvSpPr>
        <p:spPr>
          <a:xfrm>
            <a:off x="7718242" y="4019100"/>
            <a:ext cx="1120820" cy="369332"/>
          </a:xfrm>
          <a:prstGeom prst="rect">
            <a:avLst/>
          </a:prstGeom>
          <a:noFill/>
        </p:spPr>
        <p:txBody>
          <a:bodyPr wrap="none" rtlCol="0">
            <a:spAutoFit/>
          </a:bodyPr>
          <a:lstStyle/>
          <a:p>
            <a:r>
              <a:rPr lang="de-DE" dirty="0"/>
              <a:t>10110000</a:t>
            </a:r>
          </a:p>
        </p:txBody>
      </p:sp>
      <p:sp>
        <p:nvSpPr>
          <p:cNvPr id="35" name="Freihandform: Form 34">
            <a:extLst>
              <a:ext uri="{FF2B5EF4-FFF2-40B4-BE49-F238E27FC236}">
                <a16:creationId xmlns:a16="http://schemas.microsoft.com/office/drawing/2014/main" id="{AEBC41B7-3FD8-43A5-B63B-792D095B13D4}"/>
              </a:ext>
            </a:extLst>
          </p:cNvPr>
          <p:cNvSpPr/>
          <p:nvPr/>
        </p:nvSpPr>
        <p:spPr>
          <a:xfrm>
            <a:off x="7735552" y="4110864"/>
            <a:ext cx="1046748" cy="0"/>
          </a:xfrm>
          <a:custGeom>
            <a:avLst/>
            <a:gdLst>
              <a:gd name="connsiteX0" fmla="*/ 0 w 1046748"/>
              <a:gd name="connsiteY0" fmla="*/ 0 h 0"/>
              <a:gd name="connsiteX1" fmla="*/ 1046748 w 1046748"/>
              <a:gd name="connsiteY1" fmla="*/ 0 h 0"/>
            </a:gdLst>
            <a:ahLst/>
            <a:cxnLst>
              <a:cxn ang="0">
                <a:pos x="connsiteX0" y="connsiteY0"/>
              </a:cxn>
              <a:cxn ang="0">
                <a:pos x="connsiteX1" y="connsiteY1"/>
              </a:cxn>
            </a:cxnLst>
            <a:rect l="l" t="t" r="r" b="b"/>
            <a:pathLst>
              <a:path w="1046748">
                <a:moveTo>
                  <a:pt x="0" y="0"/>
                </a:moveTo>
                <a:lnTo>
                  <a:pt x="1046748"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B926ED0A-BBBB-4597-8A9F-C87DF20299DB}"/>
              </a:ext>
            </a:extLst>
          </p:cNvPr>
          <p:cNvSpPr txBox="1"/>
          <p:nvPr/>
        </p:nvSpPr>
        <p:spPr>
          <a:xfrm>
            <a:off x="7716238" y="4864105"/>
            <a:ext cx="1225015" cy="1200329"/>
          </a:xfrm>
          <a:prstGeom prst="rect">
            <a:avLst/>
          </a:prstGeom>
          <a:noFill/>
        </p:spPr>
        <p:txBody>
          <a:bodyPr wrap="none" rtlCol="0">
            <a:spAutoFit/>
          </a:bodyPr>
          <a:lstStyle/>
          <a:p>
            <a:r>
              <a:rPr lang="de-DE" dirty="0"/>
              <a:t>10101 * 11</a:t>
            </a:r>
          </a:p>
          <a:p>
            <a:r>
              <a:rPr lang="de-DE" dirty="0"/>
              <a:t>    10101</a:t>
            </a:r>
          </a:p>
          <a:p>
            <a:r>
              <a:rPr lang="de-DE" dirty="0"/>
              <a:t>      10101</a:t>
            </a:r>
          </a:p>
          <a:p>
            <a:r>
              <a:rPr lang="de-DE" dirty="0"/>
              <a:t>    111111</a:t>
            </a:r>
          </a:p>
        </p:txBody>
      </p:sp>
      <p:sp>
        <p:nvSpPr>
          <p:cNvPr id="36" name="Textfeld 35">
            <a:extLst>
              <a:ext uri="{FF2B5EF4-FFF2-40B4-BE49-F238E27FC236}">
                <a16:creationId xmlns:a16="http://schemas.microsoft.com/office/drawing/2014/main" id="{B3257594-FD57-4FDF-B4A5-BF542E1AC479}"/>
              </a:ext>
            </a:extLst>
          </p:cNvPr>
          <p:cNvSpPr txBox="1"/>
          <p:nvPr/>
        </p:nvSpPr>
        <p:spPr>
          <a:xfrm>
            <a:off x="9727047" y="2361440"/>
            <a:ext cx="1861407" cy="2585323"/>
          </a:xfrm>
          <a:prstGeom prst="rect">
            <a:avLst/>
          </a:prstGeom>
          <a:noFill/>
        </p:spPr>
        <p:txBody>
          <a:bodyPr wrap="none" rtlCol="0">
            <a:spAutoFit/>
          </a:bodyPr>
          <a:lstStyle/>
          <a:p>
            <a:r>
              <a:rPr lang="de-DE" dirty="0"/>
              <a:t>10101 : 11 = 0111</a:t>
            </a:r>
          </a:p>
          <a:p>
            <a:r>
              <a:rPr lang="de-DE" dirty="0"/>
              <a:t>  0</a:t>
            </a:r>
          </a:p>
          <a:p>
            <a:r>
              <a:rPr lang="de-DE" dirty="0"/>
              <a:t>101</a:t>
            </a:r>
          </a:p>
          <a:p>
            <a:r>
              <a:rPr lang="de-DE" dirty="0"/>
              <a:t>  11</a:t>
            </a:r>
          </a:p>
          <a:p>
            <a:r>
              <a:rPr lang="de-DE" dirty="0"/>
              <a:t>  100</a:t>
            </a:r>
          </a:p>
          <a:p>
            <a:r>
              <a:rPr lang="de-DE" dirty="0"/>
              <a:t>    11</a:t>
            </a:r>
          </a:p>
          <a:p>
            <a:r>
              <a:rPr lang="de-DE" dirty="0"/>
              <a:t>     011</a:t>
            </a:r>
          </a:p>
          <a:p>
            <a:r>
              <a:rPr lang="de-DE" dirty="0"/>
              <a:t>       11</a:t>
            </a:r>
          </a:p>
          <a:p>
            <a:r>
              <a:rPr lang="de-DE" dirty="0"/>
              <a:t>         0  </a:t>
            </a:r>
          </a:p>
        </p:txBody>
      </p:sp>
      <p:sp>
        <p:nvSpPr>
          <p:cNvPr id="37" name="Rechteck 36">
            <a:extLst>
              <a:ext uri="{FF2B5EF4-FFF2-40B4-BE49-F238E27FC236}">
                <a16:creationId xmlns:a16="http://schemas.microsoft.com/office/drawing/2014/main" id="{1750014D-8709-4EA8-9E3E-D1E4B73D6D98}"/>
              </a:ext>
            </a:extLst>
          </p:cNvPr>
          <p:cNvSpPr/>
          <p:nvPr/>
        </p:nvSpPr>
        <p:spPr>
          <a:xfrm>
            <a:off x="9629695" y="1769614"/>
            <a:ext cx="1164742" cy="369332"/>
          </a:xfrm>
          <a:prstGeom prst="rect">
            <a:avLst/>
          </a:prstGeom>
        </p:spPr>
        <p:txBody>
          <a:bodyPr wrap="none">
            <a:spAutoFit/>
          </a:bodyPr>
          <a:lstStyle/>
          <a:p>
            <a:r>
              <a:rPr lang="de-DE" b="1" dirty="0"/>
              <a:t>Dividieren</a:t>
            </a:r>
          </a:p>
        </p:txBody>
      </p:sp>
      <p:sp>
        <p:nvSpPr>
          <p:cNvPr id="38" name="Freihandform: Form 37">
            <a:extLst>
              <a:ext uri="{FF2B5EF4-FFF2-40B4-BE49-F238E27FC236}">
                <a16:creationId xmlns:a16="http://schemas.microsoft.com/office/drawing/2014/main" id="{BF578314-2A66-401B-B09A-306B5B717F3C}"/>
              </a:ext>
            </a:extLst>
          </p:cNvPr>
          <p:cNvSpPr/>
          <p:nvPr/>
        </p:nvSpPr>
        <p:spPr>
          <a:xfrm>
            <a:off x="7772400" y="5173579"/>
            <a:ext cx="1070811" cy="0"/>
          </a:xfrm>
          <a:custGeom>
            <a:avLst/>
            <a:gdLst>
              <a:gd name="connsiteX0" fmla="*/ 0 w 1070811"/>
              <a:gd name="connsiteY0" fmla="*/ 0 h 0"/>
              <a:gd name="connsiteX1" fmla="*/ 1070811 w 1070811"/>
              <a:gd name="connsiteY1" fmla="*/ 0 h 0"/>
            </a:gdLst>
            <a:ahLst/>
            <a:cxnLst>
              <a:cxn ang="0">
                <a:pos x="connsiteX0" y="connsiteY0"/>
              </a:cxn>
              <a:cxn ang="0">
                <a:pos x="connsiteX1" y="connsiteY1"/>
              </a:cxn>
            </a:cxnLst>
            <a:rect l="l" t="t" r="r" b="b"/>
            <a:pathLst>
              <a:path w="1070811">
                <a:moveTo>
                  <a:pt x="0" y="0"/>
                </a:moveTo>
                <a:lnTo>
                  <a:pt x="107081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Freihandform: Form 38">
            <a:extLst>
              <a:ext uri="{FF2B5EF4-FFF2-40B4-BE49-F238E27FC236}">
                <a16:creationId xmlns:a16="http://schemas.microsoft.com/office/drawing/2014/main" id="{AB59C81D-4BD4-41BD-AC67-36427E057B97}"/>
              </a:ext>
            </a:extLst>
          </p:cNvPr>
          <p:cNvSpPr/>
          <p:nvPr/>
        </p:nvSpPr>
        <p:spPr>
          <a:xfrm>
            <a:off x="7724274" y="5775158"/>
            <a:ext cx="1227221" cy="0"/>
          </a:xfrm>
          <a:custGeom>
            <a:avLst/>
            <a:gdLst>
              <a:gd name="connsiteX0" fmla="*/ 0 w 1227221"/>
              <a:gd name="connsiteY0" fmla="*/ 0 h 0"/>
              <a:gd name="connsiteX1" fmla="*/ 1227221 w 1227221"/>
              <a:gd name="connsiteY1" fmla="*/ 0 h 0"/>
            </a:gdLst>
            <a:ahLst/>
            <a:cxnLst>
              <a:cxn ang="0">
                <a:pos x="connsiteX0" y="connsiteY0"/>
              </a:cxn>
              <a:cxn ang="0">
                <a:pos x="connsiteX1" y="connsiteY1"/>
              </a:cxn>
            </a:cxnLst>
            <a:rect l="l" t="t" r="r" b="b"/>
            <a:pathLst>
              <a:path w="1227221">
                <a:moveTo>
                  <a:pt x="0" y="0"/>
                </a:moveTo>
                <a:lnTo>
                  <a:pt x="122722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reihandform: Form 39">
            <a:extLst>
              <a:ext uri="{FF2B5EF4-FFF2-40B4-BE49-F238E27FC236}">
                <a16:creationId xmlns:a16="http://schemas.microsoft.com/office/drawing/2014/main" id="{49F890E9-D4EE-4BD6-8C9E-3C53D61269ED}"/>
              </a:ext>
            </a:extLst>
          </p:cNvPr>
          <p:cNvSpPr/>
          <p:nvPr/>
        </p:nvSpPr>
        <p:spPr>
          <a:xfrm>
            <a:off x="9781674" y="2947737"/>
            <a:ext cx="409073" cy="0"/>
          </a:xfrm>
          <a:custGeom>
            <a:avLst/>
            <a:gdLst>
              <a:gd name="connsiteX0" fmla="*/ 0 w 409073"/>
              <a:gd name="connsiteY0" fmla="*/ 0 h 0"/>
              <a:gd name="connsiteX1" fmla="*/ 409073 w 409073"/>
              <a:gd name="connsiteY1" fmla="*/ 0 h 0"/>
            </a:gdLst>
            <a:ahLst/>
            <a:cxnLst>
              <a:cxn ang="0">
                <a:pos x="connsiteX0" y="connsiteY0"/>
              </a:cxn>
              <a:cxn ang="0">
                <a:pos x="connsiteX1" y="connsiteY1"/>
              </a:cxn>
            </a:cxnLst>
            <a:rect l="l" t="t" r="r" b="b"/>
            <a:pathLst>
              <a:path w="409073">
                <a:moveTo>
                  <a:pt x="0" y="0"/>
                </a:moveTo>
                <a:lnTo>
                  <a:pt x="40907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reihandform: Form 40">
            <a:extLst>
              <a:ext uri="{FF2B5EF4-FFF2-40B4-BE49-F238E27FC236}">
                <a16:creationId xmlns:a16="http://schemas.microsoft.com/office/drawing/2014/main" id="{B682C2D9-6DA6-4A2B-8BA1-F78076AAF1D6}"/>
              </a:ext>
            </a:extLst>
          </p:cNvPr>
          <p:cNvSpPr/>
          <p:nvPr/>
        </p:nvSpPr>
        <p:spPr>
          <a:xfrm>
            <a:off x="9802993" y="3500771"/>
            <a:ext cx="409073" cy="0"/>
          </a:xfrm>
          <a:custGeom>
            <a:avLst/>
            <a:gdLst>
              <a:gd name="connsiteX0" fmla="*/ 0 w 409073"/>
              <a:gd name="connsiteY0" fmla="*/ 0 h 0"/>
              <a:gd name="connsiteX1" fmla="*/ 409073 w 409073"/>
              <a:gd name="connsiteY1" fmla="*/ 0 h 0"/>
            </a:gdLst>
            <a:ahLst/>
            <a:cxnLst>
              <a:cxn ang="0">
                <a:pos x="connsiteX0" y="connsiteY0"/>
              </a:cxn>
              <a:cxn ang="0">
                <a:pos x="connsiteX1" y="connsiteY1"/>
              </a:cxn>
            </a:cxnLst>
            <a:rect l="l" t="t" r="r" b="b"/>
            <a:pathLst>
              <a:path w="409073">
                <a:moveTo>
                  <a:pt x="0" y="0"/>
                </a:moveTo>
                <a:lnTo>
                  <a:pt x="40907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Freihandform: Form 41">
            <a:extLst>
              <a:ext uri="{FF2B5EF4-FFF2-40B4-BE49-F238E27FC236}">
                <a16:creationId xmlns:a16="http://schemas.microsoft.com/office/drawing/2014/main" id="{4660D78B-38AC-450B-B8EF-D17D3182C222}"/>
              </a:ext>
            </a:extLst>
          </p:cNvPr>
          <p:cNvSpPr/>
          <p:nvPr/>
        </p:nvSpPr>
        <p:spPr>
          <a:xfrm>
            <a:off x="9986210" y="4049422"/>
            <a:ext cx="409073" cy="0"/>
          </a:xfrm>
          <a:custGeom>
            <a:avLst/>
            <a:gdLst>
              <a:gd name="connsiteX0" fmla="*/ 0 w 409073"/>
              <a:gd name="connsiteY0" fmla="*/ 0 h 0"/>
              <a:gd name="connsiteX1" fmla="*/ 409073 w 409073"/>
              <a:gd name="connsiteY1" fmla="*/ 0 h 0"/>
            </a:gdLst>
            <a:ahLst/>
            <a:cxnLst>
              <a:cxn ang="0">
                <a:pos x="connsiteX0" y="connsiteY0"/>
              </a:cxn>
              <a:cxn ang="0">
                <a:pos x="connsiteX1" y="connsiteY1"/>
              </a:cxn>
            </a:cxnLst>
            <a:rect l="l" t="t" r="r" b="b"/>
            <a:pathLst>
              <a:path w="409073">
                <a:moveTo>
                  <a:pt x="0" y="0"/>
                </a:moveTo>
                <a:lnTo>
                  <a:pt x="40907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Form 42">
            <a:extLst>
              <a:ext uri="{FF2B5EF4-FFF2-40B4-BE49-F238E27FC236}">
                <a16:creationId xmlns:a16="http://schemas.microsoft.com/office/drawing/2014/main" id="{11466CFD-2572-48A9-8F83-E3F91C2D275E}"/>
              </a:ext>
            </a:extLst>
          </p:cNvPr>
          <p:cNvSpPr/>
          <p:nvPr/>
        </p:nvSpPr>
        <p:spPr>
          <a:xfrm>
            <a:off x="10162672" y="4606531"/>
            <a:ext cx="409073" cy="0"/>
          </a:xfrm>
          <a:custGeom>
            <a:avLst/>
            <a:gdLst>
              <a:gd name="connsiteX0" fmla="*/ 0 w 409073"/>
              <a:gd name="connsiteY0" fmla="*/ 0 h 0"/>
              <a:gd name="connsiteX1" fmla="*/ 409073 w 409073"/>
              <a:gd name="connsiteY1" fmla="*/ 0 h 0"/>
            </a:gdLst>
            <a:ahLst/>
            <a:cxnLst>
              <a:cxn ang="0">
                <a:pos x="connsiteX0" y="connsiteY0"/>
              </a:cxn>
              <a:cxn ang="0">
                <a:pos x="connsiteX1" y="connsiteY1"/>
              </a:cxn>
            </a:cxnLst>
            <a:rect l="l" t="t" r="r" b="b"/>
            <a:pathLst>
              <a:path w="409073">
                <a:moveTo>
                  <a:pt x="0" y="0"/>
                </a:moveTo>
                <a:lnTo>
                  <a:pt x="40907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9533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F6A25B7-3AAB-4270-BD5D-A1799744A478}"/>
              </a:ext>
            </a:extLst>
          </p:cNvPr>
          <p:cNvSpPr txBox="1"/>
          <p:nvPr/>
        </p:nvSpPr>
        <p:spPr>
          <a:xfrm>
            <a:off x="481992" y="195773"/>
            <a:ext cx="1622560" cy="369332"/>
          </a:xfrm>
          <a:prstGeom prst="rect">
            <a:avLst/>
          </a:prstGeom>
          <a:noFill/>
        </p:spPr>
        <p:txBody>
          <a:bodyPr wrap="none" rtlCol="0">
            <a:spAutoFit/>
          </a:bodyPr>
          <a:lstStyle/>
          <a:p>
            <a:r>
              <a:rPr lang="de-DE" dirty="0"/>
              <a:t>Alles mit NAND</a:t>
            </a:r>
          </a:p>
        </p:txBody>
      </p:sp>
      <p:sp>
        <p:nvSpPr>
          <p:cNvPr id="11" name="Textfeld 10">
            <a:extLst>
              <a:ext uri="{FF2B5EF4-FFF2-40B4-BE49-F238E27FC236}">
                <a16:creationId xmlns:a16="http://schemas.microsoft.com/office/drawing/2014/main" id="{B0216B67-8322-40F4-8669-8978737CE106}"/>
              </a:ext>
            </a:extLst>
          </p:cNvPr>
          <p:cNvSpPr txBox="1"/>
          <p:nvPr/>
        </p:nvSpPr>
        <p:spPr>
          <a:xfrm>
            <a:off x="5128206" y="729086"/>
            <a:ext cx="1607942" cy="369332"/>
          </a:xfrm>
          <a:prstGeom prst="rect">
            <a:avLst/>
          </a:prstGeom>
          <a:noFill/>
        </p:spPr>
        <p:txBody>
          <a:bodyPr wrap="square" rtlCol="0">
            <a:spAutoFit/>
          </a:bodyPr>
          <a:lstStyle/>
          <a:p>
            <a:r>
              <a:rPr lang="de-DE" dirty="0">
                <a:sym typeface="Symbol" panose="05050102010706020507" pitchFamily="18" charset="2"/>
              </a:rPr>
              <a:t> </a:t>
            </a:r>
            <a:r>
              <a:rPr lang="de-DE" dirty="0"/>
              <a:t>A = </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A)</a:t>
            </a:r>
          </a:p>
        </p:txBody>
      </p:sp>
      <p:sp>
        <p:nvSpPr>
          <p:cNvPr id="13" name="Textfeld 12">
            <a:extLst>
              <a:ext uri="{FF2B5EF4-FFF2-40B4-BE49-F238E27FC236}">
                <a16:creationId xmlns:a16="http://schemas.microsoft.com/office/drawing/2014/main" id="{66A9F842-13F0-4976-9C01-C5E7E08CC0F7}"/>
              </a:ext>
            </a:extLst>
          </p:cNvPr>
          <p:cNvSpPr txBox="1"/>
          <p:nvPr/>
        </p:nvSpPr>
        <p:spPr>
          <a:xfrm>
            <a:off x="372353" y="791836"/>
            <a:ext cx="592022" cy="369332"/>
          </a:xfrm>
          <a:prstGeom prst="rect">
            <a:avLst/>
          </a:prstGeom>
          <a:noFill/>
        </p:spPr>
        <p:txBody>
          <a:bodyPr wrap="none" rtlCol="0">
            <a:spAutoFit/>
          </a:bodyPr>
          <a:lstStyle/>
          <a:p>
            <a:r>
              <a:rPr lang="de-DE" dirty="0"/>
              <a:t>NOT</a:t>
            </a:r>
          </a:p>
        </p:txBody>
      </p:sp>
      <p:sp>
        <p:nvSpPr>
          <p:cNvPr id="43" name="Textfeld 42">
            <a:extLst>
              <a:ext uri="{FF2B5EF4-FFF2-40B4-BE49-F238E27FC236}">
                <a16:creationId xmlns:a16="http://schemas.microsoft.com/office/drawing/2014/main" id="{DDD434DF-D618-4BB3-B2AA-0501E2E9C749}"/>
              </a:ext>
            </a:extLst>
          </p:cNvPr>
          <p:cNvSpPr txBox="1"/>
          <p:nvPr/>
        </p:nvSpPr>
        <p:spPr>
          <a:xfrm>
            <a:off x="372353" y="1331605"/>
            <a:ext cx="609462" cy="369332"/>
          </a:xfrm>
          <a:prstGeom prst="rect">
            <a:avLst/>
          </a:prstGeom>
          <a:noFill/>
        </p:spPr>
        <p:txBody>
          <a:bodyPr wrap="none" rtlCol="0">
            <a:spAutoFit/>
          </a:bodyPr>
          <a:lstStyle/>
          <a:p>
            <a:r>
              <a:rPr lang="de-DE" dirty="0"/>
              <a:t>AND</a:t>
            </a:r>
          </a:p>
        </p:txBody>
      </p:sp>
      <p:sp>
        <p:nvSpPr>
          <p:cNvPr id="44" name="Textfeld 43">
            <a:extLst>
              <a:ext uri="{FF2B5EF4-FFF2-40B4-BE49-F238E27FC236}">
                <a16:creationId xmlns:a16="http://schemas.microsoft.com/office/drawing/2014/main" id="{C306026C-49D0-4CDE-8CBC-415034177160}"/>
              </a:ext>
            </a:extLst>
          </p:cNvPr>
          <p:cNvSpPr txBox="1"/>
          <p:nvPr/>
        </p:nvSpPr>
        <p:spPr>
          <a:xfrm>
            <a:off x="5128206" y="1380673"/>
            <a:ext cx="2174323" cy="369332"/>
          </a:xfrm>
          <a:prstGeom prst="rect">
            <a:avLst/>
          </a:prstGeom>
          <a:noFill/>
        </p:spPr>
        <p:txBody>
          <a:bodyPr wrap="square" rtlCol="0">
            <a:spAutoFit/>
          </a:bodyPr>
          <a:lstStyle/>
          <a:p>
            <a:r>
              <a:rPr lang="de-DE" dirty="0"/>
              <a:t>A</a:t>
            </a:r>
            <a:r>
              <a:rPr lang="de-DE" dirty="0">
                <a:sym typeface="Symbol" panose="05050102010706020507" pitchFamily="18" charset="2"/>
              </a:rPr>
              <a:t>  B</a:t>
            </a:r>
            <a:r>
              <a:rPr lang="de-DE" dirty="0"/>
              <a:t> = </a:t>
            </a:r>
            <a:r>
              <a:rPr lang="de-DE" dirty="0">
                <a:sym typeface="Symbol" panose="05050102010706020507" pitchFamily="18" charset="2"/>
              </a:rPr>
              <a:t></a:t>
            </a:r>
            <a:r>
              <a:rPr lang="de-DE" dirty="0"/>
              <a:t>( </a:t>
            </a:r>
            <a:r>
              <a:rPr lang="de-DE" dirty="0">
                <a:sym typeface="Symbol" panose="05050102010706020507" pitchFamily="18" charset="2"/>
              </a:rPr>
              <a:t></a:t>
            </a:r>
            <a:r>
              <a:rPr lang="de-DE" dirty="0"/>
              <a:t>(A </a:t>
            </a:r>
            <a:r>
              <a:rPr lang="de-DE" dirty="0">
                <a:sym typeface="Symbol" panose="05050102010706020507" pitchFamily="18" charset="2"/>
              </a:rPr>
              <a:t> B</a:t>
            </a:r>
            <a:r>
              <a:rPr lang="de-DE" dirty="0"/>
              <a:t>))</a:t>
            </a:r>
          </a:p>
        </p:txBody>
      </p:sp>
      <p:sp>
        <p:nvSpPr>
          <p:cNvPr id="45" name="Textfeld 44">
            <a:extLst>
              <a:ext uri="{FF2B5EF4-FFF2-40B4-BE49-F238E27FC236}">
                <a16:creationId xmlns:a16="http://schemas.microsoft.com/office/drawing/2014/main" id="{B0B5D073-5AF2-404B-B18E-58857C96AF07}"/>
              </a:ext>
            </a:extLst>
          </p:cNvPr>
          <p:cNvSpPr txBox="1"/>
          <p:nvPr/>
        </p:nvSpPr>
        <p:spPr>
          <a:xfrm>
            <a:off x="372353" y="2107254"/>
            <a:ext cx="461986" cy="369332"/>
          </a:xfrm>
          <a:prstGeom prst="rect">
            <a:avLst/>
          </a:prstGeom>
          <a:noFill/>
        </p:spPr>
        <p:txBody>
          <a:bodyPr wrap="none" rtlCol="0">
            <a:spAutoFit/>
          </a:bodyPr>
          <a:lstStyle/>
          <a:p>
            <a:r>
              <a:rPr lang="de-DE" dirty="0"/>
              <a:t>OR</a:t>
            </a:r>
          </a:p>
        </p:txBody>
      </p:sp>
      <p:sp>
        <p:nvSpPr>
          <p:cNvPr id="81" name="Textfeld 80">
            <a:extLst>
              <a:ext uri="{FF2B5EF4-FFF2-40B4-BE49-F238E27FC236}">
                <a16:creationId xmlns:a16="http://schemas.microsoft.com/office/drawing/2014/main" id="{7C6F3C74-5B92-4D24-82E4-87DCEC4E4F00}"/>
              </a:ext>
            </a:extLst>
          </p:cNvPr>
          <p:cNvSpPr txBox="1"/>
          <p:nvPr/>
        </p:nvSpPr>
        <p:spPr>
          <a:xfrm>
            <a:off x="5128206" y="2047954"/>
            <a:ext cx="3204730" cy="369332"/>
          </a:xfrm>
          <a:prstGeom prst="rect">
            <a:avLst/>
          </a:prstGeom>
          <a:noFill/>
        </p:spPr>
        <p:txBody>
          <a:bodyPr wrap="square" rtlCol="0">
            <a:spAutoFit/>
          </a:bodyPr>
          <a:lstStyle/>
          <a:p>
            <a:r>
              <a:rPr lang="de-DE" dirty="0"/>
              <a:t>A</a:t>
            </a:r>
            <a:r>
              <a:rPr lang="de-DE" dirty="0">
                <a:sym typeface="Symbol" panose="05050102010706020507" pitchFamily="18" charset="2"/>
              </a:rPr>
              <a:t>  B</a:t>
            </a:r>
            <a:r>
              <a:rPr lang="de-DE" dirty="0"/>
              <a:t> = </a:t>
            </a:r>
            <a:r>
              <a:rPr lang="de-DE" dirty="0">
                <a:sym typeface="Symbol" panose="05050102010706020507" pitchFamily="18" charset="2"/>
              </a:rPr>
              <a:t></a:t>
            </a:r>
            <a:r>
              <a:rPr lang="de-DE" dirty="0"/>
              <a:t>(</a:t>
            </a:r>
            <a:r>
              <a:rPr lang="de-DE" dirty="0">
                <a:sym typeface="Symbol" panose="05050102010706020507" pitchFamily="18" charset="2"/>
              </a:rPr>
              <a:t> (</a:t>
            </a:r>
            <a:r>
              <a:rPr lang="de-DE" dirty="0"/>
              <a:t>A</a:t>
            </a:r>
            <a:r>
              <a:rPr lang="de-DE" dirty="0">
                <a:sym typeface="Symbol" panose="05050102010706020507" pitchFamily="18" charset="2"/>
              </a:rPr>
              <a:t>  A)</a:t>
            </a:r>
            <a:r>
              <a:rPr lang="de-DE" dirty="0"/>
              <a:t> </a:t>
            </a:r>
            <a:r>
              <a:rPr lang="de-DE" dirty="0">
                <a:sym typeface="Symbol" panose="05050102010706020507" pitchFamily="18" charset="2"/>
              </a:rPr>
              <a:t> (B  B</a:t>
            </a:r>
            <a:r>
              <a:rPr lang="de-DE" dirty="0"/>
              <a:t>))</a:t>
            </a:r>
          </a:p>
        </p:txBody>
      </p:sp>
      <p:grpSp>
        <p:nvGrpSpPr>
          <p:cNvPr id="96" name="Gruppieren 95">
            <a:extLst>
              <a:ext uri="{FF2B5EF4-FFF2-40B4-BE49-F238E27FC236}">
                <a16:creationId xmlns:a16="http://schemas.microsoft.com/office/drawing/2014/main" id="{C99E8AD8-4DDE-491A-A914-D3D47BCDECAF}"/>
              </a:ext>
            </a:extLst>
          </p:cNvPr>
          <p:cNvGrpSpPr/>
          <p:nvPr/>
        </p:nvGrpSpPr>
        <p:grpSpPr>
          <a:xfrm>
            <a:off x="1440203" y="736059"/>
            <a:ext cx="1788155" cy="457235"/>
            <a:chOff x="1791403" y="1675787"/>
            <a:chExt cx="1788155" cy="457235"/>
          </a:xfrm>
        </p:grpSpPr>
        <p:grpSp>
          <p:nvGrpSpPr>
            <p:cNvPr id="84" name="Gruppieren 83">
              <a:extLst>
                <a:ext uri="{FF2B5EF4-FFF2-40B4-BE49-F238E27FC236}">
                  <a16:creationId xmlns:a16="http://schemas.microsoft.com/office/drawing/2014/main" id="{E288FF5E-4231-4A43-83F6-C16F154CB325}"/>
                </a:ext>
              </a:extLst>
            </p:cNvPr>
            <p:cNvGrpSpPr/>
            <p:nvPr/>
          </p:nvGrpSpPr>
          <p:grpSpPr>
            <a:xfrm>
              <a:off x="2100732" y="1675787"/>
              <a:ext cx="1478826" cy="457235"/>
              <a:chOff x="2100732" y="1675787"/>
              <a:chExt cx="1478826" cy="457235"/>
            </a:xfrm>
          </p:grpSpPr>
          <p:grpSp>
            <p:nvGrpSpPr>
              <p:cNvPr id="14" name="Gruppieren 13">
                <a:extLst>
                  <a:ext uri="{FF2B5EF4-FFF2-40B4-BE49-F238E27FC236}">
                    <a16:creationId xmlns:a16="http://schemas.microsoft.com/office/drawing/2014/main" id="{D4AB156C-CC54-4F91-A2CF-ABC7D5532B24}"/>
                  </a:ext>
                </a:extLst>
              </p:cNvPr>
              <p:cNvGrpSpPr/>
              <p:nvPr/>
            </p:nvGrpSpPr>
            <p:grpSpPr>
              <a:xfrm>
                <a:off x="2847497" y="1675787"/>
                <a:ext cx="732061" cy="457235"/>
                <a:chOff x="2926934" y="1678015"/>
                <a:chExt cx="980887" cy="612648"/>
              </a:xfrm>
            </p:grpSpPr>
            <p:sp>
              <p:nvSpPr>
                <p:cNvPr id="17" name="Freihandform: Form 16">
                  <a:extLst>
                    <a:ext uri="{FF2B5EF4-FFF2-40B4-BE49-F238E27FC236}">
                      <a16:creationId xmlns:a16="http://schemas.microsoft.com/office/drawing/2014/main" id="{C662D0F7-33B8-4B88-9DD3-0A5E1904DC2A}"/>
                    </a:ext>
                  </a:extLst>
                </p:cNvPr>
                <p:cNvSpPr/>
                <p:nvPr/>
              </p:nvSpPr>
              <p:spPr>
                <a:xfrm>
                  <a:off x="3689708" y="201118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E003036F-C225-4495-813C-66E774834627}"/>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9" name="Flussdiagramm: Verzögerung 18">
                  <a:extLst>
                    <a:ext uri="{FF2B5EF4-FFF2-40B4-BE49-F238E27FC236}">
                      <a16:creationId xmlns:a16="http://schemas.microsoft.com/office/drawing/2014/main" id="{07998CDB-FBE7-44F3-B8AF-2D9578DCD361}"/>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25" name="Gruppieren 24">
                <a:extLst>
                  <a:ext uri="{FF2B5EF4-FFF2-40B4-BE49-F238E27FC236}">
                    <a16:creationId xmlns:a16="http://schemas.microsoft.com/office/drawing/2014/main" id="{675693E9-81E9-4F5C-B73C-9DD4DAA3ABE9}"/>
                  </a:ext>
                </a:extLst>
              </p:cNvPr>
              <p:cNvGrpSpPr/>
              <p:nvPr/>
            </p:nvGrpSpPr>
            <p:grpSpPr>
              <a:xfrm>
                <a:off x="2100732" y="1761104"/>
                <a:ext cx="746765" cy="286602"/>
                <a:chOff x="2313296" y="1842448"/>
                <a:chExt cx="921223" cy="286602"/>
              </a:xfrm>
            </p:grpSpPr>
            <p:sp>
              <p:nvSpPr>
                <p:cNvPr id="3" name="Freihandform: Form 2">
                  <a:extLst>
                    <a:ext uri="{FF2B5EF4-FFF2-40B4-BE49-F238E27FC236}">
                      <a16:creationId xmlns:a16="http://schemas.microsoft.com/office/drawing/2014/main" id="{3F65B4DA-3F51-40C6-8E65-4E0EBC039CFC}"/>
                    </a:ext>
                  </a:extLst>
                </p:cNvPr>
                <p:cNvSpPr/>
                <p:nvPr/>
              </p:nvSpPr>
              <p:spPr>
                <a:xfrm>
                  <a:off x="2313296" y="1842448"/>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reihandform: Form 23">
                  <a:extLst>
                    <a:ext uri="{FF2B5EF4-FFF2-40B4-BE49-F238E27FC236}">
                      <a16:creationId xmlns:a16="http://schemas.microsoft.com/office/drawing/2014/main" id="{99C13FDB-5736-482F-BD0C-7F1C550DB656}"/>
                    </a:ext>
                  </a:extLst>
                </p:cNvPr>
                <p:cNvSpPr/>
                <p:nvPr/>
              </p:nvSpPr>
              <p:spPr>
                <a:xfrm flipV="1">
                  <a:off x="2313296" y="1985749"/>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89" name="Textfeld 88">
              <a:extLst>
                <a:ext uri="{FF2B5EF4-FFF2-40B4-BE49-F238E27FC236}">
                  <a16:creationId xmlns:a16="http://schemas.microsoft.com/office/drawing/2014/main" id="{52C9FC65-CA3B-4248-B677-4FA2756DB8EB}"/>
                </a:ext>
              </a:extLst>
            </p:cNvPr>
            <p:cNvSpPr txBox="1"/>
            <p:nvPr/>
          </p:nvSpPr>
          <p:spPr>
            <a:xfrm>
              <a:off x="1791403" y="1713358"/>
              <a:ext cx="317716" cy="369332"/>
            </a:xfrm>
            <a:prstGeom prst="rect">
              <a:avLst/>
            </a:prstGeom>
            <a:noFill/>
          </p:spPr>
          <p:txBody>
            <a:bodyPr wrap="none" rtlCol="0">
              <a:spAutoFit/>
            </a:bodyPr>
            <a:lstStyle/>
            <a:p>
              <a:r>
                <a:rPr lang="de-DE" dirty="0"/>
                <a:t>A</a:t>
              </a:r>
            </a:p>
          </p:txBody>
        </p:sp>
      </p:grpSp>
      <p:grpSp>
        <p:nvGrpSpPr>
          <p:cNvPr id="95" name="Gruppieren 94">
            <a:extLst>
              <a:ext uri="{FF2B5EF4-FFF2-40B4-BE49-F238E27FC236}">
                <a16:creationId xmlns:a16="http://schemas.microsoft.com/office/drawing/2014/main" id="{065AA529-1770-4ADE-B9DB-769F1D398AC1}"/>
              </a:ext>
            </a:extLst>
          </p:cNvPr>
          <p:cNvGrpSpPr/>
          <p:nvPr/>
        </p:nvGrpSpPr>
        <p:grpSpPr>
          <a:xfrm>
            <a:off x="1440203" y="1198794"/>
            <a:ext cx="2689706" cy="664729"/>
            <a:chOff x="1419143" y="2801120"/>
            <a:chExt cx="2689706" cy="664729"/>
          </a:xfrm>
        </p:grpSpPr>
        <p:grpSp>
          <p:nvGrpSpPr>
            <p:cNvPr id="42" name="Gruppieren 41">
              <a:extLst>
                <a:ext uri="{FF2B5EF4-FFF2-40B4-BE49-F238E27FC236}">
                  <a16:creationId xmlns:a16="http://schemas.microsoft.com/office/drawing/2014/main" id="{091F400E-4299-4258-BFD4-2C243271D46F}"/>
                </a:ext>
              </a:extLst>
            </p:cNvPr>
            <p:cNvGrpSpPr/>
            <p:nvPr/>
          </p:nvGrpSpPr>
          <p:grpSpPr>
            <a:xfrm>
              <a:off x="1712794" y="2919078"/>
              <a:ext cx="2396055" cy="477707"/>
              <a:chOff x="2872854" y="2991795"/>
              <a:chExt cx="2396055" cy="477707"/>
            </a:xfrm>
          </p:grpSpPr>
          <p:grpSp>
            <p:nvGrpSpPr>
              <p:cNvPr id="27" name="Gruppieren 26">
                <a:extLst>
                  <a:ext uri="{FF2B5EF4-FFF2-40B4-BE49-F238E27FC236}">
                    <a16:creationId xmlns:a16="http://schemas.microsoft.com/office/drawing/2014/main" id="{E422BF6E-9D25-4100-A824-7069588A62C8}"/>
                  </a:ext>
                </a:extLst>
              </p:cNvPr>
              <p:cNvGrpSpPr/>
              <p:nvPr/>
            </p:nvGrpSpPr>
            <p:grpSpPr>
              <a:xfrm>
                <a:off x="3234519" y="2991795"/>
                <a:ext cx="555564" cy="457235"/>
                <a:chOff x="2926934" y="1678015"/>
                <a:chExt cx="744399" cy="612648"/>
              </a:xfrm>
            </p:grpSpPr>
            <p:sp>
              <p:nvSpPr>
                <p:cNvPr id="29" name="Ellipse 28">
                  <a:extLst>
                    <a:ext uri="{FF2B5EF4-FFF2-40B4-BE49-F238E27FC236}">
                      <a16:creationId xmlns:a16="http://schemas.microsoft.com/office/drawing/2014/main" id="{D5BBFD30-417A-4AB2-9473-22A5FD583703}"/>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30" name="Flussdiagramm: Verzögerung 29">
                  <a:extLst>
                    <a:ext uri="{FF2B5EF4-FFF2-40B4-BE49-F238E27FC236}">
                      <a16:creationId xmlns:a16="http://schemas.microsoft.com/office/drawing/2014/main" id="{982CCBEF-F68D-4E90-B40D-3FE7E1B9F0FF}"/>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32" name="Gruppieren 31">
                <a:extLst>
                  <a:ext uri="{FF2B5EF4-FFF2-40B4-BE49-F238E27FC236}">
                    <a16:creationId xmlns:a16="http://schemas.microsoft.com/office/drawing/2014/main" id="{91059EE3-2438-41DE-89F0-C6143CEC9286}"/>
                  </a:ext>
                </a:extLst>
              </p:cNvPr>
              <p:cNvGrpSpPr/>
              <p:nvPr/>
            </p:nvGrpSpPr>
            <p:grpSpPr>
              <a:xfrm>
                <a:off x="3790083" y="3012267"/>
                <a:ext cx="1478826" cy="457235"/>
                <a:chOff x="2487754" y="1757131"/>
                <a:chExt cx="1478826" cy="457235"/>
              </a:xfrm>
            </p:grpSpPr>
            <p:grpSp>
              <p:nvGrpSpPr>
                <p:cNvPr id="33" name="Gruppieren 32">
                  <a:extLst>
                    <a:ext uri="{FF2B5EF4-FFF2-40B4-BE49-F238E27FC236}">
                      <a16:creationId xmlns:a16="http://schemas.microsoft.com/office/drawing/2014/main" id="{1DBCA2DF-BFE3-4BEC-A883-E0FC6A522073}"/>
                    </a:ext>
                  </a:extLst>
                </p:cNvPr>
                <p:cNvGrpSpPr/>
                <p:nvPr/>
              </p:nvGrpSpPr>
              <p:grpSpPr>
                <a:xfrm>
                  <a:off x="3234519" y="1757131"/>
                  <a:ext cx="732061" cy="457235"/>
                  <a:chOff x="2926934" y="1678015"/>
                  <a:chExt cx="980887" cy="612648"/>
                </a:xfrm>
              </p:grpSpPr>
              <p:sp>
                <p:nvSpPr>
                  <p:cNvPr id="37" name="Freihandform: Form 36">
                    <a:extLst>
                      <a:ext uri="{FF2B5EF4-FFF2-40B4-BE49-F238E27FC236}">
                        <a16:creationId xmlns:a16="http://schemas.microsoft.com/office/drawing/2014/main" id="{9CC3058C-FACA-46AF-9061-C7D3811341C5}"/>
                      </a:ext>
                    </a:extLst>
                  </p:cNvPr>
                  <p:cNvSpPr/>
                  <p:nvPr/>
                </p:nvSpPr>
                <p:spPr>
                  <a:xfrm>
                    <a:off x="3689708" y="201118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608F9EF0-0FB0-4305-BC04-1470A3E31953}"/>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39" name="Flussdiagramm: Verzögerung 38">
                    <a:extLst>
                      <a:ext uri="{FF2B5EF4-FFF2-40B4-BE49-F238E27FC236}">
                        <a16:creationId xmlns:a16="http://schemas.microsoft.com/office/drawing/2014/main" id="{AD12CD20-EE87-4BE4-A28D-C366CEED48D8}"/>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34" name="Gruppieren 33">
                  <a:extLst>
                    <a:ext uri="{FF2B5EF4-FFF2-40B4-BE49-F238E27FC236}">
                      <a16:creationId xmlns:a16="http://schemas.microsoft.com/office/drawing/2014/main" id="{8FEEFEF7-7C87-4262-96CA-145034A26F30}"/>
                    </a:ext>
                  </a:extLst>
                </p:cNvPr>
                <p:cNvGrpSpPr/>
                <p:nvPr/>
              </p:nvGrpSpPr>
              <p:grpSpPr>
                <a:xfrm>
                  <a:off x="2487754" y="1842448"/>
                  <a:ext cx="746765" cy="286602"/>
                  <a:chOff x="2313296" y="1842448"/>
                  <a:chExt cx="921223" cy="286602"/>
                </a:xfrm>
              </p:grpSpPr>
              <p:sp>
                <p:nvSpPr>
                  <p:cNvPr id="35" name="Freihandform: Form 34">
                    <a:extLst>
                      <a:ext uri="{FF2B5EF4-FFF2-40B4-BE49-F238E27FC236}">
                        <a16:creationId xmlns:a16="http://schemas.microsoft.com/office/drawing/2014/main" id="{78CD233F-224E-460B-9677-51C0125550D9}"/>
                      </a:ext>
                    </a:extLst>
                  </p:cNvPr>
                  <p:cNvSpPr/>
                  <p:nvPr/>
                </p:nvSpPr>
                <p:spPr>
                  <a:xfrm>
                    <a:off x="2313296" y="1842448"/>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reihandform: Form 35">
                    <a:extLst>
                      <a:ext uri="{FF2B5EF4-FFF2-40B4-BE49-F238E27FC236}">
                        <a16:creationId xmlns:a16="http://schemas.microsoft.com/office/drawing/2014/main" id="{2734A425-23C8-41F5-9083-E477B06FF301}"/>
                      </a:ext>
                    </a:extLst>
                  </p:cNvPr>
                  <p:cNvSpPr/>
                  <p:nvPr/>
                </p:nvSpPr>
                <p:spPr>
                  <a:xfrm flipV="1">
                    <a:off x="2313296" y="1985749"/>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40" name="Freihandform: Form 39">
                <a:extLst>
                  <a:ext uri="{FF2B5EF4-FFF2-40B4-BE49-F238E27FC236}">
                    <a16:creationId xmlns:a16="http://schemas.microsoft.com/office/drawing/2014/main" id="{A1DC0479-7248-443F-B6F7-2233DC2D3054}"/>
                  </a:ext>
                </a:extLst>
              </p:cNvPr>
              <p:cNvSpPr/>
              <p:nvPr/>
            </p:nvSpPr>
            <p:spPr>
              <a:xfrm>
                <a:off x="2872854" y="3063922"/>
                <a:ext cx="361665" cy="0"/>
              </a:xfrm>
              <a:custGeom>
                <a:avLst/>
                <a:gdLst>
                  <a:gd name="connsiteX0" fmla="*/ 361665 w 361665"/>
                  <a:gd name="connsiteY0" fmla="*/ 0 h 0"/>
                  <a:gd name="connsiteX1" fmla="*/ 0 w 361665"/>
                  <a:gd name="connsiteY1" fmla="*/ 0 h 0"/>
                </a:gdLst>
                <a:ahLst/>
                <a:cxnLst>
                  <a:cxn ang="0">
                    <a:pos x="connsiteX0" y="connsiteY0"/>
                  </a:cxn>
                  <a:cxn ang="0">
                    <a:pos x="connsiteX1" y="connsiteY1"/>
                  </a:cxn>
                </a:cxnLst>
                <a:rect l="l" t="t" r="r" b="b"/>
                <a:pathLst>
                  <a:path w="361665">
                    <a:moveTo>
                      <a:pt x="361665"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reihandform: Form 40">
                <a:extLst>
                  <a:ext uri="{FF2B5EF4-FFF2-40B4-BE49-F238E27FC236}">
                    <a16:creationId xmlns:a16="http://schemas.microsoft.com/office/drawing/2014/main" id="{62FBFB92-2ECB-46BB-9563-F2F5EC439F7F}"/>
                  </a:ext>
                </a:extLst>
              </p:cNvPr>
              <p:cNvSpPr/>
              <p:nvPr/>
            </p:nvSpPr>
            <p:spPr>
              <a:xfrm>
                <a:off x="2873353" y="3362467"/>
                <a:ext cx="361665" cy="0"/>
              </a:xfrm>
              <a:custGeom>
                <a:avLst/>
                <a:gdLst>
                  <a:gd name="connsiteX0" fmla="*/ 361665 w 361665"/>
                  <a:gd name="connsiteY0" fmla="*/ 0 h 0"/>
                  <a:gd name="connsiteX1" fmla="*/ 0 w 361665"/>
                  <a:gd name="connsiteY1" fmla="*/ 0 h 0"/>
                </a:gdLst>
                <a:ahLst/>
                <a:cxnLst>
                  <a:cxn ang="0">
                    <a:pos x="connsiteX0" y="connsiteY0"/>
                  </a:cxn>
                  <a:cxn ang="0">
                    <a:pos x="connsiteX1" y="connsiteY1"/>
                  </a:cxn>
                </a:cxnLst>
                <a:rect l="l" t="t" r="r" b="b"/>
                <a:pathLst>
                  <a:path w="361665">
                    <a:moveTo>
                      <a:pt x="361665"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0" name="Textfeld 89">
              <a:extLst>
                <a:ext uri="{FF2B5EF4-FFF2-40B4-BE49-F238E27FC236}">
                  <a16:creationId xmlns:a16="http://schemas.microsoft.com/office/drawing/2014/main" id="{5FECF342-1A1D-4F0A-AB1B-BF6CAAF8E167}"/>
                </a:ext>
              </a:extLst>
            </p:cNvPr>
            <p:cNvSpPr txBox="1"/>
            <p:nvPr/>
          </p:nvSpPr>
          <p:spPr>
            <a:xfrm>
              <a:off x="1423558" y="2801120"/>
              <a:ext cx="317716" cy="369332"/>
            </a:xfrm>
            <a:prstGeom prst="rect">
              <a:avLst/>
            </a:prstGeom>
            <a:noFill/>
          </p:spPr>
          <p:txBody>
            <a:bodyPr wrap="none" rtlCol="0">
              <a:spAutoFit/>
            </a:bodyPr>
            <a:lstStyle/>
            <a:p>
              <a:r>
                <a:rPr lang="de-DE" dirty="0"/>
                <a:t>A</a:t>
              </a:r>
            </a:p>
          </p:txBody>
        </p:sp>
        <p:sp>
          <p:nvSpPr>
            <p:cNvPr id="91" name="Textfeld 90">
              <a:extLst>
                <a:ext uri="{FF2B5EF4-FFF2-40B4-BE49-F238E27FC236}">
                  <a16:creationId xmlns:a16="http://schemas.microsoft.com/office/drawing/2014/main" id="{5AA5F6A9-1410-4B92-8699-8DCFF31A4BD4}"/>
                </a:ext>
              </a:extLst>
            </p:cNvPr>
            <p:cNvSpPr txBox="1"/>
            <p:nvPr/>
          </p:nvSpPr>
          <p:spPr>
            <a:xfrm>
              <a:off x="1419143" y="3096517"/>
              <a:ext cx="317716" cy="369332"/>
            </a:xfrm>
            <a:prstGeom prst="rect">
              <a:avLst/>
            </a:prstGeom>
            <a:noFill/>
          </p:spPr>
          <p:txBody>
            <a:bodyPr wrap="none" rtlCol="0">
              <a:spAutoFit/>
            </a:bodyPr>
            <a:lstStyle/>
            <a:p>
              <a:r>
                <a:rPr lang="de-DE" dirty="0"/>
                <a:t>B</a:t>
              </a:r>
            </a:p>
          </p:txBody>
        </p:sp>
      </p:grpSp>
      <p:grpSp>
        <p:nvGrpSpPr>
          <p:cNvPr id="94" name="Gruppieren 93">
            <a:extLst>
              <a:ext uri="{FF2B5EF4-FFF2-40B4-BE49-F238E27FC236}">
                <a16:creationId xmlns:a16="http://schemas.microsoft.com/office/drawing/2014/main" id="{3BB0910A-670E-4896-8100-F58FED4DFCB0}"/>
              </a:ext>
            </a:extLst>
          </p:cNvPr>
          <p:cNvGrpSpPr/>
          <p:nvPr/>
        </p:nvGrpSpPr>
        <p:grpSpPr>
          <a:xfrm>
            <a:off x="1440203" y="1834293"/>
            <a:ext cx="2716711" cy="986121"/>
            <a:chOff x="1367850" y="3762275"/>
            <a:chExt cx="2716711" cy="986121"/>
          </a:xfrm>
        </p:grpSpPr>
        <p:sp>
          <p:nvSpPr>
            <p:cNvPr id="82" name="Freihandform: Form 81">
              <a:extLst>
                <a:ext uri="{FF2B5EF4-FFF2-40B4-BE49-F238E27FC236}">
                  <a16:creationId xmlns:a16="http://schemas.microsoft.com/office/drawing/2014/main" id="{CB8F78C4-E98A-434F-9A92-B6411F98EB04}"/>
                </a:ext>
              </a:extLst>
            </p:cNvPr>
            <p:cNvSpPr/>
            <p:nvPr/>
          </p:nvSpPr>
          <p:spPr>
            <a:xfrm flipH="1">
              <a:off x="2731722" y="4004801"/>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Freihandform: Form 82">
              <a:extLst>
                <a:ext uri="{FF2B5EF4-FFF2-40B4-BE49-F238E27FC236}">
                  <a16:creationId xmlns:a16="http://schemas.microsoft.com/office/drawing/2014/main" id="{7F817D30-304E-4EF3-8D8B-4997239DD1C4}"/>
                </a:ext>
              </a:extLst>
            </p:cNvPr>
            <p:cNvSpPr/>
            <p:nvPr/>
          </p:nvSpPr>
          <p:spPr>
            <a:xfrm flipH="1" flipV="1">
              <a:off x="2733111" y="4396016"/>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5" name="Gruppieren 64">
              <a:extLst>
                <a:ext uri="{FF2B5EF4-FFF2-40B4-BE49-F238E27FC236}">
                  <a16:creationId xmlns:a16="http://schemas.microsoft.com/office/drawing/2014/main" id="{5996301B-9374-4808-A912-56789C599975}"/>
                </a:ext>
              </a:extLst>
            </p:cNvPr>
            <p:cNvGrpSpPr/>
            <p:nvPr/>
          </p:nvGrpSpPr>
          <p:grpSpPr>
            <a:xfrm>
              <a:off x="1618289" y="4291161"/>
              <a:ext cx="1302329" cy="457235"/>
              <a:chOff x="2487754" y="1757131"/>
              <a:chExt cx="1302329" cy="457235"/>
            </a:xfrm>
          </p:grpSpPr>
          <p:grpSp>
            <p:nvGrpSpPr>
              <p:cNvPr id="66" name="Gruppieren 65">
                <a:extLst>
                  <a:ext uri="{FF2B5EF4-FFF2-40B4-BE49-F238E27FC236}">
                    <a16:creationId xmlns:a16="http://schemas.microsoft.com/office/drawing/2014/main" id="{D02847F3-4B2F-42CD-8C37-7F46DE386C48}"/>
                  </a:ext>
                </a:extLst>
              </p:cNvPr>
              <p:cNvGrpSpPr/>
              <p:nvPr/>
            </p:nvGrpSpPr>
            <p:grpSpPr>
              <a:xfrm>
                <a:off x="3234519" y="1757131"/>
                <a:ext cx="555564" cy="457235"/>
                <a:chOff x="2926934" y="1678015"/>
                <a:chExt cx="744399" cy="612648"/>
              </a:xfrm>
            </p:grpSpPr>
            <p:sp>
              <p:nvSpPr>
                <p:cNvPr id="71" name="Ellipse 70">
                  <a:extLst>
                    <a:ext uri="{FF2B5EF4-FFF2-40B4-BE49-F238E27FC236}">
                      <a16:creationId xmlns:a16="http://schemas.microsoft.com/office/drawing/2014/main" id="{CBD41DA8-E6F2-437E-813C-725435D270FD}"/>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72" name="Flussdiagramm: Verzögerung 71">
                  <a:extLst>
                    <a:ext uri="{FF2B5EF4-FFF2-40B4-BE49-F238E27FC236}">
                      <a16:creationId xmlns:a16="http://schemas.microsoft.com/office/drawing/2014/main" id="{9626620E-2567-48C4-B272-1C056B8401E3}"/>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67" name="Gruppieren 66">
                <a:extLst>
                  <a:ext uri="{FF2B5EF4-FFF2-40B4-BE49-F238E27FC236}">
                    <a16:creationId xmlns:a16="http://schemas.microsoft.com/office/drawing/2014/main" id="{040BA8EA-76FA-4BC8-99E4-5943F4C447B9}"/>
                  </a:ext>
                </a:extLst>
              </p:cNvPr>
              <p:cNvGrpSpPr/>
              <p:nvPr/>
            </p:nvGrpSpPr>
            <p:grpSpPr>
              <a:xfrm>
                <a:off x="2487754" y="1842448"/>
                <a:ext cx="746765" cy="286602"/>
                <a:chOff x="2313296" y="1842448"/>
                <a:chExt cx="921223" cy="286602"/>
              </a:xfrm>
            </p:grpSpPr>
            <p:sp>
              <p:nvSpPr>
                <p:cNvPr id="68" name="Freihandform: Form 67">
                  <a:extLst>
                    <a:ext uri="{FF2B5EF4-FFF2-40B4-BE49-F238E27FC236}">
                      <a16:creationId xmlns:a16="http://schemas.microsoft.com/office/drawing/2014/main" id="{5265F132-CE22-4DC0-8DDF-39ADE71363F6}"/>
                    </a:ext>
                  </a:extLst>
                </p:cNvPr>
                <p:cNvSpPr/>
                <p:nvPr/>
              </p:nvSpPr>
              <p:spPr>
                <a:xfrm>
                  <a:off x="2313296" y="1842448"/>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Freihandform: Form 68">
                  <a:extLst>
                    <a:ext uri="{FF2B5EF4-FFF2-40B4-BE49-F238E27FC236}">
                      <a16:creationId xmlns:a16="http://schemas.microsoft.com/office/drawing/2014/main" id="{C17DFBDF-470D-4F28-BB1F-4C2CA7BC087E}"/>
                    </a:ext>
                  </a:extLst>
                </p:cNvPr>
                <p:cNvSpPr/>
                <p:nvPr/>
              </p:nvSpPr>
              <p:spPr>
                <a:xfrm flipV="1">
                  <a:off x="2313296" y="1985749"/>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73" name="Gruppieren 72">
              <a:extLst>
                <a:ext uri="{FF2B5EF4-FFF2-40B4-BE49-F238E27FC236}">
                  <a16:creationId xmlns:a16="http://schemas.microsoft.com/office/drawing/2014/main" id="{203DC429-3B17-4C36-A2DE-C107763C3FAD}"/>
                </a:ext>
              </a:extLst>
            </p:cNvPr>
            <p:cNvGrpSpPr/>
            <p:nvPr/>
          </p:nvGrpSpPr>
          <p:grpSpPr>
            <a:xfrm>
              <a:off x="1624647" y="3762275"/>
              <a:ext cx="1302329" cy="457235"/>
              <a:chOff x="2487754" y="1757131"/>
              <a:chExt cx="1302329" cy="457235"/>
            </a:xfrm>
          </p:grpSpPr>
          <p:grpSp>
            <p:nvGrpSpPr>
              <p:cNvPr id="74" name="Gruppieren 73">
                <a:extLst>
                  <a:ext uri="{FF2B5EF4-FFF2-40B4-BE49-F238E27FC236}">
                    <a16:creationId xmlns:a16="http://schemas.microsoft.com/office/drawing/2014/main" id="{493B9671-2979-4964-B4F9-B4495F0EDF67}"/>
                  </a:ext>
                </a:extLst>
              </p:cNvPr>
              <p:cNvGrpSpPr/>
              <p:nvPr/>
            </p:nvGrpSpPr>
            <p:grpSpPr>
              <a:xfrm>
                <a:off x="3234519" y="1757131"/>
                <a:ext cx="555564" cy="457235"/>
                <a:chOff x="2926934" y="1678015"/>
                <a:chExt cx="744399" cy="612648"/>
              </a:xfrm>
            </p:grpSpPr>
            <p:sp>
              <p:nvSpPr>
                <p:cNvPr id="79" name="Ellipse 78">
                  <a:extLst>
                    <a:ext uri="{FF2B5EF4-FFF2-40B4-BE49-F238E27FC236}">
                      <a16:creationId xmlns:a16="http://schemas.microsoft.com/office/drawing/2014/main" id="{08EA6644-ADB7-4F11-BB96-D714A42E0801}"/>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80" name="Flussdiagramm: Verzögerung 79">
                  <a:extLst>
                    <a:ext uri="{FF2B5EF4-FFF2-40B4-BE49-F238E27FC236}">
                      <a16:creationId xmlns:a16="http://schemas.microsoft.com/office/drawing/2014/main" id="{74D611F5-2259-4E7C-A853-B42794FAE363}"/>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75" name="Gruppieren 74">
                <a:extLst>
                  <a:ext uri="{FF2B5EF4-FFF2-40B4-BE49-F238E27FC236}">
                    <a16:creationId xmlns:a16="http://schemas.microsoft.com/office/drawing/2014/main" id="{71664391-6AF9-473F-9731-4D2605706B0E}"/>
                  </a:ext>
                </a:extLst>
              </p:cNvPr>
              <p:cNvGrpSpPr/>
              <p:nvPr/>
            </p:nvGrpSpPr>
            <p:grpSpPr>
              <a:xfrm>
                <a:off x="2487754" y="1842448"/>
                <a:ext cx="746765" cy="286602"/>
                <a:chOff x="2313296" y="1842448"/>
                <a:chExt cx="921223" cy="286602"/>
              </a:xfrm>
            </p:grpSpPr>
            <p:sp>
              <p:nvSpPr>
                <p:cNvPr id="76" name="Freihandform: Form 75">
                  <a:extLst>
                    <a:ext uri="{FF2B5EF4-FFF2-40B4-BE49-F238E27FC236}">
                      <a16:creationId xmlns:a16="http://schemas.microsoft.com/office/drawing/2014/main" id="{07ECA6A9-D5FD-4A4E-9904-06983FD8DAF8}"/>
                    </a:ext>
                  </a:extLst>
                </p:cNvPr>
                <p:cNvSpPr/>
                <p:nvPr/>
              </p:nvSpPr>
              <p:spPr>
                <a:xfrm>
                  <a:off x="2313296" y="1842448"/>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Freihandform: Form 76">
                  <a:extLst>
                    <a:ext uri="{FF2B5EF4-FFF2-40B4-BE49-F238E27FC236}">
                      <a16:creationId xmlns:a16="http://schemas.microsoft.com/office/drawing/2014/main" id="{7B13A159-1D7B-429E-A590-774C48F40EA1}"/>
                    </a:ext>
                  </a:extLst>
                </p:cNvPr>
                <p:cNvSpPr/>
                <p:nvPr/>
              </p:nvSpPr>
              <p:spPr>
                <a:xfrm flipV="1">
                  <a:off x="2313296" y="1985749"/>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85" name="Gruppieren 84">
              <a:extLst>
                <a:ext uri="{FF2B5EF4-FFF2-40B4-BE49-F238E27FC236}">
                  <a16:creationId xmlns:a16="http://schemas.microsoft.com/office/drawing/2014/main" id="{EB2B90AC-4A6A-41CC-8677-4DE3C9C45E01}"/>
                </a:ext>
              </a:extLst>
            </p:cNvPr>
            <p:cNvGrpSpPr/>
            <p:nvPr/>
          </p:nvGrpSpPr>
          <p:grpSpPr>
            <a:xfrm>
              <a:off x="3352500" y="4043442"/>
              <a:ext cx="732061" cy="457235"/>
              <a:chOff x="2926934" y="1678015"/>
              <a:chExt cx="980887" cy="612648"/>
            </a:xfrm>
          </p:grpSpPr>
          <p:sp>
            <p:nvSpPr>
              <p:cNvPr id="86" name="Freihandform: Form 85">
                <a:extLst>
                  <a:ext uri="{FF2B5EF4-FFF2-40B4-BE49-F238E27FC236}">
                    <a16:creationId xmlns:a16="http://schemas.microsoft.com/office/drawing/2014/main" id="{8380167A-096A-4730-8249-E7C28E684F40}"/>
                  </a:ext>
                </a:extLst>
              </p:cNvPr>
              <p:cNvSpPr/>
              <p:nvPr/>
            </p:nvSpPr>
            <p:spPr>
              <a:xfrm>
                <a:off x="3689708" y="201118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Ellipse 86">
                <a:extLst>
                  <a:ext uri="{FF2B5EF4-FFF2-40B4-BE49-F238E27FC236}">
                    <a16:creationId xmlns:a16="http://schemas.microsoft.com/office/drawing/2014/main" id="{871505A4-8FC9-47EB-87BB-967B6D06132E}"/>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88" name="Flussdiagramm: Verzögerung 87">
                <a:extLst>
                  <a:ext uri="{FF2B5EF4-FFF2-40B4-BE49-F238E27FC236}">
                    <a16:creationId xmlns:a16="http://schemas.microsoft.com/office/drawing/2014/main" id="{21AEC441-0E85-4C34-B5ED-8E8EB409B6C7}"/>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92" name="Textfeld 91">
              <a:extLst>
                <a:ext uri="{FF2B5EF4-FFF2-40B4-BE49-F238E27FC236}">
                  <a16:creationId xmlns:a16="http://schemas.microsoft.com/office/drawing/2014/main" id="{BCAE6617-CDD1-45C6-A36E-202A03368289}"/>
                </a:ext>
              </a:extLst>
            </p:cNvPr>
            <p:cNvSpPr txBox="1"/>
            <p:nvPr/>
          </p:nvSpPr>
          <p:spPr>
            <a:xfrm>
              <a:off x="1373273" y="3811098"/>
              <a:ext cx="317716" cy="369332"/>
            </a:xfrm>
            <a:prstGeom prst="rect">
              <a:avLst/>
            </a:prstGeom>
            <a:noFill/>
          </p:spPr>
          <p:txBody>
            <a:bodyPr wrap="none" rtlCol="0">
              <a:spAutoFit/>
            </a:bodyPr>
            <a:lstStyle/>
            <a:p>
              <a:r>
                <a:rPr lang="de-DE" dirty="0"/>
                <a:t>A</a:t>
              </a:r>
            </a:p>
          </p:txBody>
        </p:sp>
        <p:sp>
          <p:nvSpPr>
            <p:cNvPr id="93" name="Textfeld 92">
              <a:extLst>
                <a:ext uri="{FF2B5EF4-FFF2-40B4-BE49-F238E27FC236}">
                  <a16:creationId xmlns:a16="http://schemas.microsoft.com/office/drawing/2014/main" id="{DEE3B54E-0D76-41E0-AB28-CCC452D2B753}"/>
                </a:ext>
              </a:extLst>
            </p:cNvPr>
            <p:cNvSpPr txBox="1"/>
            <p:nvPr/>
          </p:nvSpPr>
          <p:spPr>
            <a:xfrm>
              <a:off x="1367850" y="4353474"/>
              <a:ext cx="317716" cy="369332"/>
            </a:xfrm>
            <a:prstGeom prst="rect">
              <a:avLst/>
            </a:prstGeom>
            <a:noFill/>
          </p:spPr>
          <p:txBody>
            <a:bodyPr wrap="none" rtlCol="0">
              <a:spAutoFit/>
            </a:bodyPr>
            <a:lstStyle/>
            <a:p>
              <a:r>
                <a:rPr lang="de-DE" dirty="0"/>
                <a:t>B</a:t>
              </a:r>
            </a:p>
          </p:txBody>
        </p:sp>
      </p:grpSp>
      <p:sp>
        <p:nvSpPr>
          <p:cNvPr id="97" name="Textfeld 96">
            <a:extLst>
              <a:ext uri="{FF2B5EF4-FFF2-40B4-BE49-F238E27FC236}">
                <a16:creationId xmlns:a16="http://schemas.microsoft.com/office/drawing/2014/main" id="{C03D9929-2BEE-4B64-8162-EFCE4F196E7F}"/>
              </a:ext>
            </a:extLst>
          </p:cNvPr>
          <p:cNvSpPr txBox="1"/>
          <p:nvPr/>
        </p:nvSpPr>
        <p:spPr>
          <a:xfrm>
            <a:off x="372353" y="3157624"/>
            <a:ext cx="611065" cy="369332"/>
          </a:xfrm>
          <a:prstGeom prst="rect">
            <a:avLst/>
          </a:prstGeom>
          <a:noFill/>
        </p:spPr>
        <p:txBody>
          <a:bodyPr wrap="none" rtlCol="0">
            <a:spAutoFit/>
          </a:bodyPr>
          <a:lstStyle/>
          <a:p>
            <a:r>
              <a:rPr lang="de-DE" dirty="0"/>
              <a:t>NOR</a:t>
            </a:r>
          </a:p>
        </p:txBody>
      </p:sp>
      <p:grpSp>
        <p:nvGrpSpPr>
          <p:cNvPr id="98" name="Gruppieren 97">
            <a:extLst>
              <a:ext uri="{FF2B5EF4-FFF2-40B4-BE49-F238E27FC236}">
                <a16:creationId xmlns:a16="http://schemas.microsoft.com/office/drawing/2014/main" id="{9183B7C4-60D2-4547-AFD8-83765DAA78D8}"/>
              </a:ext>
            </a:extLst>
          </p:cNvPr>
          <p:cNvGrpSpPr/>
          <p:nvPr/>
        </p:nvGrpSpPr>
        <p:grpSpPr>
          <a:xfrm>
            <a:off x="1440203" y="2956230"/>
            <a:ext cx="2540214" cy="986121"/>
            <a:chOff x="1367850" y="3762275"/>
            <a:chExt cx="2540214" cy="986121"/>
          </a:xfrm>
        </p:grpSpPr>
        <p:sp>
          <p:nvSpPr>
            <p:cNvPr id="99" name="Freihandform: Form 98">
              <a:extLst>
                <a:ext uri="{FF2B5EF4-FFF2-40B4-BE49-F238E27FC236}">
                  <a16:creationId xmlns:a16="http://schemas.microsoft.com/office/drawing/2014/main" id="{FFAA8308-DD66-472A-9BD6-ABDE4D4CEFEA}"/>
                </a:ext>
              </a:extLst>
            </p:cNvPr>
            <p:cNvSpPr/>
            <p:nvPr/>
          </p:nvSpPr>
          <p:spPr>
            <a:xfrm flipH="1">
              <a:off x="2731722" y="4004801"/>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Freihandform: Form 99">
              <a:extLst>
                <a:ext uri="{FF2B5EF4-FFF2-40B4-BE49-F238E27FC236}">
                  <a16:creationId xmlns:a16="http://schemas.microsoft.com/office/drawing/2014/main" id="{FC07D4C8-9CC6-4301-AFE6-7458595D8777}"/>
                </a:ext>
              </a:extLst>
            </p:cNvPr>
            <p:cNvSpPr/>
            <p:nvPr/>
          </p:nvSpPr>
          <p:spPr>
            <a:xfrm flipH="1" flipV="1">
              <a:off x="2733111" y="4396016"/>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1" name="Gruppieren 100">
              <a:extLst>
                <a:ext uri="{FF2B5EF4-FFF2-40B4-BE49-F238E27FC236}">
                  <a16:creationId xmlns:a16="http://schemas.microsoft.com/office/drawing/2014/main" id="{634D4551-BC01-44FA-A9F6-A4D3A9C8D0A7}"/>
                </a:ext>
              </a:extLst>
            </p:cNvPr>
            <p:cNvGrpSpPr/>
            <p:nvPr/>
          </p:nvGrpSpPr>
          <p:grpSpPr>
            <a:xfrm>
              <a:off x="1618289" y="4291161"/>
              <a:ext cx="1302329" cy="457235"/>
              <a:chOff x="2487754" y="1757131"/>
              <a:chExt cx="1302329" cy="457235"/>
            </a:xfrm>
          </p:grpSpPr>
          <p:grpSp>
            <p:nvGrpSpPr>
              <p:cNvPr id="115" name="Gruppieren 114">
                <a:extLst>
                  <a:ext uri="{FF2B5EF4-FFF2-40B4-BE49-F238E27FC236}">
                    <a16:creationId xmlns:a16="http://schemas.microsoft.com/office/drawing/2014/main" id="{7C7E5245-C0E6-47AD-BE73-23BED035AD3F}"/>
                  </a:ext>
                </a:extLst>
              </p:cNvPr>
              <p:cNvGrpSpPr/>
              <p:nvPr/>
            </p:nvGrpSpPr>
            <p:grpSpPr>
              <a:xfrm>
                <a:off x="3234519" y="1757131"/>
                <a:ext cx="555564" cy="457235"/>
                <a:chOff x="2926934" y="1678015"/>
                <a:chExt cx="744399" cy="612648"/>
              </a:xfrm>
            </p:grpSpPr>
            <p:sp>
              <p:nvSpPr>
                <p:cNvPr id="119" name="Ellipse 118">
                  <a:extLst>
                    <a:ext uri="{FF2B5EF4-FFF2-40B4-BE49-F238E27FC236}">
                      <a16:creationId xmlns:a16="http://schemas.microsoft.com/office/drawing/2014/main" id="{742332AA-7327-4175-A15C-09C96702B639}"/>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20" name="Flussdiagramm: Verzögerung 119">
                  <a:extLst>
                    <a:ext uri="{FF2B5EF4-FFF2-40B4-BE49-F238E27FC236}">
                      <a16:creationId xmlns:a16="http://schemas.microsoft.com/office/drawing/2014/main" id="{F9F0C1D7-6B50-410F-ACAC-68499B76FD8D}"/>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116" name="Gruppieren 115">
                <a:extLst>
                  <a:ext uri="{FF2B5EF4-FFF2-40B4-BE49-F238E27FC236}">
                    <a16:creationId xmlns:a16="http://schemas.microsoft.com/office/drawing/2014/main" id="{0A632493-4D04-4807-AB47-E7BBA62391B9}"/>
                  </a:ext>
                </a:extLst>
              </p:cNvPr>
              <p:cNvGrpSpPr/>
              <p:nvPr/>
            </p:nvGrpSpPr>
            <p:grpSpPr>
              <a:xfrm>
                <a:off x="2487754" y="1842448"/>
                <a:ext cx="746765" cy="286602"/>
                <a:chOff x="2313296" y="1842448"/>
                <a:chExt cx="921223" cy="286602"/>
              </a:xfrm>
            </p:grpSpPr>
            <p:sp>
              <p:nvSpPr>
                <p:cNvPr id="117" name="Freihandform: Form 116">
                  <a:extLst>
                    <a:ext uri="{FF2B5EF4-FFF2-40B4-BE49-F238E27FC236}">
                      <a16:creationId xmlns:a16="http://schemas.microsoft.com/office/drawing/2014/main" id="{8EDC7F5F-5872-45FC-9143-BF8D6222B7DD}"/>
                    </a:ext>
                  </a:extLst>
                </p:cNvPr>
                <p:cNvSpPr/>
                <p:nvPr/>
              </p:nvSpPr>
              <p:spPr>
                <a:xfrm>
                  <a:off x="2313296" y="1842448"/>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8" name="Freihandform: Form 117">
                  <a:extLst>
                    <a:ext uri="{FF2B5EF4-FFF2-40B4-BE49-F238E27FC236}">
                      <a16:creationId xmlns:a16="http://schemas.microsoft.com/office/drawing/2014/main" id="{210F8FD6-3108-4CC1-BD1F-742993B47807}"/>
                    </a:ext>
                  </a:extLst>
                </p:cNvPr>
                <p:cNvSpPr/>
                <p:nvPr/>
              </p:nvSpPr>
              <p:spPr>
                <a:xfrm flipV="1">
                  <a:off x="2313296" y="1985749"/>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102" name="Gruppieren 101">
              <a:extLst>
                <a:ext uri="{FF2B5EF4-FFF2-40B4-BE49-F238E27FC236}">
                  <a16:creationId xmlns:a16="http://schemas.microsoft.com/office/drawing/2014/main" id="{6C5E6B8D-4326-437E-8F28-A8A74A47F9B0}"/>
                </a:ext>
              </a:extLst>
            </p:cNvPr>
            <p:cNvGrpSpPr/>
            <p:nvPr/>
          </p:nvGrpSpPr>
          <p:grpSpPr>
            <a:xfrm>
              <a:off x="1624647" y="3762275"/>
              <a:ext cx="1302329" cy="457235"/>
              <a:chOff x="2487754" y="1757131"/>
              <a:chExt cx="1302329" cy="457235"/>
            </a:xfrm>
          </p:grpSpPr>
          <p:grpSp>
            <p:nvGrpSpPr>
              <p:cNvPr id="109" name="Gruppieren 108">
                <a:extLst>
                  <a:ext uri="{FF2B5EF4-FFF2-40B4-BE49-F238E27FC236}">
                    <a16:creationId xmlns:a16="http://schemas.microsoft.com/office/drawing/2014/main" id="{E710D398-B928-4703-9BF8-7170BF2ECD51}"/>
                  </a:ext>
                </a:extLst>
              </p:cNvPr>
              <p:cNvGrpSpPr/>
              <p:nvPr/>
            </p:nvGrpSpPr>
            <p:grpSpPr>
              <a:xfrm>
                <a:off x="3234519" y="1757131"/>
                <a:ext cx="555564" cy="457235"/>
                <a:chOff x="2926934" y="1678015"/>
                <a:chExt cx="744399" cy="612648"/>
              </a:xfrm>
            </p:grpSpPr>
            <p:sp>
              <p:nvSpPr>
                <p:cNvPr id="113" name="Ellipse 112">
                  <a:extLst>
                    <a:ext uri="{FF2B5EF4-FFF2-40B4-BE49-F238E27FC236}">
                      <a16:creationId xmlns:a16="http://schemas.microsoft.com/office/drawing/2014/main" id="{1DB8F9D2-0D1B-4899-9AFB-084B5ADB86D9}"/>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14" name="Flussdiagramm: Verzögerung 113">
                  <a:extLst>
                    <a:ext uri="{FF2B5EF4-FFF2-40B4-BE49-F238E27FC236}">
                      <a16:creationId xmlns:a16="http://schemas.microsoft.com/office/drawing/2014/main" id="{992EA45F-6453-45AE-BF2A-ECAC79E23B78}"/>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110" name="Gruppieren 109">
                <a:extLst>
                  <a:ext uri="{FF2B5EF4-FFF2-40B4-BE49-F238E27FC236}">
                    <a16:creationId xmlns:a16="http://schemas.microsoft.com/office/drawing/2014/main" id="{93ED0C77-E59C-474D-819D-93383B474B2E}"/>
                  </a:ext>
                </a:extLst>
              </p:cNvPr>
              <p:cNvGrpSpPr/>
              <p:nvPr/>
            </p:nvGrpSpPr>
            <p:grpSpPr>
              <a:xfrm>
                <a:off x="2487754" y="1842448"/>
                <a:ext cx="746765" cy="286602"/>
                <a:chOff x="2313296" y="1842448"/>
                <a:chExt cx="921223" cy="286602"/>
              </a:xfrm>
            </p:grpSpPr>
            <p:sp>
              <p:nvSpPr>
                <p:cNvPr id="111" name="Freihandform: Form 110">
                  <a:extLst>
                    <a:ext uri="{FF2B5EF4-FFF2-40B4-BE49-F238E27FC236}">
                      <a16:creationId xmlns:a16="http://schemas.microsoft.com/office/drawing/2014/main" id="{AE711DC5-E8BC-45DF-B944-9ABE9F3480A9}"/>
                    </a:ext>
                  </a:extLst>
                </p:cNvPr>
                <p:cNvSpPr/>
                <p:nvPr/>
              </p:nvSpPr>
              <p:spPr>
                <a:xfrm>
                  <a:off x="2313296" y="1842448"/>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2" name="Freihandform: Form 111">
                  <a:extLst>
                    <a:ext uri="{FF2B5EF4-FFF2-40B4-BE49-F238E27FC236}">
                      <a16:creationId xmlns:a16="http://schemas.microsoft.com/office/drawing/2014/main" id="{AB632E52-D7F9-4A3C-B851-1467224F3C48}"/>
                    </a:ext>
                  </a:extLst>
                </p:cNvPr>
                <p:cNvSpPr/>
                <p:nvPr/>
              </p:nvSpPr>
              <p:spPr>
                <a:xfrm flipV="1">
                  <a:off x="2313296" y="1985749"/>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103" name="Gruppieren 102">
              <a:extLst>
                <a:ext uri="{FF2B5EF4-FFF2-40B4-BE49-F238E27FC236}">
                  <a16:creationId xmlns:a16="http://schemas.microsoft.com/office/drawing/2014/main" id="{D44330DD-5911-4742-8D2C-1A9BC3BFB99F}"/>
                </a:ext>
              </a:extLst>
            </p:cNvPr>
            <p:cNvGrpSpPr/>
            <p:nvPr/>
          </p:nvGrpSpPr>
          <p:grpSpPr>
            <a:xfrm>
              <a:off x="3352500" y="4043442"/>
              <a:ext cx="555564" cy="457235"/>
              <a:chOff x="2926934" y="1678015"/>
              <a:chExt cx="744399" cy="612648"/>
            </a:xfrm>
          </p:grpSpPr>
          <p:sp>
            <p:nvSpPr>
              <p:cNvPr id="107" name="Ellipse 106">
                <a:extLst>
                  <a:ext uri="{FF2B5EF4-FFF2-40B4-BE49-F238E27FC236}">
                    <a16:creationId xmlns:a16="http://schemas.microsoft.com/office/drawing/2014/main" id="{EA4770B3-3B0A-4A3A-8D55-BE664432C597}"/>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08" name="Flussdiagramm: Verzögerung 107">
                <a:extLst>
                  <a:ext uri="{FF2B5EF4-FFF2-40B4-BE49-F238E27FC236}">
                    <a16:creationId xmlns:a16="http://schemas.microsoft.com/office/drawing/2014/main" id="{C0F77D84-89CD-4664-A5BD-963663F37411}"/>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104" name="Textfeld 103">
              <a:extLst>
                <a:ext uri="{FF2B5EF4-FFF2-40B4-BE49-F238E27FC236}">
                  <a16:creationId xmlns:a16="http://schemas.microsoft.com/office/drawing/2014/main" id="{09A05045-63B9-4D36-8BAE-1503DEAD1CD0}"/>
                </a:ext>
              </a:extLst>
            </p:cNvPr>
            <p:cNvSpPr txBox="1"/>
            <p:nvPr/>
          </p:nvSpPr>
          <p:spPr>
            <a:xfrm>
              <a:off x="1373273" y="3811098"/>
              <a:ext cx="317716" cy="369332"/>
            </a:xfrm>
            <a:prstGeom prst="rect">
              <a:avLst/>
            </a:prstGeom>
            <a:noFill/>
          </p:spPr>
          <p:txBody>
            <a:bodyPr wrap="none" rtlCol="0">
              <a:spAutoFit/>
            </a:bodyPr>
            <a:lstStyle/>
            <a:p>
              <a:r>
                <a:rPr lang="de-DE" dirty="0"/>
                <a:t>A</a:t>
              </a:r>
            </a:p>
          </p:txBody>
        </p:sp>
        <p:sp>
          <p:nvSpPr>
            <p:cNvPr id="105" name="Textfeld 104">
              <a:extLst>
                <a:ext uri="{FF2B5EF4-FFF2-40B4-BE49-F238E27FC236}">
                  <a16:creationId xmlns:a16="http://schemas.microsoft.com/office/drawing/2014/main" id="{5031880F-4840-4459-9169-C858185C98C7}"/>
                </a:ext>
              </a:extLst>
            </p:cNvPr>
            <p:cNvSpPr txBox="1"/>
            <p:nvPr/>
          </p:nvSpPr>
          <p:spPr>
            <a:xfrm>
              <a:off x="1367850" y="4353474"/>
              <a:ext cx="317716" cy="369332"/>
            </a:xfrm>
            <a:prstGeom prst="rect">
              <a:avLst/>
            </a:prstGeom>
            <a:noFill/>
          </p:spPr>
          <p:txBody>
            <a:bodyPr wrap="none" rtlCol="0">
              <a:spAutoFit/>
            </a:bodyPr>
            <a:lstStyle/>
            <a:p>
              <a:r>
                <a:rPr lang="de-DE" dirty="0"/>
                <a:t>B</a:t>
              </a:r>
            </a:p>
          </p:txBody>
        </p:sp>
      </p:grpSp>
      <p:sp>
        <p:nvSpPr>
          <p:cNvPr id="137" name="Textfeld 136">
            <a:extLst>
              <a:ext uri="{FF2B5EF4-FFF2-40B4-BE49-F238E27FC236}">
                <a16:creationId xmlns:a16="http://schemas.microsoft.com/office/drawing/2014/main" id="{176409F4-770B-4670-B6C7-CF5319758079}"/>
              </a:ext>
            </a:extLst>
          </p:cNvPr>
          <p:cNvSpPr txBox="1"/>
          <p:nvPr/>
        </p:nvSpPr>
        <p:spPr>
          <a:xfrm>
            <a:off x="5128206" y="3243630"/>
            <a:ext cx="3857204" cy="369332"/>
          </a:xfrm>
          <a:prstGeom prst="rect">
            <a:avLst/>
          </a:prstGeom>
          <a:noFill/>
        </p:spPr>
        <p:txBody>
          <a:bodyPr wrap="square" rtlCol="0">
            <a:spAutoFit/>
          </a:bodyPr>
          <a:lstStyle/>
          <a:p>
            <a:r>
              <a:rPr lang="de-DE" dirty="0">
                <a:sym typeface="Symbol" panose="05050102010706020507" pitchFamily="18" charset="2"/>
              </a:rPr>
              <a:t> (</a:t>
            </a:r>
            <a:r>
              <a:rPr lang="de-DE" dirty="0"/>
              <a:t>A</a:t>
            </a:r>
            <a:r>
              <a:rPr lang="de-DE" dirty="0">
                <a:sym typeface="Symbol" panose="05050102010706020507" pitchFamily="18" charset="2"/>
              </a:rPr>
              <a:t>  B)</a:t>
            </a:r>
            <a:r>
              <a:rPr lang="de-DE" dirty="0"/>
              <a:t> = </a:t>
            </a:r>
            <a:r>
              <a:rPr lang="de-DE" dirty="0">
                <a:sym typeface="Symbol" panose="05050102010706020507" pitchFamily="18" charset="2"/>
              </a:rPr>
              <a:t> (</a:t>
            </a:r>
            <a:r>
              <a:rPr lang="de-DE" dirty="0"/>
              <a:t>(</a:t>
            </a:r>
            <a:r>
              <a:rPr lang="de-DE" dirty="0">
                <a:sym typeface="Symbol" panose="05050102010706020507" pitchFamily="18" charset="2"/>
              </a:rPr>
              <a:t> (</a:t>
            </a:r>
            <a:r>
              <a:rPr lang="de-DE" dirty="0"/>
              <a:t>A</a:t>
            </a:r>
            <a:r>
              <a:rPr lang="de-DE" dirty="0">
                <a:sym typeface="Symbol" panose="05050102010706020507" pitchFamily="18" charset="2"/>
              </a:rPr>
              <a:t>  A)</a:t>
            </a:r>
            <a:r>
              <a:rPr lang="de-DE" dirty="0"/>
              <a:t> </a:t>
            </a:r>
            <a:r>
              <a:rPr lang="de-DE" dirty="0">
                <a:sym typeface="Symbol" panose="05050102010706020507" pitchFamily="18" charset="2"/>
              </a:rPr>
              <a:t> (B  B</a:t>
            </a:r>
            <a:r>
              <a:rPr lang="de-DE" dirty="0"/>
              <a:t>)))</a:t>
            </a:r>
          </a:p>
        </p:txBody>
      </p:sp>
      <p:sp>
        <p:nvSpPr>
          <p:cNvPr id="138" name="Textfeld 137">
            <a:extLst>
              <a:ext uri="{FF2B5EF4-FFF2-40B4-BE49-F238E27FC236}">
                <a16:creationId xmlns:a16="http://schemas.microsoft.com/office/drawing/2014/main" id="{3FDF78D7-BD72-4ADD-9176-C82459A22BDC}"/>
              </a:ext>
            </a:extLst>
          </p:cNvPr>
          <p:cNvSpPr txBox="1"/>
          <p:nvPr/>
        </p:nvSpPr>
        <p:spPr>
          <a:xfrm>
            <a:off x="372353" y="4472867"/>
            <a:ext cx="575799" cy="369332"/>
          </a:xfrm>
          <a:prstGeom prst="rect">
            <a:avLst/>
          </a:prstGeom>
          <a:noFill/>
        </p:spPr>
        <p:txBody>
          <a:bodyPr wrap="none" rtlCol="0">
            <a:spAutoFit/>
          </a:bodyPr>
          <a:lstStyle/>
          <a:p>
            <a:r>
              <a:rPr lang="de-DE" dirty="0"/>
              <a:t>XOR</a:t>
            </a:r>
          </a:p>
        </p:txBody>
      </p:sp>
      <p:sp>
        <p:nvSpPr>
          <p:cNvPr id="140" name="Rechteck 139">
            <a:extLst>
              <a:ext uri="{FF2B5EF4-FFF2-40B4-BE49-F238E27FC236}">
                <a16:creationId xmlns:a16="http://schemas.microsoft.com/office/drawing/2014/main" id="{D7BD2D6F-2243-40DA-B5D7-7922DF1948D1}"/>
              </a:ext>
            </a:extLst>
          </p:cNvPr>
          <p:cNvSpPr/>
          <p:nvPr/>
        </p:nvSpPr>
        <p:spPr>
          <a:xfrm>
            <a:off x="5128206" y="4472867"/>
            <a:ext cx="5854488" cy="1200329"/>
          </a:xfrm>
          <a:prstGeom prst="rect">
            <a:avLst/>
          </a:prstGeom>
        </p:spPr>
        <p:txBody>
          <a:bodyPr wrap="none">
            <a:spAutoFit/>
          </a:bodyPr>
          <a:lstStyle/>
          <a:p>
            <a:r>
              <a:rPr lang="de-DE" dirty="0"/>
              <a:t>(</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B) </a:t>
            </a:r>
            <a:r>
              <a:rPr lang="de-DE" dirty="0">
                <a:sym typeface="Symbol" panose="05050102010706020507" pitchFamily="18" charset="2"/>
              </a:rPr>
              <a:t> </a:t>
            </a:r>
            <a:r>
              <a:rPr lang="de-DE" dirty="0"/>
              <a:t>(A </a:t>
            </a:r>
            <a:r>
              <a:rPr lang="de-DE" dirty="0">
                <a:sym typeface="Symbol" panose="05050102010706020507" pitchFamily="18" charset="2"/>
              </a:rPr>
              <a:t>  </a:t>
            </a:r>
            <a:r>
              <a:rPr lang="de-DE" dirty="0"/>
              <a:t>B) = </a:t>
            </a:r>
            <a:r>
              <a:rPr lang="de-DE" dirty="0">
                <a:sym typeface="Symbol" panose="05050102010706020507" pitchFamily="18" charset="2"/>
              </a:rPr>
              <a:t></a:t>
            </a:r>
            <a:r>
              <a:rPr lang="de-DE" dirty="0"/>
              <a:t>(</a:t>
            </a:r>
            <a:r>
              <a:rPr lang="de-DE" dirty="0">
                <a:sym typeface="Symbol" panose="05050102010706020507" pitchFamily="18" charset="2"/>
              </a:rPr>
              <a:t></a:t>
            </a:r>
            <a:r>
              <a:rPr lang="de-DE" dirty="0"/>
              <a:t>(</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A) </a:t>
            </a:r>
            <a:r>
              <a:rPr lang="de-DE" dirty="0">
                <a:sym typeface="Symbol" panose="05050102010706020507" pitchFamily="18" charset="2"/>
              </a:rPr>
              <a:t> </a:t>
            </a:r>
            <a:r>
              <a:rPr lang="de-DE" dirty="0"/>
              <a:t>B) </a:t>
            </a:r>
            <a:r>
              <a:rPr lang="de-DE" dirty="0">
                <a:sym typeface="Symbol" panose="05050102010706020507" pitchFamily="18" charset="2"/>
              </a:rPr>
              <a:t> </a:t>
            </a:r>
            <a:r>
              <a:rPr lang="de-DE" dirty="0"/>
              <a:t>(A </a:t>
            </a:r>
            <a:r>
              <a:rPr lang="de-DE" dirty="0">
                <a:sym typeface="Symbol" panose="05050102010706020507" pitchFamily="18" charset="2"/>
              </a:rPr>
              <a:t> </a:t>
            </a:r>
            <a:r>
              <a:rPr lang="de-DE" dirty="0"/>
              <a:t>(B </a:t>
            </a:r>
            <a:r>
              <a:rPr lang="de-DE" dirty="0">
                <a:sym typeface="Symbol" panose="05050102010706020507" pitchFamily="18" charset="2"/>
              </a:rPr>
              <a:t> B</a:t>
            </a:r>
            <a:r>
              <a:rPr lang="de-DE" dirty="0"/>
              <a:t>)))</a:t>
            </a:r>
          </a:p>
          <a:p>
            <a:endParaRPr lang="de-DE" dirty="0"/>
          </a:p>
          <a:p>
            <a:endParaRPr lang="de-DE" dirty="0"/>
          </a:p>
          <a:p>
            <a:r>
              <a:rPr lang="de-DE" dirty="0"/>
              <a:t>		  = </a:t>
            </a:r>
            <a:r>
              <a:rPr lang="de-DE" dirty="0">
                <a:sym typeface="Symbol" panose="05050102010706020507" pitchFamily="18" charset="2"/>
              </a:rPr>
              <a:t></a:t>
            </a:r>
            <a:r>
              <a:rPr lang="de-DE" dirty="0"/>
              <a:t>(</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(A </a:t>
            </a:r>
            <a:r>
              <a:rPr lang="de-DE" dirty="0">
                <a:sym typeface="Symbol" panose="05050102010706020507" pitchFamily="18" charset="2"/>
              </a:rPr>
              <a:t> B))  (B  </a:t>
            </a:r>
            <a:r>
              <a:rPr lang="de-DE" dirty="0"/>
              <a:t>(A </a:t>
            </a:r>
            <a:r>
              <a:rPr lang="de-DE" dirty="0">
                <a:sym typeface="Symbol" panose="05050102010706020507" pitchFamily="18" charset="2"/>
              </a:rPr>
              <a:t> B)))</a:t>
            </a:r>
            <a:r>
              <a:rPr lang="de-DE" dirty="0"/>
              <a:t> </a:t>
            </a:r>
          </a:p>
        </p:txBody>
      </p:sp>
      <p:grpSp>
        <p:nvGrpSpPr>
          <p:cNvPr id="194" name="Gruppieren 193">
            <a:extLst>
              <a:ext uri="{FF2B5EF4-FFF2-40B4-BE49-F238E27FC236}">
                <a16:creationId xmlns:a16="http://schemas.microsoft.com/office/drawing/2014/main" id="{E02C349E-795D-4869-9FB1-7FE7D67478BE}"/>
              </a:ext>
            </a:extLst>
          </p:cNvPr>
          <p:cNvGrpSpPr/>
          <p:nvPr/>
        </p:nvGrpSpPr>
        <p:grpSpPr>
          <a:xfrm>
            <a:off x="1440203" y="4059076"/>
            <a:ext cx="3199868" cy="1255099"/>
            <a:chOff x="1069214" y="5717251"/>
            <a:chExt cx="3199868" cy="1255099"/>
          </a:xfrm>
        </p:grpSpPr>
        <p:grpSp>
          <p:nvGrpSpPr>
            <p:cNvPr id="193" name="Gruppieren 192">
              <a:extLst>
                <a:ext uri="{FF2B5EF4-FFF2-40B4-BE49-F238E27FC236}">
                  <a16:creationId xmlns:a16="http://schemas.microsoft.com/office/drawing/2014/main" id="{2D7C9EBA-4C40-4F94-B675-241AEB79DAD7}"/>
                </a:ext>
              </a:extLst>
            </p:cNvPr>
            <p:cNvGrpSpPr/>
            <p:nvPr/>
          </p:nvGrpSpPr>
          <p:grpSpPr>
            <a:xfrm>
              <a:off x="3092740" y="6119251"/>
              <a:ext cx="1176342" cy="534516"/>
              <a:chOff x="3092740" y="6119251"/>
              <a:chExt cx="1176342" cy="534516"/>
            </a:xfrm>
          </p:grpSpPr>
          <p:sp>
            <p:nvSpPr>
              <p:cNvPr id="188" name="Freihandform: Form 187">
                <a:extLst>
                  <a:ext uri="{FF2B5EF4-FFF2-40B4-BE49-F238E27FC236}">
                    <a16:creationId xmlns:a16="http://schemas.microsoft.com/office/drawing/2014/main" id="{EC0A0913-30B5-4494-87F9-2B5C68C8C4D6}"/>
                  </a:ext>
                </a:extLst>
              </p:cNvPr>
              <p:cNvSpPr/>
              <p:nvPr/>
            </p:nvSpPr>
            <p:spPr>
              <a:xfrm flipH="1">
                <a:off x="3092740" y="6119251"/>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9" name="Freihandform: Form 188">
                <a:extLst>
                  <a:ext uri="{FF2B5EF4-FFF2-40B4-BE49-F238E27FC236}">
                    <a16:creationId xmlns:a16="http://schemas.microsoft.com/office/drawing/2014/main" id="{62267D64-851F-40D7-A734-829A4D643A14}"/>
                  </a:ext>
                </a:extLst>
              </p:cNvPr>
              <p:cNvSpPr/>
              <p:nvPr/>
            </p:nvSpPr>
            <p:spPr>
              <a:xfrm flipH="1" flipV="1">
                <a:off x="3094129" y="6510466"/>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90" name="Gruppieren 189">
                <a:extLst>
                  <a:ext uri="{FF2B5EF4-FFF2-40B4-BE49-F238E27FC236}">
                    <a16:creationId xmlns:a16="http://schemas.microsoft.com/office/drawing/2014/main" id="{D8BC577F-D236-4164-A8B0-DEE4CA6A95EF}"/>
                  </a:ext>
                </a:extLst>
              </p:cNvPr>
              <p:cNvGrpSpPr/>
              <p:nvPr/>
            </p:nvGrpSpPr>
            <p:grpSpPr>
              <a:xfrm>
                <a:off x="3713518" y="6157892"/>
                <a:ext cx="555564" cy="457235"/>
                <a:chOff x="2926934" y="1678015"/>
                <a:chExt cx="744399" cy="612648"/>
              </a:xfrm>
            </p:grpSpPr>
            <p:sp>
              <p:nvSpPr>
                <p:cNvPr id="191" name="Ellipse 190">
                  <a:extLst>
                    <a:ext uri="{FF2B5EF4-FFF2-40B4-BE49-F238E27FC236}">
                      <a16:creationId xmlns:a16="http://schemas.microsoft.com/office/drawing/2014/main" id="{7C447389-7BD1-4020-9063-8099F918EA7B}"/>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92" name="Flussdiagramm: Verzögerung 191">
                  <a:extLst>
                    <a:ext uri="{FF2B5EF4-FFF2-40B4-BE49-F238E27FC236}">
                      <a16:creationId xmlns:a16="http://schemas.microsoft.com/office/drawing/2014/main" id="{093489D9-AC2A-471A-9AE2-9845286A42C4}"/>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nvGrpSpPr>
            <p:cNvPr id="151" name="Gruppieren 150">
              <a:extLst>
                <a:ext uri="{FF2B5EF4-FFF2-40B4-BE49-F238E27FC236}">
                  <a16:creationId xmlns:a16="http://schemas.microsoft.com/office/drawing/2014/main" id="{BEBF3C11-87C0-4CFF-B411-518406D04E22}"/>
                </a:ext>
              </a:extLst>
            </p:cNvPr>
            <p:cNvGrpSpPr/>
            <p:nvPr/>
          </p:nvGrpSpPr>
          <p:grpSpPr>
            <a:xfrm>
              <a:off x="1449778" y="5717251"/>
              <a:ext cx="1328698" cy="457235"/>
              <a:chOff x="3746481" y="5067305"/>
              <a:chExt cx="1328698" cy="457235"/>
            </a:xfrm>
          </p:grpSpPr>
          <p:grpSp>
            <p:nvGrpSpPr>
              <p:cNvPr id="152" name="Gruppieren 151">
                <a:extLst>
                  <a:ext uri="{FF2B5EF4-FFF2-40B4-BE49-F238E27FC236}">
                    <a16:creationId xmlns:a16="http://schemas.microsoft.com/office/drawing/2014/main" id="{7E808957-6780-4931-855A-B88503D8090A}"/>
                  </a:ext>
                </a:extLst>
              </p:cNvPr>
              <p:cNvGrpSpPr/>
              <p:nvPr/>
            </p:nvGrpSpPr>
            <p:grpSpPr>
              <a:xfrm>
                <a:off x="3746481" y="5159446"/>
                <a:ext cx="746765" cy="286602"/>
                <a:chOff x="2313296" y="1842448"/>
                <a:chExt cx="921223" cy="286602"/>
              </a:xfrm>
            </p:grpSpPr>
            <p:sp>
              <p:nvSpPr>
                <p:cNvPr id="157" name="Freihandform: Form 156">
                  <a:extLst>
                    <a:ext uri="{FF2B5EF4-FFF2-40B4-BE49-F238E27FC236}">
                      <a16:creationId xmlns:a16="http://schemas.microsoft.com/office/drawing/2014/main" id="{5AEBE820-B3A9-478F-AAF7-B9728B26CA0A}"/>
                    </a:ext>
                  </a:extLst>
                </p:cNvPr>
                <p:cNvSpPr/>
                <p:nvPr/>
              </p:nvSpPr>
              <p:spPr>
                <a:xfrm>
                  <a:off x="2313296" y="1842448"/>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Freihandform: Form 157">
                  <a:extLst>
                    <a:ext uri="{FF2B5EF4-FFF2-40B4-BE49-F238E27FC236}">
                      <a16:creationId xmlns:a16="http://schemas.microsoft.com/office/drawing/2014/main" id="{1BE2472D-1F00-443D-A063-BBE21EFD9661}"/>
                    </a:ext>
                  </a:extLst>
                </p:cNvPr>
                <p:cNvSpPr/>
                <p:nvPr/>
              </p:nvSpPr>
              <p:spPr>
                <a:xfrm flipV="1">
                  <a:off x="2313296" y="1985749"/>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3" name="Gruppieren 152">
                <a:extLst>
                  <a:ext uri="{FF2B5EF4-FFF2-40B4-BE49-F238E27FC236}">
                    <a16:creationId xmlns:a16="http://schemas.microsoft.com/office/drawing/2014/main" id="{0DAD377C-03A7-4A64-8F86-602474B288CB}"/>
                  </a:ext>
                </a:extLst>
              </p:cNvPr>
              <p:cNvGrpSpPr/>
              <p:nvPr/>
            </p:nvGrpSpPr>
            <p:grpSpPr>
              <a:xfrm>
                <a:off x="4343118" y="5067305"/>
                <a:ext cx="732061" cy="457235"/>
                <a:chOff x="2926934" y="1678015"/>
                <a:chExt cx="980887" cy="612648"/>
              </a:xfrm>
            </p:grpSpPr>
            <p:sp>
              <p:nvSpPr>
                <p:cNvPr id="154" name="Freihandform: Form 153">
                  <a:extLst>
                    <a:ext uri="{FF2B5EF4-FFF2-40B4-BE49-F238E27FC236}">
                      <a16:creationId xmlns:a16="http://schemas.microsoft.com/office/drawing/2014/main" id="{C206DD14-22B1-4DC4-979D-03D24452A6C0}"/>
                    </a:ext>
                  </a:extLst>
                </p:cNvPr>
                <p:cNvSpPr/>
                <p:nvPr/>
              </p:nvSpPr>
              <p:spPr>
                <a:xfrm>
                  <a:off x="3689708" y="201118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C510664-3036-4BA1-8256-7AFCFD042D02}"/>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56" name="Flussdiagramm: Verzögerung 155">
                  <a:extLst>
                    <a:ext uri="{FF2B5EF4-FFF2-40B4-BE49-F238E27FC236}">
                      <a16:creationId xmlns:a16="http://schemas.microsoft.com/office/drawing/2014/main" id="{55F8341D-8F18-482B-B910-A1443FD20C6C}"/>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nvGrpSpPr>
            <p:cNvPr id="159" name="Gruppieren 158">
              <a:extLst>
                <a:ext uri="{FF2B5EF4-FFF2-40B4-BE49-F238E27FC236}">
                  <a16:creationId xmlns:a16="http://schemas.microsoft.com/office/drawing/2014/main" id="{CF9B3AE7-B618-4E7D-B71F-45087F9881DF}"/>
                </a:ext>
              </a:extLst>
            </p:cNvPr>
            <p:cNvGrpSpPr/>
            <p:nvPr/>
          </p:nvGrpSpPr>
          <p:grpSpPr>
            <a:xfrm>
              <a:off x="1468287" y="6515115"/>
              <a:ext cx="1328698" cy="457235"/>
              <a:chOff x="3746481" y="5067305"/>
              <a:chExt cx="1328698" cy="457235"/>
            </a:xfrm>
          </p:grpSpPr>
          <p:grpSp>
            <p:nvGrpSpPr>
              <p:cNvPr id="160" name="Gruppieren 159">
                <a:extLst>
                  <a:ext uri="{FF2B5EF4-FFF2-40B4-BE49-F238E27FC236}">
                    <a16:creationId xmlns:a16="http://schemas.microsoft.com/office/drawing/2014/main" id="{483DA306-1C10-4454-B247-28C51072BC88}"/>
                  </a:ext>
                </a:extLst>
              </p:cNvPr>
              <p:cNvGrpSpPr/>
              <p:nvPr/>
            </p:nvGrpSpPr>
            <p:grpSpPr>
              <a:xfrm>
                <a:off x="3746481" y="5159446"/>
                <a:ext cx="746765" cy="286602"/>
                <a:chOff x="2313296" y="1842448"/>
                <a:chExt cx="921223" cy="286602"/>
              </a:xfrm>
            </p:grpSpPr>
            <p:sp>
              <p:nvSpPr>
                <p:cNvPr id="165" name="Freihandform: Form 164">
                  <a:extLst>
                    <a:ext uri="{FF2B5EF4-FFF2-40B4-BE49-F238E27FC236}">
                      <a16:creationId xmlns:a16="http://schemas.microsoft.com/office/drawing/2014/main" id="{21CD8ABE-1EBF-4256-A464-AE59C2164657}"/>
                    </a:ext>
                  </a:extLst>
                </p:cNvPr>
                <p:cNvSpPr/>
                <p:nvPr/>
              </p:nvSpPr>
              <p:spPr>
                <a:xfrm>
                  <a:off x="2313296" y="1842448"/>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Freihandform: Form 165">
                  <a:extLst>
                    <a:ext uri="{FF2B5EF4-FFF2-40B4-BE49-F238E27FC236}">
                      <a16:creationId xmlns:a16="http://schemas.microsoft.com/office/drawing/2014/main" id="{50DA4A34-DE08-4898-90AF-A0201E0C83C4}"/>
                    </a:ext>
                  </a:extLst>
                </p:cNvPr>
                <p:cNvSpPr/>
                <p:nvPr/>
              </p:nvSpPr>
              <p:spPr>
                <a:xfrm flipV="1">
                  <a:off x="2313296" y="1985749"/>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1" name="Gruppieren 160">
                <a:extLst>
                  <a:ext uri="{FF2B5EF4-FFF2-40B4-BE49-F238E27FC236}">
                    <a16:creationId xmlns:a16="http://schemas.microsoft.com/office/drawing/2014/main" id="{BB3A9174-ED2E-4183-B24B-9BD28583F27C}"/>
                  </a:ext>
                </a:extLst>
              </p:cNvPr>
              <p:cNvGrpSpPr/>
              <p:nvPr/>
            </p:nvGrpSpPr>
            <p:grpSpPr>
              <a:xfrm>
                <a:off x="4343118" y="5067305"/>
                <a:ext cx="732061" cy="457235"/>
                <a:chOff x="2926934" y="1678015"/>
                <a:chExt cx="980887" cy="612648"/>
              </a:xfrm>
            </p:grpSpPr>
            <p:sp>
              <p:nvSpPr>
                <p:cNvPr id="162" name="Freihandform: Form 161">
                  <a:extLst>
                    <a:ext uri="{FF2B5EF4-FFF2-40B4-BE49-F238E27FC236}">
                      <a16:creationId xmlns:a16="http://schemas.microsoft.com/office/drawing/2014/main" id="{BE5CFF6E-26FA-4C18-8892-9A76430E97F7}"/>
                    </a:ext>
                  </a:extLst>
                </p:cNvPr>
                <p:cNvSpPr/>
                <p:nvPr/>
              </p:nvSpPr>
              <p:spPr>
                <a:xfrm>
                  <a:off x="3689708" y="201118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9AEA2F44-5100-405E-9D99-B1F3BFFF25CF}"/>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64" name="Flussdiagramm: Verzögerung 163">
                  <a:extLst>
                    <a:ext uri="{FF2B5EF4-FFF2-40B4-BE49-F238E27FC236}">
                      <a16:creationId xmlns:a16="http://schemas.microsoft.com/office/drawing/2014/main" id="{5586D2B8-E46E-477B-B26B-B39144CBE918}"/>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sp>
          <p:nvSpPr>
            <p:cNvPr id="167" name="Textfeld 166">
              <a:extLst>
                <a:ext uri="{FF2B5EF4-FFF2-40B4-BE49-F238E27FC236}">
                  <a16:creationId xmlns:a16="http://schemas.microsoft.com/office/drawing/2014/main" id="{4E98E967-ACFA-4ECC-9806-9F16CA45B021}"/>
                </a:ext>
              </a:extLst>
            </p:cNvPr>
            <p:cNvSpPr txBox="1"/>
            <p:nvPr/>
          </p:nvSpPr>
          <p:spPr>
            <a:xfrm>
              <a:off x="1105294" y="5781234"/>
              <a:ext cx="317716" cy="369332"/>
            </a:xfrm>
            <a:prstGeom prst="rect">
              <a:avLst/>
            </a:prstGeom>
            <a:noFill/>
          </p:spPr>
          <p:txBody>
            <a:bodyPr wrap="none" rtlCol="0">
              <a:spAutoFit/>
            </a:bodyPr>
            <a:lstStyle/>
            <a:p>
              <a:r>
                <a:rPr lang="de-DE" dirty="0"/>
                <a:t>A</a:t>
              </a:r>
            </a:p>
          </p:txBody>
        </p:sp>
        <p:sp>
          <p:nvSpPr>
            <p:cNvPr id="168" name="Textfeld 167">
              <a:extLst>
                <a:ext uri="{FF2B5EF4-FFF2-40B4-BE49-F238E27FC236}">
                  <a16:creationId xmlns:a16="http://schemas.microsoft.com/office/drawing/2014/main" id="{2B11B83F-0192-4D5B-A2A0-6C219A828C89}"/>
                </a:ext>
              </a:extLst>
            </p:cNvPr>
            <p:cNvSpPr txBox="1"/>
            <p:nvPr/>
          </p:nvSpPr>
          <p:spPr>
            <a:xfrm>
              <a:off x="1069214" y="6579098"/>
              <a:ext cx="317716" cy="369332"/>
            </a:xfrm>
            <a:prstGeom prst="rect">
              <a:avLst/>
            </a:prstGeom>
            <a:noFill/>
          </p:spPr>
          <p:txBody>
            <a:bodyPr wrap="none" rtlCol="0">
              <a:spAutoFit/>
            </a:bodyPr>
            <a:lstStyle/>
            <a:p>
              <a:r>
                <a:rPr lang="de-DE" dirty="0"/>
                <a:t>B</a:t>
              </a:r>
            </a:p>
          </p:txBody>
        </p:sp>
        <p:sp>
          <p:nvSpPr>
            <p:cNvPr id="185" name="Freihandform: Form 184">
              <a:extLst>
                <a:ext uri="{FF2B5EF4-FFF2-40B4-BE49-F238E27FC236}">
                  <a16:creationId xmlns:a16="http://schemas.microsoft.com/office/drawing/2014/main" id="{3132ED41-7D7B-4EE1-AFDE-BF68E5DCEA6E}"/>
                </a:ext>
              </a:extLst>
            </p:cNvPr>
            <p:cNvSpPr/>
            <p:nvPr/>
          </p:nvSpPr>
          <p:spPr>
            <a:xfrm>
              <a:off x="1457325" y="5953125"/>
              <a:ext cx="1381125" cy="523875"/>
            </a:xfrm>
            <a:custGeom>
              <a:avLst/>
              <a:gdLst>
                <a:gd name="connsiteX0" fmla="*/ 0 w 1381125"/>
                <a:gd name="connsiteY0" fmla="*/ 0 h 523875"/>
                <a:gd name="connsiteX1" fmla="*/ 180975 w 1381125"/>
                <a:gd name="connsiteY1" fmla="*/ 0 h 523875"/>
                <a:gd name="connsiteX2" fmla="*/ 180975 w 1381125"/>
                <a:gd name="connsiteY2" fmla="*/ 523875 h 523875"/>
                <a:gd name="connsiteX3" fmla="*/ 1381125 w 1381125"/>
                <a:gd name="connsiteY3" fmla="*/ 523875 h 523875"/>
              </a:gdLst>
              <a:ahLst/>
              <a:cxnLst>
                <a:cxn ang="0">
                  <a:pos x="connsiteX0" y="connsiteY0"/>
                </a:cxn>
                <a:cxn ang="0">
                  <a:pos x="connsiteX1" y="connsiteY1"/>
                </a:cxn>
                <a:cxn ang="0">
                  <a:pos x="connsiteX2" y="connsiteY2"/>
                </a:cxn>
                <a:cxn ang="0">
                  <a:pos x="connsiteX3" y="connsiteY3"/>
                </a:cxn>
              </a:cxnLst>
              <a:rect l="l" t="t" r="r" b="b"/>
              <a:pathLst>
                <a:path w="1381125" h="523875">
                  <a:moveTo>
                    <a:pt x="0" y="0"/>
                  </a:moveTo>
                  <a:lnTo>
                    <a:pt x="180975" y="0"/>
                  </a:lnTo>
                  <a:lnTo>
                    <a:pt x="180975" y="523875"/>
                  </a:lnTo>
                  <a:lnTo>
                    <a:pt x="1381125" y="523875"/>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7" name="Freihandform: Form 186">
              <a:extLst>
                <a:ext uri="{FF2B5EF4-FFF2-40B4-BE49-F238E27FC236}">
                  <a16:creationId xmlns:a16="http://schemas.microsoft.com/office/drawing/2014/main" id="{2B33108D-8FFC-4DFF-8619-C117EE3A25CD}"/>
                </a:ext>
              </a:extLst>
            </p:cNvPr>
            <p:cNvSpPr/>
            <p:nvPr/>
          </p:nvSpPr>
          <p:spPr>
            <a:xfrm>
              <a:off x="1485900" y="6257925"/>
              <a:ext cx="1333500" cy="495300"/>
            </a:xfrm>
            <a:custGeom>
              <a:avLst/>
              <a:gdLst>
                <a:gd name="connsiteX0" fmla="*/ 0 w 1333500"/>
                <a:gd name="connsiteY0" fmla="*/ 495300 h 495300"/>
                <a:gd name="connsiteX1" fmla="*/ 95250 w 1333500"/>
                <a:gd name="connsiteY1" fmla="*/ 495300 h 495300"/>
                <a:gd name="connsiteX2" fmla="*/ 95250 w 1333500"/>
                <a:gd name="connsiteY2" fmla="*/ 0 h 495300"/>
                <a:gd name="connsiteX3" fmla="*/ 1333500 w 1333500"/>
                <a:gd name="connsiteY3" fmla="*/ 0 h 495300"/>
              </a:gdLst>
              <a:ahLst/>
              <a:cxnLst>
                <a:cxn ang="0">
                  <a:pos x="connsiteX0" y="connsiteY0"/>
                </a:cxn>
                <a:cxn ang="0">
                  <a:pos x="connsiteX1" y="connsiteY1"/>
                </a:cxn>
                <a:cxn ang="0">
                  <a:pos x="connsiteX2" y="connsiteY2"/>
                </a:cxn>
                <a:cxn ang="0">
                  <a:pos x="connsiteX3" y="connsiteY3"/>
                </a:cxn>
              </a:cxnLst>
              <a:rect l="l" t="t" r="r" b="b"/>
              <a:pathLst>
                <a:path w="1333500" h="495300">
                  <a:moveTo>
                    <a:pt x="0" y="495300"/>
                  </a:moveTo>
                  <a:lnTo>
                    <a:pt x="95250" y="495300"/>
                  </a:lnTo>
                  <a:lnTo>
                    <a:pt x="95250" y="0"/>
                  </a:lnTo>
                  <a:lnTo>
                    <a:pt x="133350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71" name="Gruppieren 170">
              <a:extLst>
                <a:ext uri="{FF2B5EF4-FFF2-40B4-BE49-F238E27FC236}">
                  <a16:creationId xmlns:a16="http://schemas.microsoft.com/office/drawing/2014/main" id="{01885B5E-02C1-4D25-86C5-78BB53DAFF2D}"/>
                </a:ext>
              </a:extLst>
            </p:cNvPr>
            <p:cNvGrpSpPr/>
            <p:nvPr/>
          </p:nvGrpSpPr>
          <p:grpSpPr>
            <a:xfrm>
              <a:off x="2787703" y="5862674"/>
              <a:ext cx="555564" cy="457235"/>
              <a:chOff x="2926934" y="1678015"/>
              <a:chExt cx="744399" cy="612648"/>
            </a:xfrm>
          </p:grpSpPr>
          <p:sp>
            <p:nvSpPr>
              <p:cNvPr id="173" name="Ellipse 172">
                <a:extLst>
                  <a:ext uri="{FF2B5EF4-FFF2-40B4-BE49-F238E27FC236}">
                    <a16:creationId xmlns:a16="http://schemas.microsoft.com/office/drawing/2014/main" id="{171742AD-33E8-44F5-A8BB-828908E3241B}"/>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74" name="Flussdiagramm: Verzögerung 173">
                <a:extLst>
                  <a:ext uri="{FF2B5EF4-FFF2-40B4-BE49-F238E27FC236}">
                    <a16:creationId xmlns:a16="http://schemas.microsoft.com/office/drawing/2014/main" id="{668C1538-6781-491A-9995-3205E41FABCD}"/>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177" name="Gruppieren 176">
              <a:extLst>
                <a:ext uri="{FF2B5EF4-FFF2-40B4-BE49-F238E27FC236}">
                  <a16:creationId xmlns:a16="http://schemas.microsoft.com/office/drawing/2014/main" id="{73B67C01-809B-463F-BE54-BF0F0CC0E163}"/>
                </a:ext>
              </a:extLst>
            </p:cNvPr>
            <p:cNvGrpSpPr/>
            <p:nvPr/>
          </p:nvGrpSpPr>
          <p:grpSpPr>
            <a:xfrm>
              <a:off x="2787703" y="6394718"/>
              <a:ext cx="555564" cy="457235"/>
              <a:chOff x="2926934" y="1678015"/>
              <a:chExt cx="744399" cy="612648"/>
            </a:xfrm>
          </p:grpSpPr>
          <p:sp>
            <p:nvSpPr>
              <p:cNvPr id="179" name="Ellipse 178">
                <a:extLst>
                  <a:ext uri="{FF2B5EF4-FFF2-40B4-BE49-F238E27FC236}">
                    <a16:creationId xmlns:a16="http://schemas.microsoft.com/office/drawing/2014/main" id="{86DC41AD-7D2E-4D42-88CF-FCCD0FA35C6E}"/>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80" name="Flussdiagramm: Verzögerung 179">
                <a:extLst>
                  <a:ext uri="{FF2B5EF4-FFF2-40B4-BE49-F238E27FC236}">
                    <a16:creationId xmlns:a16="http://schemas.microsoft.com/office/drawing/2014/main" id="{C7AC0E16-64CB-4750-AE13-81A2655DA184}"/>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grpSp>
      </p:grpSp>
      <p:grpSp>
        <p:nvGrpSpPr>
          <p:cNvPr id="289" name="Gruppieren 288">
            <a:extLst>
              <a:ext uri="{FF2B5EF4-FFF2-40B4-BE49-F238E27FC236}">
                <a16:creationId xmlns:a16="http://schemas.microsoft.com/office/drawing/2014/main" id="{D1D3606B-F2B9-4C87-AE68-A3D961B60F36}"/>
              </a:ext>
            </a:extLst>
          </p:cNvPr>
          <p:cNvGrpSpPr/>
          <p:nvPr/>
        </p:nvGrpSpPr>
        <p:grpSpPr>
          <a:xfrm>
            <a:off x="1440203" y="5446379"/>
            <a:ext cx="3460505" cy="1167196"/>
            <a:chOff x="1501949" y="6000148"/>
            <a:chExt cx="3460505" cy="1167196"/>
          </a:xfrm>
        </p:grpSpPr>
        <p:sp>
          <p:nvSpPr>
            <p:cNvPr id="287" name="Freihandform: Form 286">
              <a:extLst>
                <a:ext uri="{FF2B5EF4-FFF2-40B4-BE49-F238E27FC236}">
                  <a16:creationId xmlns:a16="http://schemas.microsoft.com/office/drawing/2014/main" id="{E18EC827-15A9-4B98-A932-37ADF85670CF}"/>
                </a:ext>
              </a:extLst>
            </p:cNvPr>
            <p:cNvSpPr/>
            <p:nvPr/>
          </p:nvSpPr>
          <p:spPr>
            <a:xfrm>
              <a:off x="3829050" y="6334125"/>
              <a:ext cx="447675" cy="152400"/>
            </a:xfrm>
            <a:custGeom>
              <a:avLst/>
              <a:gdLst>
                <a:gd name="connsiteX0" fmla="*/ 0 w 447675"/>
                <a:gd name="connsiteY0" fmla="*/ 0 h 152400"/>
                <a:gd name="connsiteX1" fmla="*/ 219075 w 447675"/>
                <a:gd name="connsiteY1" fmla="*/ 0 h 152400"/>
                <a:gd name="connsiteX2" fmla="*/ 219075 w 447675"/>
                <a:gd name="connsiteY2" fmla="*/ 152400 h 152400"/>
                <a:gd name="connsiteX3" fmla="*/ 447675 w 447675"/>
                <a:gd name="connsiteY3" fmla="*/ 152400 h 152400"/>
              </a:gdLst>
              <a:ahLst/>
              <a:cxnLst>
                <a:cxn ang="0">
                  <a:pos x="connsiteX0" y="connsiteY0"/>
                </a:cxn>
                <a:cxn ang="0">
                  <a:pos x="connsiteX1" y="connsiteY1"/>
                </a:cxn>
                <a:cxn ang="0">
                  <a:pos x="connsiteX2" y="connsiteY2"/>
                </a:cxn>
                <a:cxn ang="0">
                  <a:pos x="connsiteX3" y="connsiteY3"/>
                </a:cxn>
              </a:cxnLst>
              <a:rect l="l" t="t" r="r" b="b"/>
              <a:pathLst>
                <a:path w="447675" h="152400">
                  <a:moveTo>
                    <a:pt x="0" y="0"/>
                  </a:moveTo>
                  <a:lnTo>
                    <a:pt x="219075" y="0"/>
                  </a:lnTo>
                  <a:lnTo>
                    <a:pt x="219075" y="152400"/>
                  </a:lnTo>
                  <a:lnTo>
                    <a:pt x="447675" y="15240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8" name="Freihandform: Form 287">
              <a:extLst>
                <a:ext uri="{FF2B5EF4-FFF2-40B4-BE49-F238E27FC236}">
                  <a16:creationId xmlns:a16="http://schemas.microsoft.com/office/drawing/2014/main" id="{12C83FBC-4A2B-4981-B618-E3BC5B3D15B2}"/>
                </a:ext>
              </a:extLst>
            </p:cNvPr>
            <p:cNvSpPr/>
            <p:nvPr/>
          </p:nvSpPr>
          <p:spPr>
            <a:xfrm flipV="1">
              <a:off x="3829050" y="6687022"/>
              <a:ext cx="447675" cy="152400"/>
            </a:xfrm>
            <a:custGeom>
              <a:avLst/>
              <a:gdLst>
                <a:gd name="connsiteX0" fmla="*/ 0 w 447675"/>
                <a:gd name="connsiteY0" fmla="*/ 0 h 152400"/>
                <a:gd name="connsiteX1" fmla="*/ 219075 w 447675"/>
                <a:gd name="connsiteY1" fmla="*/ 0 h 152400"/>
                <a:gd name="connsiteX2" fmla="*/ 219075 w 447675"/>
                <a:gd name="connsiteY2" fmla="*/ 152400 h 152400"/>
                <a:gd name="connsiteX3" fmla="*/ 447675 w 447675"/>
                <a:gd name="connsiteY3" fmla="*/ 152400 h 152400"/>
              </a:gdLst>
              <a:ahLst/>
              <a:cxnLst>
                <a:cxn ang="0">
                  <a:pos x="connsiteX0" y="connsiteY0"/>
                </a:cxn>
                <a:cxn ang="0">
                  <a:pos x="connsiteX1" y="connsiteY1"/>
                </a:cxn>
                <a:cxn ang="0">
                  <a:pos x="connsiteX2" y="connsiteY2"/>
                </a:cxn>
                <a:cxn ang="0">
                  <a:pos x="connsiteX3" y="connsiteY3"/>
                </a:cxn>
              </a:cxnLst>
              <a:rect l="l" t="t" r="r" b="b"/>
              <a:pathLst>
                <a:path w="447675" h="152400">
                  <a:moveTo>
                    <a:pt x="0" y="0"/>
                  </a:moveTo>
                  <a:lnTo>
                    <a:pt x="219075" y="0"/>
                  </a:lnTo>
                  <a:lnTo>
                    <a:pt x="219075" y="152400"/>
                  </a:lnTo>
                  <a:lnTo>
                    <a:pt x="447675" y="15240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2" name="Gruppieren 271">
              <a:extLst>
                <a:ext uri="{FF2B5EF4-FFF2-40B4-BE49-F238E27FC236}">
                  <a16:creationId xmlns:a16="http://schemas.microsoft.com/office/drawing/2014/main" id="{8DD8ACC7-0211-4BD4-9123-E02C5418B10F}"/>
                </a:ext>
              </a:extLst>
            </p:cNvPr>
            <p:cNvGrpSpPr/>
            <p:nvPr/>
          </p:nvGrpSpPr>
          <p:grpSpPr>
            <a:xfrm>
              <a:off x="2873527" y="6366967"/>
              <a:ext cx="746765" cy="408891"/>
              <a:chOff x="2313296" y="1842448"/>
              <a:chExt cx="921223" cy="286602"/>
            </a:xfrm>
          </p:grpSpPr>
          <p:sp>
            <p:nvSpPr>
              <p:cNvPr id="277" name="Freihandform: Form 276">
                <a:extLst>
                  <a:ext uri="{FF2B5EF4-FFF2-40B4-BE49-F238E27FC236}">
                    <a16:creationId xmlns:a16="http://schemas.microsoft.com/office/drawing/2014/main" id="{CF1732B0-D51C-4A58-B6AE-A2527D8508E7}"/>
                  </a:ext>
                </a:extLst>
              </p:cNvPr>
              <p:cNvSpPr/>
              <p:nvPr/>
            </p:nvSpPr>
            <p:spPr>
              <a:xfrm>
                <a:off x="2313296" y="1842448"/>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8" name="Freihandform: Form 277">
                <a:extLst>
                  <a:ext uri="{FF2B5EF4-FFF2-40B4-BE49-F238E27FC236}">
                    <a16:creationId xmlns:a16="http://schemas.microsoft.com/office/drawing/2014/main" id="{D2534084-93A3-4D92-AB9D-A9E13E5D2B39}"/>
                  </a:ext>
                </a:extLst>
              </p:cNvPr>
              <p:cNvSpPr/>
              <p:nvPr/>
            </p:nvSpPr>
            <p:spPr>
              <a:xfrm flipV="1">
                <a:off x="2313296" y="1985749"/>
                <a:ext cx="921223"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56" name="Freihandform: Form 255">
              <a:extLst>
                <a:ext uri="{FF2B5EF4-FFF2-40B4-BE49-F238E27FC236}">
                  <a16:creationId xmlns:a16="http://schemas.microsoft.com/office/drawing/2014/main" id="{4BC766D9-69E5-4285-9528-5EE9086DE3A9}"/>
                </a:ext>
              </a:extLst>
            </p:cNvPr>
            <p:cNvSpPr/>
            <p:nvPr/>
          </p:nvSpPr>
          <p:spPr>
            <a:xfrm flipH="1">
              <a:off x="1854576" y="6187509"/>
              <a:ext cx="746765" cy="253622"/>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7" name="Freihandform: Form 256">
              <a:extLst>
                <a:ext uri="{FF2B5EF4-FFF2-40B4-BE49-F238E27FC236}">
                  <a16:creationId xmlns:a16="http://schemas.microsoft.com/office/drawing/2014/main" id="{C954661D-0876-4DEA-8C56-D09B0FD6BCAC}"/>
                </a:ext>
              </a:extLst>
            </p:cNvPr>
            <p:cNvSpPr/>
            <p:nvPr/>
          </p:nvSpPr>
          <p:spPr>
            <a:xfrm flipH="1" flipV="1">
              <a:off x="1855965" y="6689043"/>
              <a:ext cx="746765" cy="293445"/>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58" name="Gruppieren 257">
              <a:extLst>
                <a:ext uri="{FF2B5EF4-FFF2-40B4-BE49-F238E27FC236}">
                  <a16:creationId xmlns:a16="http://schemas.microsoft.com/office/drawing/2014/main" id="{00B2905C-24B5-4C4F-8892-C64C6C67BDC7}"/>
                </a:ext>
              </a:extLst>
            </p:cNvPr>
            <p:cNvGrpSpPr/>
            <p:nvPr/>
          </p:nvGrpSpPr>
          <p:grpSpPr>
            <a:xfrm>
              <a:off x="2475355" y="6336470"/>
              <a:ext cx="555564" cy="457235"/>
              <a:chOff x="2926934" y="1678015"/>
              <a:chExt cx="744399" cy="612648"/>
            </a:xfrm>
          </p:grpSpPr>
          <p:sp>
            <p:nvSpPr>
              <p:cNvPr id="259" name="Ellipse 258">
                <a:extLst>
                  <a:ext uri="{FF2B5EF4-FFF2-40B4-BE49-F238E27FC236}">
                    <a16:creationId xmlns:a16="http://schemas.microsoft.com/office/drawing/2014/main" id="{78940398-D396-4D65-B502-19D683A8793A}"/>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0" name="Flussdiagramm: Verzögerung 259">
                <a:extLst>
                  <a:ext uri="{FF2B5EF4-FFF2-40B4-BE49-F238E27FC236}">
                    <a16:creationId xmlns:a16="http://schemas.microsoft.com/office/drawing/2014/main" id="{4A1CB6CD-34CC-4F7B-B6F9-E4E3DC9AF25F}"/>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32" name="Textfeld 231">
              <a:extLst>
                <a:ext uri="{FF2B5EF4-FFF2-40B4-BE49-F238E27FC236}">
                  <a16:creationId xmlns:a16="http://schemas.microsoft.com/office/drawing/2014/main" id="{B01C79A9-72FC-49CF-8990-D26DAD6DA960}"/>
                </a:ext>
              </a:extLst>
            </p:cNvPr>
            <p:cNvSpPr txBox="1"/>
            <p:nvPr/>
          </p:nvSpPr>
          <p:spPr>
            <a:xfrm>
              <a:off x="1538029" y="6000148"/>
              <a:ext cx="317716" cy="369332"/>
            </a:xfrm>
            <a:prstGeom prst="rect">
              <a:avLst/>
            </a:prstGeom>
            <a:noFill/>
          </p:spPr>
          <p:txBody>
            <a:bodyPr wrap="none" rtlCol="0">
              <a:spAutoFit/>
            </a:bodyPr>
            <a:lstStyle/>
            <a:p>
              <a:r>
                <a:rPr lang="de-DE" dirty="0"/>
                <a:t>A</a:t>
              </a:r>
            </a:p>
          </p:txBody>
        </p:sp>
        <p:sp>
          <p:nvSpPr>
            <p:cNvPr id="233" name="Textfeld 232">
              <a:extLst>
                <a:ext uri="{FF2B5EF4-FFF2-40B4-BE49-F238E27FC236}">
                  <a16:creationId xmlns:a16="http://schemas.microsoft.com/office/drawing/2014/main" id="{5EDED12E-AD64-4EE8-8293-CA60C8DE8A91}"/>
                </a:ext>
              </a:extLst>
            </p:cNvPr>
            <p:cNvSpPr txBox="1"/>
            <p:nvPr/>
          </p:nvSpPr>
          <p:spPr>
            <a:xfrm>
              <a:off x="1501949" y="6798012"/>
              <a:ext cx="317716" cy="369332"/>
            </a:xfrm>
            <a:prstGeom prst="rect">
              <a:avLst/>
            </a:prstGeom>
            <a:noFill/>
          </p:spPr>
          <p:txBody>
            <a:bodyPr wrap="none" rtlCol="0">
              <a:spAutoFit/>
            </a:bodyPr>
            <a:lstStyle/>
            <a:p>
              <a:r>
                <a:rPr lang="de-DE" dirty="0"/>
                <a:t>B</a:t>
              </a:r>
            </a:p>
          </p:txBody>
        </p:sp>
        <p:grpSp>
          <p:nvGrpSpPr>
            <p:cNvPr id="261" name="Gruppieren 260">
              <a:extLst>
                <a:ext uri="{FF2B5EF4-FFF2-40B4-BE49-F238E27FC236}">
                  <a16:creationId xmlns:a16="http://schemas.microsoft.com/office/drawing/2014/main" id="{E37D4901-284A-4104-BD4C-1BB0222041A1}"/>
                </a:ext>
              </a:extLst>
            </p:cNvPr>
            <p:cNvGrpSpPr/>
            <p:nvPr/>
          </p:nvGrpSpPr>
          <p:grpSpPr>
            <a:xfrm>
              <a:off x="3352874" y="6091792"/>
              <a:ext cx="555564" cy="457235"/>
              <a:chOff x="2926934" y="1678015"/>
              <a:chExt cx="744399" cy="612648"/>
            </a:xfrm>
          </p:grpSpPr>
          <p:sp>
            <p:nvSpPr>
              <p:cNvPr id="263" name="Ellipse 262">
                <a:extLst>
                  <a:ext uri="{FF2B5EF4-FFF2-40B4-BE49-F238E27FC236}">
                    <a16:creationId xmlns:a16="http://schemas.microsoft.com/office/drawing/2014/main" id="{0B6B09A0-22B0-4196-8C85-D1C0DBB53F16}"/>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4" name="Flussdiagramm: Verzögerung 263">
                <a:extLst>
                  <a:ext uri="{FF2B5EF4-FFF2-40B4-BE49-F238E27FC236}">
                    <a16:creationId xmlns:a16="http://schemas.microsoft.com/office/drawing/2014/main" id="{AA1DF931-6227-4256-8C5F-E4C5EF745A5D}"/>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265" name="Gruppieren 264">
              <a:extLst>
                <a:ext uri="{FF2B5EF4-FFF2-40B4-BE49-F238E27FC236}">
                  <a16:creationId xmlns:a16="http://schemas.microsoft.com/office/drawing/2014/main" id="{A9D3CF86-2AC7-4966-A616-F8C78FA1E5FC}"/>
                </a:ext>
              </a:extLst>
            </p:cNvPr>
            <p:cNvGrpSpPr/>
            <p:nvPr/>
          </p:nvGrpSpPr>
          <p:grpSpPr>
            <a:xfrm>
              <a:off x="3348400" y="6597487"/>
              <a:ext cx="555564" cy="457235"/>
              <a:chOff x="2926934" y="1678015"/>
              <a:chExt cx="744399" cy="612648"/>
            </a:xfrm>
          </p:grpSpPr>
          <p:sp>
            <p:nvSpPr>
              <p:cNvPr id="267" name="Ellipse 266">
                <a:extLst>
                  <a:ext uri="{FF2B5EF4-FFF2-40B4-BE49-F238E27FC236}">
                    <a16:creationId xmlns:a16="http://schemas.microsoft.com/office/drawing/2014/main" id="{35D2193F-8B5D-40A9-BCCF-3A1CDDE00B34}"/>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8" name="Flussdiagramm: Verzögerung 267">
                <a:extLst>
                  <a:ext uri="{FF2B5EF4-FFF2-40B4-BE49-F238E27FC236}">
                    <a16:creationId xmlns:a16="http://schemas.microsoft.com/office/drawing/2014/main" id="{0ED46F27-34CA-42D1-84C3-DC933641E75A}"/>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69" name="Freihandform: Form 268">
              <a:extLst>
                <a:ext uri="{FF2B5EF4-FFF2-40B4-BE49-F238E27FC236}">
                  <a16:creationId xmlns:a16="http://schemas.microsoft.com/office/drawing/2014/main" id="{A02EACFC-C408-4804-878F-82CE77539341}"/>
                </a:ext>
              </a:extLst>
            </p:cNvPr>
            <p:cNvSpPr/>
            <p:nvPr/>
          </p:nvSpPr>
          <p:spPr>
            <a:xfrm>
              <a:off x="1885950" y="6191250"/>
              <a:ext cx="1476375" cy="0"/>
            </a:xfrm>
            <a:custGeom>
              <a:avLst/>
              <a:gdLst>
                <a:gd name="connsiteX0" fmla="*/ 0 w 1476375"/>
                <a:gd name="connsiteY0" fmla="*/ 0 h 0"/>
                <a:gd name="connsiteX1" fmla="*/ 1476375 w 1476375"/>
                <a:gd name="connsiteY1" fmla="*/ 0 h 0"/>
              </a:gdLst>
              <a:ahLst/>
              <a:cxnLst>
                <a:cxn ang="0">
                  <a:pos x="connsiteX0" y="connsiteY0"/>
                </a:cxn>
                <a:cxn ang="0">
                  <a:pos x="connsiteX1" y="connsiteY1"/>
                </a:cxn>
              </a:cxnLst>
              <a:rect l="l" t="t" r="r" b="b"/>
              <a:pathLst>
                <a:path w="1476375">
                  <a:moveTo>
                    <a:pt x="0" y="0"/>
                  </a:moveTo>
                  <a:lnTo>
                    <a:pt x="147637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Freihandform: Form 269">
              <a:extLst>
                <a:ext uri="{FF2B5EF4-FFF2-40B4-BE49-F238E27FC236}">
                  <a16:creationId xmlns:a16="http://schemas.microsoft.com/office/drawing/2014/main" id="{03E553B8-9EB6-44F3-A435-013EB006BB1F}"/>
                </a:ext>
              </a:extLst>
            </p:cNvPr>
            <p:cNvSpPr/>
            <p:nvPr/>
          </p:nvSpPr>
          <p:spPr>
            <a:xfrm>
              <a:off x="1876425" y="6981825"/>
              <a:ext cx="1495425" cy="0"/>
            </a:xfrm>
            <a:custGeom>
              <a:avLst/>
              <a:gdLst>
                <a:gd name="connsiteX0" fmla="*/ 0 w 1495425"/>
                <a:gd name="connsiteY0" fmla="*/ 0 h 0"/>
                <a:gd name="connsiteX1" fmla="*/ 1495425 w 1495425"/>
                <a:gd name="connsiteY1" fmla="*/ 0 h 0"/>
              </a:gdLst>
              <a:ahLst/>
              <a:cxnLst>
                <a:cxn ang="0">
                  <a:pos x="connsiteX0" y="connsiteY0"/>
                </a:cxn>
                <a:cxn ang="0">
                  <a:pos x="connsiteX1" y="connsiteY1"/>
                </a:cxn>
              </a:cxnLst>
              <a:rect l="l" t="t" r="r" b="b"/>
              <a:pathLst>
                <a:path w="1495425">
                  <a:moveTo>
                    <a:pt x="0" y="0"/>
                  </a:moveTo>
                  <a:lnTo>
                    <a:pt x="149542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1" name="Gruppieren 280">
              <a:extLst>
                <a:ext uri="{FF2B5EF4-FFF2-40B4-BE49-F238E27FC236}">
                  <a16:creationId xmlns:a16="http://schemas.microsoft.com/office/drawing/2014/main" id="{2EA4BABC-366B-4959-AF16-819FA8BFE6A7}"/>
                </a:ext>
              </a:extLst>
            </p:cNvPr>
            <p:cNvGrpSpPr/>
            <p:nvPr/>
          </p:nvGrpSpPr>
          <p:grpSpPr>
            <a:xfrm>
              <a:off x="4230393" y="6346976"/>
              <a:ext cx="732061" cy="457235"/>
              <a:chOff x="2926934" y="1678015"/>
              <a:chExt cx="980887" cy="612648"/>
            </a:xfrm>
          </p:grpSpPr>
          <p:sp>
            <p:nvSpPr>
              <p:cNvPr id="282" name="Freihandform: Form 281">
                <a:extLst>
                  <a:ext uri="{FF2B5EF4-FFF2-40B4-BE49-F238E27FC236}">
                    <a16:creationId xmlns:a16="http://schemas.microsoft.com/office/drawing/2014/main" id="{AF7A75B6-5AA2-425A-88BB-A56610F56D91}"/>
                  </a:ext>
                </a:extLst>
              </p:cNvPr>
              <p:cNvSpPr/>
              <p:nvPr/>
            </p:nvSpPr>
            <p:spPr>
              <a:xfrm>
                <a:off x="3689708" y="201118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3" name="Ellipse 282">
                <a:extLst>
                  <a:ext uri="{FF2B5EF4-FFF2-40B4-BE49-F238E27FC236}">
                    <a16:creationId xmlns:a16="http://schemas.microsoft.com/office/drawing/2014/main" id="{2E45CE63-B397-40B1-9B03-57A7EF706A65}"/>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84" name="Flussdiagramm: Verzögerung 283">
                <a:extLst>
                  <a:ext uri="{FF2B5EF4-FFF2-40B4-BE49-F238E27FC236}">
                    <a16:creationId xmlns:a16="http://schemas.microsoft.com/office/drawing/2014/main" id="{77D69EB6-B2CA-4C7E-9764-C9DADE321BCA}"/>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spTree>
    <p:extLst>
      <p:ext uri="{BB962C8B-B14F-4D97-AF65-F5344CB8AC3E}">
        <p14:creationId xmlns:p14="http://schemas.microsoft.com/office/powerpoint/2010/main" val="3408305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61AE9692-5B57-42CB-A689-FFEDDF43B5CC}"/>
              </a:ext>
            </a:extLst>
          </p:cNvPr>
          <p:cNvSpPr txBox="1"/>
          <p:nvPr/>
        </p:nvSpPr>
        <p:spPr>
          <a:xfrm>
            <a:off x="483915" y="195830"/>
            <a:ext cx="1475084" cy="369332"/>
          </a:xfrm>
          <a:prstGeom prst="rect">
            <a:avLst/>
          </a:prstGeom>
          <a:noFill/>
        </p:spPr>
        <p:txBody>
          <a:bodyPr wrap="none" rtlCol="0">
            <a:spAutoFit/>
          </a:bodyPr>
          <a:lstStyle/>
          <a:p>
            <a:r>
              <a:rPr lang="de-DE" dirty="0"/>
              <a:t>Alles mit NOR</a:t>
            </a:r>
          </a:p>
        </p:txBody>
      </p:sp>
      <p:sp>
        <p:nvSpPr>
          <p:cNvPr id="24" name="Textfeld 23">
            <a:extLst>
              <a:ext uri="{FF2B5EF4-FFF2-40B4-BE49-F238E27FC236}">
                <a16:creationId xmlns:a16="http://schemas.microsoft.com/office/drawing/2014/main" id="{7F85E46E-8773-47DC-86DE-991EF53F7C16}"/>
              </a:ext>
            </a:extLst>
          </p:cNvPr>
          <p:cNvSpPr txBox="1"/>
          <p:nvPr/>
        </p:nvSpPr>
        <p:spPr>
          <a:xfrm>
            <a:off x="345311" y="791836"/>
            <a:ext cx="592022" cy="369332"/>
          </a:xfrm>
          <a:prstGeom prst="rect">
            <a:avLst/>
          </a:prstGeom>
          <a:noFill/>
        </p:spPr>
        <p:txBody>
          <a:bodyPr wrap="none" rtlCol="0">
            <a:spAutoFit/>
          </a:bodyPr>
          <a:lstStyle/>
          <a:p>
            <a:r>
              <a:rPr lang="de-DE" dirty="0"/>
              <a:t>NOT</a:t>
            </a:r>
          </a:p>
        </p:txBody>
      </p:sp>
      <p:sp>
        <p:nvSpPr>
          <p:cNvPr id="25" name="Textfeld 24">
            <a:extLst>
              <a:ext uri="{FF2B5EF4-FFF2-40B4-BE49-F238E27FC236}">
                <a16:creationId xmlns:a16="http://schemas.microsoft.com/office/drawing/2014/main" id="{89B06F0E-74B9-4548-B1C4-B8D5D0A03D71}"/>
              </a:ext>
            </a:extLst>
          </p:cNvPr>
          <p:cNvSpPr txBox="1"/>
          <p:nvPr/>
        </p:nvSpPr>
        <p:spPr>
          <a:xfrm>
            <a:off x="345311" y="1639884"/>
            <a:ext cx="609462" cy="369332"/>
          </a:xfrm>
          <a:prstGeom prst="rect">
            <a:avLst/>
          </a:prstGeom>
          <a:noFill/>
        </p:spPr>
        <p:txBody>
          <a:bodyPr wrap="none" rtlCol="0">
            <a:spAutoFit/>
          </a:bodyPr>
          <a:lstStyle/>
          <a:p>
            <a:r>
              <a:rPr lang="de-DE" dirty="0"/>
              <a:t>AND</a:t>
            </a:r>
          </a:p>
        </p:txBody>
      </p:sp>
      <p:sp>
        <p:nvSpPr>
          <p:cNvPr id="26" name="Textfeld 25">
            <a:extLst>
              <a:ext uri="{FF2B5EF4-FFF2-40B4-BE49-F238E27FC236}">
                <a16:creationId xmlns:a16="http://schemas.microsoft.com/office/drawing/2014/main" id="{181525B4-4DF3-459F-8AB8-8D6CF3E297AD}"/>
              </a:ext>
            </a:extLst>
          </p:cNvPr>
          <p:cNvSpPr txBox="1"/>
          <p:nvPr/>
        </p:nvSpPr>
        <p:spPr>
          <a:xfrm>
            <a:off x="345311" y="2554792"/>
            <a:ext cx="461986" cy="369332"/>
          </a:xfrm>
          <a:prstGeom prst="rect">
            <a:avLst/>
          </a:prstGeom>
          <a:noFill/>
        </p:spPr>
        <p:txBody>
          <a:bodyPr wrap="none" rtlCol="0">
            <a:spAutoFit/>
          </a:bodyPr>
          <a:lstStyle/>
          <a:p>
            <a:r>
              <a:rPr lang="de-DE" dirty="0"/>
              <a:t>OR</a:t>
            </a:r>
          </a:p>
        </p:txBody>
      </p:sp>
      <p:sp>
        <p:nvSpPr>
          <p:cNvPr id="27" name="Textfeld 26">
            <a:extLst>
              <a:ext uri="{FF2B5EF4-FFF2-40B4-BE49-F238E27FC236}">
                <a16:creationId xmlns:a16="http://schemas.microsoft.com/office/drawing/2014/main" id="{8467659C-1897-4B27-B460-5893B43FAF61}"/>
              </a:ext>
            </a:extLst>
          </p:cNvPr>
          <p:cNvSpPr txBox="1"/>
          <p:nvPr/>
        </p:nvSpPr>
        <p:spPr>
          <a:xfrm>
            <a:off x="345311" y="3563766"/>
            <a:ext cx="758541" cy="369332"/>
          </a:xfrm>
          <a:prstGeom prst="rect">
            <a:avLst/>
          </a:prstGeom>
          <a:noFill/>
        </p:spPr>
        <p:txBody>
          <a:bodyPr wrap="none" rtlCol="0">
            <a:spAutoFit/>
          </a:bodyPr>
          <a:lstStyle/>
          <a:p>
            <a:r>
              <a:rPr lang="de-DE" dirty="0"/>
              <a:t>NAND</a:t>
            </a:r>
          </a:p>
        </p:txBody>
      </p:sp>
      <p:sp>
        <p:nvSpPr>
          <p:cNvPr id="28" name="Textfeld 27">
            <a:extLst>
              <a:ext uri="{FF2B5EF4-FFF2-40B4-BE49-F238E27FC236}">
                <a16:creationId xmlns:a16="http://schemas.microsoft.com/office/drawing/2014/main" id="{0630B76D-A2BB-4CAA-8551-03D60DD36396}"/>
              </a:ext>
            </a:extLst>
          </p:cNvPr>
          <p:cNvSpPr txBox="1"/>
          <p:nvPr/>
        </p:nvSpPr>
        <p:spPr>
          <a:xfrm>
            <a:off x="345311" y="5020278"/>
            <a:ext cx="575799" cy="369332"/>
          </a:xfrm>
          <a:prstGeom prst="rect">
            <a:avLst/>
          </a:prstGeom>
          <a:noFill/>
        </p:spPr>
        <p:txBody>
          <a:bodyPr wrap="none" rtlCol="0">
            <a:spAutoFit/>
          </a:bodyPr>
          <a:lstStyle/>
          <a:p>
            <a:r>
              <a:rPr lang="de-DE" dirty="0"/>
              <a:t>XOR</a:t>
            </a:r>
          </a:p>
        </p:txBody>
      </p:sp>
      <p:grpSp>
        <p:nvGrpSpPr>
          <p:cNvPr id="2" name="Gruppieren 1">
            <a:extLst>
              <a:ext uri="{FF2B5EF4-FFF2-40B4-BE49-F238E27FC236}">
                <a16:creationId xmlns:a16="http://schemas.microsoft.com/office/drawing/2014/main" id="{F7026667-112E-46C1-A946-2149E4691AB6}"/>
              </a:ext>
            </a:extLst>
          </p:cNvPr>
          <p:cNvGrpSpPr/>
          <p:nvPr/>
        </p:nvGrpSpPr>
        <p:grpSpPr>
          <a:xfrm>
            <a:off x="1757919" y="736376"/>
            <a:ext cx="1322573" cy="443840"/>
            <a:chOff x="1749532" y="742757"/>
            <a:chExt cx="1322573" cy="443840"/>
          </a:xfrm>
        </p:grpSpPr>
        <p:sp>
          <p:nvSpPr>
            <p:cNvPr id="16" name="Freihandform: Form 15">
              <a:extLst>
                <a:ext uri="{FF2B5EF4-FFF2-40B4-BE49-F238E27FC236}">
                  <a16:creationId xmlns:a16="http://schemas.microsoft.com/office/drawing/2014/main" id="{DF6A456D-E99F-4A65-A809-6688702BDF6B}"/>
                </a:ext>
              </a:extLst>
            </p:cNvPr>
            <p:cNvSpPr/>
            <p:nvPr/>
          </p:nvSpPr>
          <p:spPr>
            <a:xfrm>
              <a:off x="1749532" y="821376"/>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reihandform: Form 16">
              <a:extLst>
                <a:ext uri="{FF2B5EF4-FFF2-40B4-BE49-F238E27FC236}">
                  <a16:creationId xmlns:a16="http://schemas.microsoft.com/office/drawing/2014/main" id="{0DED348F-7EE7-4C5E-8C51-69A705FE64D1}"/>
                </a:ext>
              </a:extLst>
            </p:cNvPr>
            <p:cNvSpPr/>
            <p:nvPr/>
          </p:nvSpPr>
          <p:spPr>
            <a:xfrm flipV="1">
              <a:off x="1749532" y="964677"/>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 name="Gruppieren 17">
              <a:extLst>
                <a:ext uri="{FF2B5EF4-FFF2-40B4-BE49-F238E27FC236}">
                  <a16:creationId xmlns:a16="http://schemas.microsoft.com/office/drawing/2014/main" id="{80D1D028-48D3-42A7-B0E7-E715CF0AC9EA}"/>
                </a:ext>
              </a:extLst>
            </p:cNvPr>
            <p:cNvGrpSpPr/>
            <p:nvPr/>
          </p:nvGrpSpPr>
          <p:grpSpPr>
            <a:xfrm>
              <a:off x="2174667" y="742757"/>
              <a:ext cx="897438" cy="443840"/>
              <a:chOff x="5422149" y="1704857"/>
              <a:chExt cx="1238765" cy="612648"/>
            </a:xfrm>
          </p:grpSpPr>
          <p:sp>
            <p:nvSpPr>
              <p:cNvPr id="19" name="Freihandform: Form 18">
                <a:extLst>
                  <a:ext uri="{FF2B5EF4-FFF2-40B4-BE49-F238E27FC236}">
                    <a16:creationId xmlns:a16="http://schemas.microsoft.com/office/drawing/2014/main" id="{354CB900-24AC-4B18-93C8-CDEB2DECE2E8}"/>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2" name="Freihandform: Form 21">
                <a:extLst>
                  <a:ext uri="{FF2B5EF4-FFF2-40B4-BE49-F238E27FC236}">
                    <a16:creationId xmlns:a16="http://schemas.microsoft.com/office/drawing/2014/main" id="{8B9E5A6B-8DA5-49A8-B6B1-4EB263FB2C12}"/>
                  </a:ext>
                </a:extLst>
              </p:cNvPr>
              <p:cNvSpPr/>
              <p:nvPr/>
            </p:nvSpPr>
            <p:spPr>
              <a:xfrm>
                <a:off x="6442801" y="1996125"/>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01C9F231-022C-4DA8-A357-2EE6E3388E44}"/>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sp>
        <p:nvSpPr>
          <p:cNvPr id="29" name="Textfeld 28">
            <a:extLst>
              <a:ext uri="{FF2B5EF4-FFF2-40B4-BE49-F238E27FC236}">
                <a16:creationId xmlns:a16="http://schemas.microsoft.com/office/drawing/2014/main" id="{67B4F9E2-3475-491B-9CC7-44E5D7EAE575}"/>
              </a:ext>
            </a:extLst>
          </p:cNvPr>
          <p:cNvSpPr txBox="1"/>
          <p:nvPr/>
        </p:nvSpPr>
        <p:spPr>
          <a:xfrm>
            <a:off x="1440203" y="773630"/>
            <a:ext cx="317716" cy="369332"/>
          </a:xfrm>
          <a:prstGeom prst="rect">
            <a:avLst/>
          </a:prstGeom>
          <a:noFill/>
        </p:spPr>
        <p:txBody>
          <a:bodyPr wrap="none" rtlCol="0">
            <a:spAutoFit/>
          </a:bodyPr>
          <a:lstStyle/>
          <a:p>
            <a:r>
              <a:rPr lang="de-DE" dirty="0"/>
              <a:t>A</a:t>
            </a:r>
          </a:p>
        </p:txBody>
      </p:sp>
      <p:grpSp>
        <p:nvGrpSpPr>
          <p:cNvPr id="55" name="Gruppieren 54">
            <a:extLst>
              <a:ext uri="{FF2B5EF4-FFF2-40B4-BE49-F238E27FC236}">
                <a16:creationId xmlns:a16="http://schemas.microsoft.com/office/drawing/2014/main" id="{BA41429E-84B0-41A9-B8C2-F1E9728D693F}"/>
              </a:ext>
            </a:extLst>
          </p:cNvPr>
          <p:cNvGrpSpPr/>
          <p:nvPr/>
        </p:nvGrpSpPr>
        <p:grpSpPr>
          <a:xfrm>
            <a:off x="1440203" y="1291750"/>
            <a:ext cx="2691501" cy="927064"/>
            <a:chOff x="1440203" y="1291750"/>
            <a:chExt cx="2691501" cy="927064"/>
          </a:xfrm>
        </p:grpSpPr>
        <p:sp>
          <p:nvSpPr>
            <p:cNvPr id="30" name="Textfeld 29">
              <a:extLst>
                <a:ext uri="{FF2B5EF4-FFF2-40B4-BE49-F238E27FC236}">
                  <a16:creationId xmlns:a16="http://schemas.microsoft.com/office/drawing/2014/main" id="{8E3E91C6-7A0C-4298-B075-B33BB54E0DEF}"/>
                </a:ext>
              </a:extLst>
            </p:cNvPr>
            <p:cNvSpPr txBox="1"/>
            <p:nvPr/>
          </p:nvSpPr>
          <p:spPr>
            <a:xfrm>
              <a:off x="1448589" y="1321652"/>
              <a:ext cx="317716" cy="369332"/>
            </a:xfrm>
            <a:prstGeom prst="rect">
              <a:avLst/>
            </a:prstGeom>
            <a:noFill/>
          </p:spPr>
          <p:txBody>
            <a:bodyPr wrap="none" rtlCol="0">
              <a:spAutoFit/>
            </a:bodyPr>
            <a:lstStyle/>
            <a:p>
              <a:r>
                <a:rPr lang="de-DE" dirty="0"/>
                <a:t>A</a:t>
              </a:r>
            </a:p>
          </p:txBody>
        </p:sp>
        <p:sp>
          <p:nvSpPr>
            <p:cNvPr id="31" name="Textfeld 30">
              <a:extLst>
                <a:ext uri="{FF2B5EF4-FFF2-40B4-BE49-F238E27FC236}">
                  <a16:creationId xmlns:a16="http://schemas.microsoft.com/office/drawing/2014/main" id="{FF126A9B-9255-41F4-9636-05142B598AEE}"/>
                </a:ext>
              </a:extLst>
            </p:cNvPr>
            <p:cNvSpPr txBox="1"/>
            <p:nvPr/>
          </p:nvSpPr>
          <p:spPr>
            <a:xfrm>
              <a:off x="1440203" y="1830139"/>
              <a:ext cx="317716" cy="369332"/>
            </a:xfrm>
            <a:prstGeom prst="rect">
              <a:avLst/>
            </a:prstGeom>
            <a:noFill/>
          </p:spPr>
          <p:txBody>
            <a:bodyPr wrap="none" rtlCol="0">
              <a:spAutoFit/>
            </a:bodyPr>
            <a:lstStyle/>
            <a:p>
              <a:r>
                <a:rPr lang="de-DE" dirty="0"/>
                <a:t>B</a:t>
              </a:r>
            </a:p>
          </p:txBody>
        </p:sp>
        <p:grpSp>
          <p:nvGrpSpPr>
            <p:cNvPr id="54" name="Gruppieren 53">
              <a:extLst>
                <a:ext uri="{FF2B5EF4-FFF2-40B4-BE49-F238E27FC236}">
                  <a16:creationId xmlns:a16="http://schemas.microsoft.com/office/drawing/2014/main" id="{741F523B-3EFF-472E-B5A1-FD67B9220E17}"/>
                </a:ext>
              </a:extLst>
            </p:cNvPr>
            <p:cNvGrpSpPr/>
            <p:nvPr/>
          </p:nvGrpSpPr>
          <p:grpSpPr>
            <a:xfrm>
              <a:off x="1757919" y="1291750"/>
              <a:ext cx="2373785" cy="927064"/>
              <a:chOff x="1766749" y="1195633"/>
              <a:chExt cx="2373785" cy="927064"/>
            </a:xfrm>
          </p:grpSpPr>
          <p:grpSp>
            <p:nvGrpSpPr>
              <p:cNvPr id="53" name="Gruppieren 52">
                <a:extLst>
                  <a:ext uri="{FF2B5EF4-FFF2-40B4-BE49-F238E27FC236}">
                    <a16:creationId xmlns:a16="http://schemas.microsoft.com/office/drawing/2014/main" id="{D43D5CB3-B3DB-468A-A9C4-7265561A7992}"/>
                  </a:ext>
                </a:extLst>
              </p:cNvPr>
              <p:cNvGrpSpPr/>
              <p:nvPr/>
            </p:nvGrpSpPr>
            <p:grpSpPr>
              <a:xfrm>
                <a:off x="2800696" y="1409054"/>
                <a:ext cx="1339838" cy="478409"/>
                <a:chOff x="2829271" y="1409054"/>
                <a:chExt cx="1339838" cy="478409"/>
              </a:xfrm>
            </p:grpSpPr>
            <p:sp>
              <p:nvSpPr>
                <p:cNvPr id="47" name="Freihandform: Form 46">
                  <a:extLst>
                    <a:ext uri="{FF2B5EF4-FFF2-40B4-BE49-F238E27FC236}">
                      <a16:creationId xmlns:a16="http://schemas.microsoft.com/office/drawing/2014/main" id="{3978DFF0-8A94-47EF-841A-70513B4538A9}"/>
                    </a:ext>
                  </a:extLst>
                </p:cNvPr>
                <p:cNvSpPr/>
                <p:nvPr/>
              </p:nvSpPr>
              <p:spPr>
                <a:xfrm flipV="1">
                  <a:off x="2829271" y="1409054"/>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Freihandform: Form 47">
                  <a:extLst>
                    <a:ext uri="{FF2B5EF4-FFF2-40B4-BE49-F238E27FC236}">
                      <a16:creationId xmlns:a16="http://schemas.microsoft.com/office/drawing/2014/main" id="{DC1E93D6-A0CA-4FE5-BF65-1B98510877D7}"/>
                    </a:ext>
                  </a:extLst>
                </p:cNvPr>
                <p:cNvSpPr/>
                <p:nvPr/>
              </p:nvSpPr>
              <p:spPr>
                <a:xfrm>
                  <a:off x="2844266" y="1744162"/>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9" name="Gruppieren 48">
                  <a:extLst>
                    <a:ext uri="{FF2B5EF4-FFF2-40B4-BE49-F238E27FC236}">
                      <a16:creationId xmlns:a16="http://schemas.microsoft.com/office/drawing/2014/main" id="{A1839C3F-3B05-4EED-B53D-E7BDDF2EA09A}"/>
                    </a:ext>
                  </a:extLst>
                </p:cNvPr>
                <p:cNvGrpSpPr/>
                <p:nvPr/>
              </p:nvGrpSpPr>
              <p:grpSpPr>
                <a:xfrm>
                  <a:off x="3271671" y="1426339"/>
                  <a:ext cx="897438" cy="443840"/>
                  <a:chOff x="5422149" y="1704857"/>
                  <a:chExt cx="1238765" cy="612648"/>
                </a:xfrm>
              </p:grpSpPr>
              <p:sp>
                <p:nvSpPr>
                  <p:cNvPr id="50" name="Freihandform: Form 49">
                    <a:extLst>
                      <a:ext uri="{FF2B5EF4-FFF2-40B4-BE49-F238E27FC236}">
                        <a16:creationId xmlns:a16="http://schemas.microsoft.com/office/drawing/2014/main" id="{3536E55B-9772-4F21-81B6-346B3F7B2FC9}"/>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1" name="Freihandform: Form 50">
                    <a:extLst>
                      <a:ext uri="{FF2B5EF4-FFF2-40B4-BE49-F238E27FC236}">
                        <a16:creationId xmlns:a16="http://schemas.microsoft.com/office/drawing/2014/main" id="{4CDA00EF-65AD-41F6-9C01-2B49666A7805}"/>
                      </a:ext>
                    </a:extLst>
                  </p:cNvPr>
                  <p:cNvSpPr/>
                  <p:nvPr/>
                </p:nvSpPr>
                <p:spPr>
                  <a:xfrm>
                    <a:off x="6442801" y="1996125"/>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Ellipse 51">
                    <a:extLst>
                      <a:ext uri="{FF2B5EF4-FFF2-40B4-BE49-F238E27FC236}">
                        <a16:creationId xmlns:a16="http://schemas.microsoft.com/office/drawing/2014/main" id="{95D6EA92-71A3-4DBE-A953-0EA6185F4115}"/>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nvGrpSpPr>
              <p:cNvPr id="32" name="Gruppieren 31">
                <a:extLst>
                  <a:ext uri="{FF2B5EF4-FFF2-40B4-BE49-F238E27FC236}">
                    <a16:creationId xmlns:a16="http://schemas.microsoft.com/office/drawing/2014/main" id="{FA923241-151B-4049-8B5E-4CD712A7B9E7}"/>
                  </a:ext>
                </a:extLst>
              </p:cNvPr>
              <p:cNvGrpSpPr/>
              <p:nvPr/>
            </p:nvGrpSpPr>
            <p:grpSpPr>
              <a:xfrm>
                <a:off x="1766749" y="1195633"/>
                <a:ext cx="1164556" cy="443840"/>
                <a:chOff x="1749532" y="742757"/>
                <a:chExt cx="1164556" cy="443840"/>
              </a:xfrm>
            </p:grpSpPr>
            <p:sp>
              <p:nvSpPr>
                <p:cNvPr id="33" name="Freihandform: Form 32">
                  <a:extLst>
                    <a:ext uri="{FF2B5EF4-FFF2-40B4-BE49-F238E27FC236}">
                      <a16:creationId xmlns:a16="http://schemas.microsoft.com/office/drawing/2014/main" id="{ABCC7D8E-4AFC-4394-A6B1-FB77F9C1B06D}"/>
                    </a:ext>
                  </a:extLst>
                </p:cNvPr>
                <p:cNvSpPr/>
                <p:nvPr/>
              </p:nvSpPr>
              <p:spPr>
                <a:xfrm>
                  <a:off x="1749532" y="821376"/>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ihandform: Form 33">
                  <a:extLst>
                    <a:ext uri="{FF2B5EF4-FFF2-40B4-BE49-F238E27FC236}">
                      <a16:creationId xmlns:a16="http://schemas.microsoft.com/office/drawing/2014/main" id="{E3DBC637-52AC-42EC-BA8A-66434088D584}"/>
                    </a:ext>
                  </a:extLst>
                </p:cNvPr>
                <p:cNvSpPr/>
                <p:nvPr/>
              </p:nvSpPr>
              <p:spPr>
                <a:xfrm flipV="1">
                  <a:off x="1749532" y="964677"/>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5" name="Gruppieren 34">
                  <a:extLst>
                    <a:ext uri="{FF2B5EF4-FFF2-40B4-BE49-F238E27FC236}">
                      <a16:creationId xmlns:a16="http://schemas.microsoft.com/office/drawing/2014/main" id="{DE94E40D-2112-4C45-B0DF-8335D06664BD}"/>
                    </a:ext>
                  </a:extLst>
                </p:cNvPr>
                <p:cNvGrpSpPr/>
                <p:nvPr/>
              </p:nvGrpSpPr>
              <p:grpSpPr>
                <a:xfrm>
                  <a:off x="2174665" y="742757"/>
                  <a:ext cx="739423" cy="443840"/>
                  <a:chOff x="5422149" y="1704857"/>
                  <a:chExt cx="1020652" cy="612648"/>
                </a:xfrm>
              </p:grpSpPr>
              <p:sp>
                <p:nvSpPr>
                  <p:cNvPr id="36" name="Freihandform: Form 35">
                    <a:extLst>
                      <a:ext uri="{FF2B5EF4-FFF2-40B4-BE49-F238E27FC236}">
                        <a16:creationId xmlns:a16="http://schemas.microsoft.com/office/drawing/2014/main" id="{B20BEAD5-259D-4097-B38C-1DCE387CC15C}"/>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8" name="Ellipse 37">
                    <a:extLst>
                      <a:ext uri="{FF2B5EF4-FFF2-40B4-BE49-F238E27FC236}">
                        <a16:creationId xmlns:a16="http://schemas.microsoft.com/office/drawing/2014/main" id="{7CCCE5D4-CE66-4658-8D65-A98A859F7893}"/>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nvGrpSpPr>
              <p:cNvPr id="39" name="Gruppieren 38">
                <a:extLst>
                  <a:ext uri="{FF2B5EF4-FFF2-40B4-BE49-F238E27FC236}">
                    <a16:creationId xmlns:a16="http://schemas.microsoft.com/office/drawing/2014/main" id="{4BD507CB-5551-45E1-9BF0-358F5005EA90}"/>
                  </a:ext>
                </a:extLst>
              </p:cNvPr>
              <p:cNvGrpSpPr/>
              <p:nvPr/>
            </p:nvGrpSpPr>
            <p:grpSpPr>
              <a:xfrm>
                <a:off x="1766749" y="1678857"/>
                <a:ext cx="1164556" cy="443840"/>
                <a:chOff x="1749532" y="742757"/>
                <a:chExt cx="1164556" cy="443840"/>
              </a:xfrm>
            </p:grpSpPr>
            <p:sp>
              <p:nvSpPr>
                <p:cNvPr id="40" name="Freihandform: Form 39">
                  <a:extLst>
                    <a:ext uri="{FF2B5EF4-FFF2-40B4-BE49-F238E27FC236}">
                      <a16:creationId xmlns:a16="http://schemas.microsoft.com/office/drawing/2014/main" id="{B65A149E-6B4B-466E-B8CC-D6CFF12A1FBA}"/>
                    </a:ext>
                  </a:extLst>
                </p:cNvPr>
                <p:cNvSpPr/>
                <p:nvPr/>
              </p:nvSpPr>
              <p:spPr>
                <a:xfrm>
                  <a:off x="1749532" y="821376"/>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reihandform: Form 40">
                  <a:extLst>
                    <a:ext uri="{FF2B5EF4-FFF2-40B4-BE49-F238E27FC236}">
                      <a16:creationId xmlns:a16="http://schemas.microsoft.com/office/drawing/2014/main" id="{2247037A-FEAD-4252-9866-9F64D61F87FA}"/>
                    </a:ext>
                  </a:extLst>
                </p:cNvPr>
                <p:cNvSpPr/>
                <p:nvPr/>
              </p:nvSpPr>
              <p:spPr>
                <a:xfrm flipV="1">
                  <a:off x="1749532" y="964677"/>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2" name="Gruppieren 41">
                  <a:extLst>
                    <a:ext uri="{FF2B5EF4-FFF2-40B4-BE49-F238E27FC236}">
                      <a16:creationId xmlns:a16="http://schemas.microsoft.com/office/drawing/2014/main" id="{507109DE-AF5A-4D39-9C2E-D9EF2518515D}"/>
                    </a:ext>
                  </a:extLst>
                </p:cNvPr>
                <p:cNvGrpSpPr/>
                <p:nvPr/>
              </p:nvGrpSpPr>
              <p:grpSpPr>
                <a:xfrm>
                  <a:off x="2174665" y="742757"/>
                  <a:ext cx="739423" cy="443840"/>
                  <a:chOff x="5422149" y="1704857"/>
                  <a:chExt cx="1020652" cy="612648"/>
                </a:xfrm>
              </p:grpSpPr>
              <p:sp>
                <p:nvSpPr>
                  <p:cNvPr id="43" name="Freihandform: Form 42">
                    <a:extLst>
                      <a:ext uri="{FF2B5EF4-FFF2-40B4-BE49-F238E27FC236}">
                        <a16:creationId xmlns:a16="http://schemas.microsoft.com/office/drawing/2014/main" id="{6C3E8790-038F-46D1-8222-382A4F009CB8}"/>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45" name="Ellipse 44">
                    <a:extLst>
                      <a:ext uri="{FF2B5EF4-FFF2-40B4-BE49-F238E27FC236}">
                        <a16:creationId xmlns:a16="http://schemas.microsoft.com/office/drawing/2014/main" id="{13BC2CD8-3D7F-4737-91B0-50349E698B1C}"/>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grpSp>
      <p:grpSp>
        <p:nvGrpSpPr>
          <p:cNvPr id="87" name="Gruppieren 86">
            <a:extLst>
              <a:ext uri="{FF2B5EF4-FFF2-40B4-BE49-F238E27FC236}">
                <a16:creationId xmlns:a16="http://schemas.microsoft.com/office/drawing/2014/main" id="{B97E9807-D394-438F-AAF1-FA38627D5801}"/>
              </a:ext>
            </a:extLst>
          </p:cNvPr>
          <p:cNvGrpSpPr/>
          <p:nvPr/>
        </p:nvGrpSpPr>
        <p:grpSpPr>
          <a:xfrm>
            <a:off x="1440203" y="2335649"/>
            <a:ext cx="2730688" cy="877819"/>
            <a:chOff x="1440203" y="2365551"/>
            <a:chExt cx="2730688" cy="877819"/>
          </a:xfrm>
        </p:grpSpPr>
        <p:sp>
          <p:nvSpPr>
            <p:cNvPr id="57" name="Textfeld 56">
              <a:extLst>
                <a:ext uri="{FF2B5EF4-FFF2-40B4-BE49-F238E27FC236}">
                  <a16:creationId xmlns:a16="http://schemas.microsoft.com/office/drawing/2014/main" id="{06AA478E-697F-40CB-AC8D-BE27D27CFE85}"/>
                </a:ext>
              </a:extLst>
            </p:cNvPr>
            <p:cNvSpPr txBox="1"/>
            <p:nvPr/>
          </p:nvSpPr>
          <p:spPr>
            <a:xfrm>
              <a:off x="1448589" y="2365551"/>
              <a:ext cx="317716" cy="369332"/>
            </a:xfrm>
            <a:prstGeom prst="rect">
              <a:avLst/>
            </a:prstGeom>
            <a:noFill/>
          </p:spPr>
          <p:txBody>
            <a:bodyPr wrap="none" rtlCol="0">
              <a:spAutoFit/>
            </a:bodyPr>
            <a:lstStyle/>
            <a:p>
              <a:r>
                <a:rPr lang="de-DE" dirty="0"/>
                <a:t>A</a:t>
              </a:r>
            </a:p>
          </p:txBody>
        </p:sp>
        <p:sp>
          <p:nvSpPr>
            <p:cNvPr id="58" name="Textfeld 57">
              <a:extLst>
                <a:ext uri="{FF2B5EF4-FFF2-40B4-BE49-F238E27FC236}">
                  <a16:creationId xmlns:a16="http://schemas.microsoft.com/office/drawing/2014/main" id="{C17B951F-826F-4C62-BE05-17C788DF298E}"/>
                </a:ext>
              </a:extLst>
            </p:cNvPr>
            <p:cNvSpPr txBox="1"/>
            <p:nvPr/>
          </p:nvSpPr>
          <p:spPr>
            <a:xfrm>
              <a:off x="1440203" y="2874038"/>
              <a:ext cx="317716" cy="369332"/>
            </a:xfrm>
            <a:prstGeom prst="rect">
              <a:avLst/>
            </a:prstGeom>
            <a:noFill/>
          </p:spPr>
          <p:txBody>
            <a:bodyPr wrap="none" rtlCol="0">
              <a:spAutoFit/>
            </a:bodyPr>
            <a:lstStyle/>
            <a:p>
              <a:r>
                <a:rPr lang="de-DE" dirty="0"/>
                <a:t>B</a:t>
              </a:r>
            </a:p>
          </p:txBody>
        </p:sp>
        <p:grpSp>
          <p:nvGrpSpPr>
            <p:cNvPr id="86" name="Gruppieren 85">
              <a:extLst>
                <a:ext uri="{FF2B5EF4-FFF2-40B4-BE49-F238E27FC236}">
                  <a16:creationId xmlns:a16="http://schemas.microsoft.com/office/drawing/2014/main" id="{FAEE7E0C-E012-4EFF-9FD9-8EEE0C106628}"/>
                </a:ext>
              </a:extLst>
            </p:cNvPr>
            <p:cNvGrpSpPr/>
            <p:nvPr/>
          </p:nvGrpSpPr>
          <p:grpSpPr>
            <a:xfrm>
              <a:off x="1808843" y="2547268"/>
              <a:ext cx="2362048" cy="478409"/>
              <a:chOff x="1808843" y="2547268"/>
              <a:chExt cx="2362048" cy="478409"/>
            </a:xfrm>
          </p:grpSpPr>
          <p:grpSp>
            <p:nvGrpSpPr>
              <p:cNvPr id="79" name="Gruppieren 78">
                <a:extLst>
                  <a:ext uri="{FF2B5EF4-FFF2-40B4-BE49-F238E27FC236}">
                    <a16:creationId xmlns:a16="http://schemas.microsoft.com/office/drawing/2014/main" id="{4031E875-C9D7-4F3E-9C87-212117B1E0F9}"/>
                  </a:ext>
                </a:extLst>
              </p:cNvPr>
              <p:cNvGrpSpPr/>
              <p:nvPr/>
            </p:nvGrpSpPr>
            <p:grpSpPr>
              <a:xfrm>
                <a:off x="2848318" y="2555028"/>
                <a:ext cx="1322573" cy="443840"/>
                <a:chOff x="1749532" y="742757"/>
                <a:chExt cx="1322573" cy="443840"/>
              </a:xfrm>
            </p:grpSpPr>
            <p:sp>
              <p:nvSpPr>
                <p:cNvPr id="80" name="Freihandform: Form 79">
                  <a:extLst>
                    <a:ext uri="{FF2B5EF4-FFF2-40B4-BE49-F238E27FC236}">
                      <a16:creationId xmlns:a16="http://schemas.microsoft.com/office/drawing/2014/main" id="{A50BFBD3-3421-4C60-8EE7-56AFCDB16BEB}"/>
                    </a:ext>
                  </a:extLst>
                </p:cNvPr>
                <p:cNvSpPr/>
                <p:nvPr/>
              </p:nvSpPr>
              <p:spPr>
                <a:xfrm>
                  <a:off x="1749532" y="821376"/>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reihandform: Form 80">
                  <a:extLst>
                    <a:ext uri="{FF2B5EF4-FFF2-40B4-BE49-F238E27FC236}">
                      <a16:creationId xmlns:a16="http://schemas.microsoft.com/office/drawing/2014/main" id="{8C94474E-099D-4C87-A9F7-5BB9234128C7}"/>
                    </a:ext>
                  </a:extLst>
                </p:cNvPr>
                <p:cNvSpPr/>
                <p:nvPr/>
              </p:nvSpPr>
              <p:spPr>
                <a:xfrm flipV="1">
                  <a:off x="1749532" y="964677"/>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82" name="Gruppieren 81">
                  <a:extLst>
                    <a:ext uri="{FF2B5EF4-FFF2-40B4-BE49-F238E27FC236}">
                      <a16:creationId xmlns:a16="http://schemas.microsoft.com/office/drawing/2014/main" id="{E185C1DB-67A9-4A7A-AFF8-A155533187E2}"/>
                    </a:ext>
                  </a:extLst>
                </p:cNvPr>
                <p:cNvGrpSpPr/>
                <p:nvPr/>
              </p:nvGrpSpPr>
              <p:grpSpPr>
                <a:xfrm>
                  <a:off x="2174667" y="742757"/>
                  <a:ext cx="897438" cy="443840"/>
                  <a:chOff x="5422149" y="1704857"/>
                  <a:chExt cx="1238765" cy="612648"/>
                </a:xfrm>
              </p:grpSpPr>
              <p:sp>
                <p:nvSpPr>
                  <p:cNvPr id="83" name="Freihandform: Form 82">
                    <a:extLst>
                      <a:ext uri="{FF2B5EF4-FFF2-40B4-BE49-F238E27FC236}">
                        <a16:creationId xmlns:a16="http://schemas.microsoft.com/office/drawing/2014/main" id="{AC1DAF0A-81AE-4810-BCF3-09B9856E845C}"/>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4" name="Freihandform: Form 83">
                    <a:extLst>
                      <a:ext uri="{FF2B5EF4-FFF2-40B4-BE49-F238E27FC236}">
                        <a16:creationId xmlns:a16="http://schemas.microsoft.com/office/drawing/2014/main" id="{D483FA14-4A49-4B6C-BA49-76A365E0B1A1}"/>
                      </a:ext>
                    </a:extLst>
                  </p:cNvPr>
                  <p:cNvSpPr/>
                  <p:nvPr/>
                </p:nvSpPr>
                <p:spPr>
                  <a:xfrm>
                    <a:off x="6442801" y="1996125"/>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a:extLst>
                      <a:ext uri="{FF2B5EF4-FFF2-40B4-BE49-F238E27FC236}">
                        <a16:creationId xmlns:a16="http://schemas.microsoft.com/office/drawing/2014/main" id="{A8B0EA20-4961-4C88-8BB2-2C9E066D7CCA}"/>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nvGrpSpPr>
              <p:cNvPr id="60" name="Gruppieren 59">
                <a:extLst>
                  <a:ext uri="{FF2B5EF4-FFF2-40B4-BE49-F238E27FC236}">
                    <a16:creationId xmlns:a16="http://schemas.microsoft.com/office/drawing/2014/main" id="{39921A9C-015C-4390-BBED-5FC1DA3214D2}"/>
                  </a:ext>
                </a:extLst>
              </p:cNvPr>
              <p:cNvGrpSpPr/>
              <p:nvPr/>
            </p:nvGrpSpPr>
            <p:grpSpPr>
              <a:xfrm>
                <a:off x="1808843" y="2547268"/>
                <a:ext cx="1181821" cy="478409"/>
                <a:chOff x="2829271" y="1409054"/>
                <a:chExt cx="1181821" cy="478409"/>
              </a:xfrm>
            </p:grpSpPr>
            <p:sp>
              <p:nvSpPr>
                <p:cNvPr id="73" name="Freihandform: Form 72">
                  <a:extLst>
                    <a:ext uri="{FF2B5EF4-FFF2-40B4-BE49-F238E27FC236}">
                      <a16:creationId xmlns:a16="http://schemas.microsoft.com/office/drawing/2014/main" id="{D9C3F7F9-DF39-4C7D-8CE5-AEF86FD704C3}"/>
                    </a:ext>
                  </a:extLst>
                </p:cNvPr>
                <p:cNvSpPr/>
                <p:nvPr/>
              </p:nvSpPr>
              <p:spPr>
                <a:xfrm flipV="1">
                  <a:off x="2829271" y="1409054"/>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Freihandform: Form 73">
                  <a:extLst>
                    <a:ext uri="{FF2B5EF4-FFF2-40B4-BE49-F238E27FC236}">
                      <a16:creationId xmlns:a16="http://schemas.microsoft.com/office/drawing/2014/main" id="{1CB41002-F5AD-4B2D-BF7E-2F677095BFAA}"/>
                    </a:ext>
                  </a:extLst>
                </p:cNvPr>
                <p:cNvSpPr/>
                <p:nvPr/>
              </p:nvSpPr>
              <p:spPr>
                <a:xfrm>
                  <a:off x="2844266" y="1744162"/>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5" name="Gruppieren 74">
                  <a:extLst>
                    <a:ext uri="{FF2B5EF4-FFF2-40B4-BE49-F238E27FC236}">
                      <a16:creationId xmlns:a16="http://schemas.microsoft.com/office/drawing/2014/main" id="{4A5E06FD-6658-4693-993D-4C464EE46AD0}"/>
                    </a:ext>
                  </a:extLst>
                </p:cNvPr>
                <p:cNvGrpSpPr/>
                <p:nvPr/>
              </p:nvGrpSpPr>
              <p:grpSpPr>
                <a:xfrm>
                  <a:off x="3271669" y="1426339"/>
                  <a:ext cx="739423" cy="443840"/>
                  <a:chOff x="5422149" y="1704857"/>
                  <a:chExt cx="1020652" cy="612648"/>
                </a:xfrm>
              </p:grpSpPr>
              <p:sp>
                <p:nvSpPr>
                  <p:cNvPr id="76" name="Freihandform: Form 75">
                    <a:extLst>
                      <a:ext uri="{FF2B5EF4-FFF2-40B4-BE49-F238E27FC236}">
                        <a16:creationId xmlns:a16="http://schemas.microsoft.com/office/drawing/2014/main" id="{531F9EA5-1A06-4DD4-81C1-E385BF300EE4}"/>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8" name="Ellipse 77">
                    <a:extLst>
                      <a:ext uri="{FF2B5EF4-FFF2-40B4-BE49-F238E27FC236}">
                        <a16:creationId xmlns:a16="http://schemas.microsoft.com/office/drawing/2014/main" id="{E0DA939F-923F-4F4E-95E0-CCA80650FA41}"/>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grpSp>
      <p:sp>
        <p:nvSpPr>
          <p:cNvPr id="89" name="Textfeld 88">
            <a:extLst>
              <a:ext uri="{FF2B5EF4-FFF2-40B4-BE49-F238E27FC236}">
                <a16:creationId xmlns:a16="http://schemas.microsoft.com/office/drawing/2014/main" id="{3F64DC61-05F8-457B-ADDF-8F6FEDEDAF24}"/>
              </a:ext>
            </a:extLst>
          </p:cNvPr>
          <p:cNvSpPr txBox="1"/>
          <p:nvPr/>
        </p:nvSpPr>
        <p:spPr>
          <a:xfrm>
            <a:off x="5128206" y="729086"/>
            <a:ext cx="1607942" cy="369332"/>
          </a:xfrm>
          <a:prstGeom prst="rect">
            <a:avLst/>
          </a:prstGeom>
          <a:noFill/>
        </p:spPr>
        <p:txBody>
          <a:bodyPr wrap="square" rtlCol="0">
            <a:spAutoFit/>
          </a:bodyPr>
          <a:lstStyle/>
          <a:p>
            <a:r>
              <a:rPr lang="de-DE" dirty="0">
                <a:sym typeface="Symbol" panose="05050102010706020507" pitchFamily="18" charset="2"/>
              </a:rPr>
              <a:t> </a:t>
            </a:r>
            <a:r>
              <a:rPr lang="de-DE" dirty="0"/>
              <a:t>A = </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A)</a:t>
            </a:r>
          </a:p>
        </p:txBody>
      </p:sp>
      <p:sp>
        <p:nvSpPr>
          <p:cNvPr id="90" name="Textfeld 89">
            <a:extLst>
              <a:ext uri="{FF2B5EF4-FFF2-40B4-BE49-F238E27FC236}">
                <a16:creationId xmlns:a16="http://schemas.microsoft.com/office/drawing/2014/main" id="{4FF13C54-05B2-4767-8CEF-E7CAF310327F}"/>
              </a:ext>
            </a:extLst>
          </p:cNvPr>
          <p:cNvSpPr txBox="1"/>
          <p:nvPr/>
        </p:nvSpPr>
        <p:spPr>
          <a:xfrm>
            <a:off x="5128205" y="1380673"/>
            <a:ext cx="3320469" cy="369332"/>
          </a:xfrm>
          <a:prstGeom prst="rect">
            <a:avLst/>
          </a:prstGeom>
          <a:noFill/>
        </p:spPr>
        <p:txBody>
          <a:bodyPr wrap="square" rtlCol="0">
            <a:spAutoFit/>
          </a:bodyPr>
          <a:lstStyle/>
          <a:p>
            <a:r>
              <a:rPr lang="de-DE" dirty="0"/>
              <a:t>A</a:t>
            </a:r>
            <a:r>
              <a:rPr lang="de-DE" dirty="0">
                <a:sym typeface="Symbol" panose="05050102010706020507" pitchFamily="18" charset="2"/>
              </a:rPr>
              <a:t>  B</a:t>
            </a:r>
            <a:r>
              <a:rPr lang="de-DE" dirty="0"/>
              <a:t> = </a:t>
            </a:r>
            <a:r>
              <a:rPr lang="de-DE" dirty="0">
                <a:sym typeface="Symbol" panose="05050102010706020507" pitchFamily="18" charset="2"/>
              </a:rPr>
              <a:t></a:t>
            </a:r>
            <a:r>
              <a:rPr lang="de-DE" dirty="0"/>
              <a:t>( </a:t>
            </a:r>
            <a:r>
              <a:rPr lang="de-DE" dirty="0">
                <a:sym typeface="Symbol" panose="05050102010706020507" pitchFamily="18" charset="2"/>
              </a:rPr>
              <a:t>(</a:t>
            </a:r>
            <a:r>
              <a:rPr lang="de-DE" dirty="0"/>
              <a:t>A</a:t>
            </a:r>
            <a:r>
              <a:rPr lang="de-DE" dirty="0">
                <a:sym typeface="Symbol" panose="05050102010706020507" pitchFamily="18" charset="2"/>
              </a:rPr>
              <a:t>  A</a:t>
            </a:r>
            <a:r>
              <a:rPr lang="de-DE" dirty="0"/>
              <a:t>) </a:t>
            </a:r>
            <a:r>
              <a:rPr lang="de-DE" dirty="0">
                <a:sym typeface="Symbol" panose="05050102010706020507" pitchFamily="18" charset="2"/>
              </a:rPr>
              <a:t>  (B  B)</a:t>
            </a:r>
            <a:r>
              <a:rPr lang="de-DE" dirty="0"/>
              <a:t>)</a:t>
            </a:r>
          </a:p>
        </p:txBody>
      </p:sp>
      <p:sp>
        <p:nvSpPr>
          <p:cNvPr id="91" name="Textfeld 90">
            <a:extLst>
              <a:ext uri="{FF2B5EF4-FFF2-40B4-BE49-F238E27FC236}">
                <a16:creationId xmlns:a16="http://schemas.microsoft.com/office/drawing/2014/main" id="{26D757B6-BCE0-4354-9649-ED2E44B1105B}"/>
              </a:ext>
            </a:extLst>
          </p:cNvPr>
          <p:cNvSpPr txBox="1"/>
          <p:nvPr/>
        </p:nvSpPr>
        <p:spPr>
          <a:xfrm>
            <a:off x="5128205" y="2513044"/>
            <a:ext cx="3204730" cy="369332"/>
          </a:xfrm>
          <a:prstGeom prst="rect">
            <a:avLst/>
          </a:prstGeom>
          <a:noFill/>
        </p:spPr>
        <p:txBody>
          <a:bodyPr wrap="square" rtlCol="0">
            <a:spAutoFit/>
          </a:bodyPr>
          <a:lstStyle/>
          <a:p>
            <a:r>
              <a:rPr lang="de-DE" dirty="0"/>
              <a:t>A</a:t>
            </a:r>
            <a:r>
              <a:rPr lang="de-DE" dirty="0">
                <a:sym typeface="Symbol" panose="05050102010706020507" pitchFamily="18" charset="2"/>
              </a:rPr>
              <a:t>  B</a:t>
            </a:r>
            <a:r>
              <a:rPr lang="de-DE" dirty="0"/>
              <a:t> = </a:t>
            </a:r>
            <a:r>
              <a:rPr lang="de-DE" dirty="0">
                <a:sym typeface="Symbol" panose="05050102010706020507" pitchFamily="18" charset="2"/>
              </a:rPr>
              <a:t></a:t>
            </a:r>
            <a:r>
              <a:rPr lang="de-DE" dirty="0"/>
              <a:t>( </a:t>
            </a:r>
            <a:r>
              <a:rPr lang="de-DE" dirty="0">
                <a:sym typeface="Symbol" panose="05050102010706020507" pitchFamily="18" charset="2"/>
              </a:rPr>
              <a:t></a:t>
            </a:r>
            <a:r>
              <a:rPr lang="de-DE" dirty="0"/>
              <a:t>(A</a:t>
            </a:r>
            <a:r>
              <a:rPr lang="de-DE" dirty="0">
                <a:sym typeface="Symbol" panose="05050102010706020507" pitchFamily="18" charset="2"/>
              </a:rPr>
              <a:t>  B</a:t>
            </a:r>
            <a:r>
              <a:rPr lang="de-DE" dirty="0"/>
              <a:t>))</a:t>
            </a:r>
          </a:p>
        </p:txBody>
      </p:sp>
      <p:sp>
        <p:nvSpPr>
          <p:cNvPr id="92" name="Textfeld 91">
            <a:extLst>
              <a:ext uri="{FF2B5EF4-FFF2-40B4-BE49-F238E27FC236}">
                <a16:creationId xmlns:a16="http://schemas.microsoft.com/office/drawing/2014/main" id="{507C2545-11ED-42E9-ABFD-EE92FCBAC7CF}"/>
              </a:ext>
            </a:extLst>
          </p:cNvPr>
          <p:cNvSpPr txBox="1"/>
          <p:nvPr/>
        </p:nvSpPr>
        <p:spPr>
          <a:xfrm>
            <a:off x="5314415" y="3695086"/>
            <a:ext cx="3857204" cy="369332"/>
          </a:xfrm>
          <a:prstGeom prst="rect">
            <a:avLst/>
          </a:prstGeom>
          <a:noFill/>
        </p:spPr>
        <p:txBody>
          <a:bodyPr wrap="square" rtlCol="0">
            <a:spAutoFit/>
          </a:bodyPr>
          <a:lstStyle/>
          <a:p>
            <a:r>
              <a:rPr lang="de-DE" dirty="0">
                <a:sym typeface="Symbol" panose="05050102010706020507" pitchFamily="18" charset="2"/>
              </a:rPr>
              <a:t> (</a:t>
            </a:r>
            <a:r>
              <a:rPr lang="de-DE" dirty="0"/>
              <a:t>A</a:t>
            </a:r>
            <a:r>
              <a:rPr lang="de-DE" dirty="0">
                <a:sym typeface="Symbol" panose="05050102010706020507" pitchFamily="18" charset="2"/>
              </a:rPr>
              <a:t>  B)</a:t>
            </a:r>
            <a:r>
              <a:rPr lang="de-DE" dirty="0"/>
              <a:t> = </a:t>
            </a:r>
            <a:r>
              <a:rPr lang="de-DE" dirty="0">
                <a:sym typeface="Symbol" panose="05050102010706020507" pitchFamily="18" charset="2"/>
              </a:rPr>
              <a:t></a:t>
            </a:r>
            <a:r>
              <a:rPr lang="de-DE" dirty="0"/>
              <a:t>( </a:t>
            </a:r>
            <a:r>
              <a:rPr lang="de-DE" dirty="0">
                <a:sym typeface="Symbol" panose="05050102010706020507" pitchFamily="18" charset="2"/>
              </a:rPr>
              <a:t></a:t>
            </a:r>
            <a:r>
              <a:rPr lang="de-DE" dirty="0"/>
              <a:t>(</a:t>
            </a:r>
            <a:r>
              <a:rPr lang="de-DE" dirty="0">
                <a:sym typeface="Symbol" panose="05050102010706020507" pitchFamily="18" charset="2"/>
              </a:rPr>
              <a:t>(</a:t>
            </a:r>
            <a:r>
              <a:rPr lang="de-DE" dirty="0"/>
              <a:t>A</a:t>
            </a:r>
            <a:r>
              <a:rPr lang="de-DE" dirty="0">
                <a:sym typeface="Symbol" panose="05050102010706020507" pitchFamily="18" charset="2"/>
              </a:rPr>
              <a:t>  A</a:t>
            </a:r>
            <a:r>
              <a:rPr lang="de-DE" dirty="0"/>
              <a:t>) </a:t>
            </a:r>
            <a:r>
              <a:rPr lang="de-DE" dirty="0">
                <a:sym typeface="Symbol" panose="05050102010706020507" pitchFamily="18" charset="2"/>
              </a:rPr>
              <a:t>  (B  B)))</a:t>
            </a:r>
            <a:endParaRPr lang="de-DE" dirty="0"/>
          </a:p>
        </p:txBody>
      </p:sp>
      <p:sp>
        <p:nvSpPr>
          <p:cNvPr id="93" name="Rechteck 92">
            <a:extLst>
              <a:ext uri="{FF2B5EF4-FFF2-40B4-BE49-F238E27FC236}">
                <a16:creationId xmlns:a16="http://schemas.microsoft.com/office/drawing/2014/main" id="{7A7A38A8-06AC-4826-BCCD-D30C228AA4A0}"/>
              </a:ext>
            </a:extLst>
          </p:cNvPr>
          <p:cNvSpPr/>
          <p:nvPr/>
        </p:nvSpPr>
        <p:spPr>
          <a:xfrm>
            <a:off x="5314415" y="4900472"/>
            <a:ext cx="4293163" cy="369332"/>
          </a:xfrm>
          <a:prstGeom prst="rect">
            <a:avLst/>
          </a:prstGeom>
        </p:spPr>
        <p:txBody>
          <a:bodyPr wrap="none">
            <a:spAutoFit/>
          </a:bodyPr>
          <a:lstStyle/>
          <a:p>
            <a:r>
              <a:rPr lang="de-DE" dirty="0"/>
              <a:t>(</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B) </a:t>
            </a:r>
            <a:r>
              <a:rPr lang="de-DE" dirty="0">
                <a:sym typeface="Symbol" panose="05050102010706020507" pitchFamily="18" charset="2"/>
              </a:rPr>
              <a:t> </a:t>
            </a:r>
            <a:r>
              <a:rPr lang="de-DE" dirty="0"/>
              <a:t>(A </a:t>
            </a:r>
            <a:r>
              <a:rPr lang="de-DE" dirty="0">
                <a:sym typeface="Symbol" panose="05050102010706020507" pitchFamily="18" charset="2"/>
              </a:rPr>
              <a:t>  </a:t>
            </a:r>
            <a:r>
              <a:rPr lang="de-DE" dirty="0"/>
              <a:t>B) = (</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B) </a:t>
            </a:r>
            <a:r>
              <a:rPr lang="de-DE" dirty="0">
                <a:sym typeface="Symbol" panose="05050102010706020507" pitchFamily="18" charset="2"/>
              </a:rPr>
              <a:t> </a:t>
            </a:r>
            <a:r>
              <a:rPr lang="de-DE" dirty="0"/>
              <a:t>(A </a:t>
            </a:r>
            <a:r>
              <a:rPr lang="de-DE" dirty="0">
                <a:sym typeface="Symbol" panose="05050102010706020507" pitchFamily="18" charset="2"/>
              </a:rPr>
              <a:t>  </a:t>
            </a:r>
            <a:r>
              <a:rPr lang="de-DE" dirty="0"/>
              <a:t>B) </a:t>
            </a:r>
          </a:p>
        </p:txBody>
      </p:sp>
      <p:grpSp>
        <p:nvGrpSpPr>
          <p:cNvPr id="124" name="Gruppieren 123">
            <a:extLst>
              <a:ext uri="{FF2B5EF4-FFF2-40B4-BE49-F238E27FC236}">
                <a16:creationId xmlns:a16="http://schemas.microsoft.com/office/drawing/2014/main" id="{30BD0D66-8B54-480B-BC4F-6E833EF483D9}"/>
              </a:ext>
            </a:extLst>
          </p:cNvPr>
          <p:cNvGrpSpPr/>
          <p:nvPr/>
        </p:nvGrpSpPr>
        <p:grpSpPr>
          <a:xfrm>
            <a:off x="1439904" y="3435911"/>
            <a:ext cx="3667095" cy="927064"/>
            <a:chOff x="1461110" y="3356477"/>
            <a:chExt cx="3667095" cy="927064"/>
          </a:xfrm>
        </p:grpSpPr>
        <p:grpSp>
          <p:nvGrpSpPr>
            <p:cNvPr id="117" name="Gruppieren 116">
              <a:extLst>
                <a:ext uri="{FF2B5EF4-FFF2-40B4-BE49-F238E27FC236}">
                  <a16:creationId xmlns:a16="http://schemas.microsoft.com/office/drawing/2014/main" id="{79C4DF28-EB35-45F7-BD77-0538DA3D0148}"/>
                </a:ext>
              </a:extLst>
            </p:cNvPr>
            <p:cNvGrpSpPr/>
            <p:nvPr/>
          </p:nvGrpSpPr>
          <p:grpSpPr>
            <a:xfrm>
              <a:off x="3805632" y="3582542"/>
              <a:ext cx="1322573" cy="443840"/>
              <a:chOff x="1749532" y="742757"/>
              <a:chExt cx="1322573" cy="443840"/>
            </a:xfrm>
          </p:grpSpPr>
          <p:sp>
            <p:nvSpPr>
              <p:cNvPr id="118" name="Freihandform: Form 117">
                <a:extLst>
                  <a:ext uri="{FF2B5EF4-FFF2-40B4-BE49-F238E27FC236}">
                    <a16:creationId xmlns:a16="http://schemas.microsoft.com/office/drawing/2014/main" id="{A59C431D-5BA6-4218-ADDE-B1A5AC49E316}"/>
                  </a:ext>
                </a:extLst>
              </p:cNvPr>
              <p:cNvSpPr/>
              <p:nvPr/>
            </p:nvSpPr>
            <p:spPr>
              <a:xfrm>
                <a:off x="1749532" y="821376"/>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9" name="Freihandform: Form 118">
                <a:extLst>
                  <a:ext uri="{FF2B5EF4-FFF2-40B4-BE49-F238E27FC236}">
                    <a16:creationId xmlns:a16="http://schemas.microsoft.com/office/drawing/2014/main" id="{0B238E05-BBA3-4E24-8EE7-660260DEF2A2}"/>
                  </a:ext>
                </a:extLst>
              </p:cNvPr>
              <p:cNvSpPr/>
              <p:nvPr/>
            </p:nvSpPr>
            <p:spPr>
              <a:xfrm flipV="1">
                <a:off x="1749532" y="964677"/>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0" name="Gruppieren 119">
                <a:extLst>
                  <a:ext uri="{FF2B5EF4-FFF2-40B4-BE49-F238E27FC236}">
                    <a16:creationId xmlns:a16="http://schemas.microsoft.com/office/drawing/2014/main" id="{B0911763-3A9C-4823-9C27-F85CC4F32595}"/>
                  </a:ext>
                </a:extLst>
              </p:cNvPr>
              <p:cNvGrpSpPr/>
              <p:nvPr/>
            </p:nvGrpSpPr>
            <p:grpSpPr>
              <a:xfrm>
                <a:off x="2174667" y="742757"/>
                <a:ext cx="897438" cy="443840"/>
                <a:chOff x="5422149" y="1704857"/>
                <a:chExt cx="1238765" cy="612648"/>
              </a:xfrm>
            </p:grpSpPr>
            <p:sp>
              <p:nvSpPr>
                <p:cNvPr id="121" name="Freihandform: Form 120">
                  <a:extLst>
                    <a:ext uri="{FF2B5EF4-FFF2-40B4-BE49-F238E27FC236}">
                      <a16:creationId xmlns:a16="http://schemas.microsoft.com/office/drawing/2014/main" id="{BBAAA874-1D01-497A-8386-69854B89E036}"/>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Freihandform: Form 121">
                  <a:extLst>
                    <a:ext uri="{FF2B5EF4-FFF2-40B4-BE49-F238E27FC236}">
                      <a16:creationId xmlns:a16="http://schemas.microsoft.com/office/drawing/2014/main" id="{ACE57760-50D9-4ED3-B840-C0269A59FF87}"/>
                    </a:ext>
                  </a:extLst>
                </p:cNvPr>
                <p:cNvSpPr/>
                <p:nvPr/>
              </p:nvSpPr>
              <p:spPr>
                <a:xfrm>
                  <a:off x="6442801" y="1996125"/>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3" name="Ellipse 122">
                  <a:extLst>
                    <a:ext uri="{FF2B5EF4-FFF2-40B4-BE49-F238E27FC236}">
                      <a16:creationId xmlns:a16="http://schemas.microsoft.com/office/drawing/2014/main" id="{23B7EE78-45F4-4D22-9483-810F704BF71A}"/>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nvGrpSpPr>
            <p:cNvPr id="94" name="Gruppieren 93">
              <a:extLst>
                <a:ext uri="{FF2B5EF4-FFF2-40B4-BE49-F238E27FC236}">
                  <a16:creationId xmlns:a16="http://schemas.microsoft.com/office/drawing/2014/main" id="{2C665556-76F0-4564-B9D1-1B96BFADB9E1}"/>
                </a:ext>
              </a:extLst>
            </p:cNvPr>
            <p:cNvGrpSpPr/>
            <p:nvPr/>
          </p:nvGrpSpPr>
          <p:grpSpPr>
            <a:xfrm>
              <a:off x="1461110" y="3356477"/>
              <a:ext cx="2533484" cy="927064"/>
              <a:chOff x="1440203" y="1291750"/>
              <a:chExt cx="2533484" cy="927064"/>
            </a:xfrm>
          </p:grpSpPr>
          <p:sp>
            <p:nvSpPr>
              <p:cNvPr id="95" name="Textfeld 94">
                <a:extLst>
                  <a:ext uri="{FF2B5EF4-FFF2-40B4-BE49-F238E27FC236}">
                    <a16:creationId xmlns:a16="http://schemas.microsoft.com/office/drawing/2014/main" id="{83DC7778-1E8C-42A3-B3F1-AA96C261B4DD}"/>
                  </a:ext>
                </a:extLst>
              </p:cNvPr>
              <p:cNvSpPr txBox="1"/>
              <p:nvPr/>
            </p:nvSpPr>
            <p:spPr>
              <a:xfrm>
                <a:off x="1448589" y="1321652"/>
                <a:ext cx="317716" cy="369332"/>
              </a:xfrm>
              <a:prstGeom prst="rect">
                <a:avLst/>
              </a:prstGeom>
              <a:noFill/>
            </p:spPr>
            <p:txBody>
              <a:bodyPr wrap="none" rtlCol="0">
                <a:spAutoFit/>
              </a:bodyPr>
              <a:lstStyle/>
              <a:p>
                <a:r>
                  <a:rPr lang="de-DE" dirty="0"/>
                  <a:t>A</a:t>
                </a:r>
              </a:p>
            </p:txBody>
          </p:sp>
          <p:sp>
            <p:nvSpPr>
              <p:cNvPr id="96" name="Textfeld 95">
                <a:extLst>
                  <a:ext uri="{FF2B5EF4-FFF2-40B4-BE49-F238E27FC236}">
                    <a16:creationId xmlns:a16="http://schemas.microsoft.com/office/drawing/2014/main" id="{459CDCAA-D403-4012-AA8D-F29D592483EF}"/>
                  </a:ext>
                </a:extLst>
              </p:cNvPr>
              <p:cNvSpPr txBox="1"/>
              <p:nvPr/>
            </p:nvSpPr>
            <p:spPr>
              <a:xfrm>
                <a:off x="1440203" y="1830139"/>
                <a:ext cx="317716" cy="369332"/>
              </a:xfrm>
              <a:prstGeom prst="rect">
                <a:avLst/>
              </a:prstGeom>
              <a:noFill/>
            </p:spPr>
            <p:txBody>
              <a:bodyPr wrap="none" rtlCol="0">
                <a:spAutoFit/>
              </a:bodyPr>
              <a:lstStyle/>
              <a:p>
                <a:r>
                  <a:rPr lang="de-DE" dirty="0"/>
                  <a:t>B</a:t>
                </a:r>
              </a:p>
            </p:txBody>
          </p:sp>
          <p:grpSp>
            <p:nvGrpSpPr>
              <p:cNvPr id="97" name="Gruppieren 96">
                <a:extLst>
                  <a:ext uri="{FF2B5EF4-FFF2-40B4-BE49-F238E27FC236}">
                    <a16:creationId xmlns:a16="http://schemas.microsoft.com/office/drawing/2014/main" id="{67A6B489-B724-4EEF-8D95-514118A6D490}"/>
                  </a:ext>
                </a:extLst>
              </p:cNvPr>
              <p:cNvGrpSpPr/>
              <p:nvPr/>
            </p:nvGrpSpPr>
            <p:grpSpPr>
              <a:xfrm>
                <a:off x="1757919" y="1291750"/>
                <a:ext cx="2215768" cy="927064"/>
                <a:chOff x="1766749" y="1195633"/>
                <a:chExt cx="2215768" cy="927064"/>
              </a:xfrm>
            </p:grpSpPr>
            <p:grpSp>
              <p:nvGrpSpPr>
                <p:cNvPr id="98" name="Gruppieren 97">
                  <a:extLst>
                    <a:ext uri="{FF2B5EF4-FFF2-40B4-BE49-F238E27FC236}">
                      <a16:creationId xmlns:a16="http://schemas.microsoft.com/office/drawing/2014/main" id="{372DCF50-02CA-473D-BAAE-C45BBAF3C864}"/>
                    </a:ext>
                  </a:extLst>
                </p:cNvPr>
                <p:cNvGrpSpPr/>
                <p:nvPr/>
              </p:nvGrpSpPr>
              <p:grpSpPr>
                <a:xfrm>
                  <a:off x="2800696" y="1409054"/>
                  <a:ext cx="1181821" cy="478409"/>
                  <a:chOff x="2829271" y="1409054"/>
                  <a:chExt cx="1181821" cy="478409"/>
                </a:xfrm>
              </p:grpSpPr>
              <p:sp>
                <p:nvSpPr>
                  <p:cNvPr id="111" name="Freihandform: Form 110">
                    <a:extLst>
                      <a:ext uri="{FF2B5EF4-FFF2-40B4-BE49-F238E27FC236}">
                        <a16:creationId xmlns:a16="http://schemas.microsoft.com/office/drawing/2014/main" id="{1AC5B764-5746-402E-B774-431A47672DAF}"/>
                      </a:ext>
                    </a:extLst>
                  </p:cNvPr>
                  <p:cNvSpPr/>
                  <p:nvPr/>
                </p:nvSpPr>
                <p:spPr>
                  <a:xfrm flipV="1">
                    <a:off x="2829271" y="1409054"/>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2" name="Freihandform: Form 111">
                    <a:extLst>
                      <a:ext uri="{FF2B5EF4-FFF2-40B4-BE49-F238E27FC236}">
                        <a16:creationId xmlns:a16="http://schemas.microsoft.com/office/drawing/2014/main" id="{17D30EA5-9D86-47BC-B805-A732AB783E9F}"/>
                      </a:ext>
                    </a:extLst>
                  </p:cNvPr>
                  <p:cNvSpPr/>
                  <p:nvPr/>
                </p:nvSpPr>
                <p:spPr>
                  <a:xfrm>
                    <a:off x="2844266" y="1744162"/>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a:extLst>
                      <a:ext uri="{FF2B5EF4-FFF2-40B4-BE49-F238E27FC236}">
                        <a16:creationId xmlns:a16="http://schemas.microsoft.com/office/drawing/2014/main" id="{16330611-0E0D-42AE-86B4-AA3A8B247B00}"/>
                      </a:ext>
                    </a:extLst>
                  </p:cNvPr>
                  <p:cNvGrpSpPr/>
                  <p:nvPr/>
                </p:nvGrpSpPr>
                <p:grpSpPr>
                  <a:xfrm>
                    <a:off x="3271669" y="1426339"/>
                    <a:ext cx="739423" cy="443840"/>
                    <a:chOff x="5422149" y="1704857"/>
                    <a:chExt cx="1020652" cy="612648"/>
                  </a:xfrm>
                </p:grpSpPr>
                <p:sp>
                  <p:nvSpPr>
                    <p:cNvPr id="114" name="Freihandform: Form 113">
                      <a:extLst>
                        <a:ext uri="{FF2B5EF4-FFF2-40B4-BE49-F238E27FC236}">
                          <a16:creationId xmlns:a16="http://schemas.microsoft.com/office/drawing/2014/main" id="{B2D74F64-8DC9-4A45-AE63-C8A7245203A6}"/>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6" name="Ellipse 115">
                      <a:extLst>
                        <a:ext uri="{FF2B5EF4-FFF2-40B4-BE49-F238E27FC236}">
                          <a16:creationId xmlns:a16="http://schemas.microsoft.com/office/drawing/2014/main" id="{0A350A7C-D9A6-4458-A867-05BEF0C89A0C}"/>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nvGrpSpPr>
                <p:cNvPr id="99" name="Gruppieren 98">
                  <a:extLst>
                    <a:ext uri="{FF2B5EF4-FFF2-40B4-BE49-F238E27FC236}">
                      <a16:creationId xmlns:a16="http://schemas.microsoft.com/office/drawing/2014/main" id="{F018CF61-996B-4BEF-9050-4BBCBFD8C383}"/>
                    </a:ext>
                  </a:extLst>
                </p:cNvPr>
                <p:cNvGrpSpPr/>
                <p:nvPr/>
              </p:nvGrpSpPr>
              <p:grpSpPr>
                <a:xfrm>
                  <a:off x="1766749" y="1195633"/>
                  <a:ext cx="1164556" cy="443840"/>
                  <a:chOff x="1749532" y="742757"/>
                  <a:chExt cx="1164556" cy="443840"/>
                </a:xfrm>
              </p:grpSpPr>
              <p:sp>
                <p:nvSpPr>
                  <p:cNvPr id="106" name="Freihandform: Form 105">
                    <a:extLst>
                      <a:ext uri="{FF2B5EF4-FFF2-40B4-BE49-F238E27FC236}">
                        <a16:creationId xmlns:a16="http://schemas.microsoft.com/office/drawing/2014/main" id="{B2220AE1-938D-4C14-A4A9-15FC77A41A8E}"/>
                      </a:ext>
                    </a:extLst>
                  </p:cNvPr>
                  <p:cNvSpPr/>
                  <p:nvPr/>
                </p:nvSpPr>
                <p:spPr>
                  <a:xfrm>
                    <a:off x="1749532" y="821376"/>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Freihandform: Form 106">
                    <a:extLst>
                      <a:ext uri="{FF2B5EF4-FFF2-40B4-BE49-F238E27FC236}">
                        <a16:creationId xmlns:a16="http://schemas.microsoft.com/office/drawing/2014/main" id="{B850A3A8-8D0D-4BFB-BE0F-6B81E57E493A}"/>
                      </a:ext>
                    </a:extLst>
                  </p:cNvPr>
                  <p:cNvSpPr/>
                  <p:nvPr/>
                </p:nvSpPr>
                <p:spPr>
                  <a:xfrm flipV="1">
                    <a:off x="1749532" y="964677"/>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8" name="Gruppieren 107">
                    <a:extLst>
                      <a:ext uri="{FF2B5EF4-FFF2-40B4-BE49-F238E27FC236}">
                        <a16:creationId xmlns:a16="http://schemas.microsoft.com/office/drawing/2014/main" id="{D1B7057D-9ACE-4C4A-ABBF-614105D3828C}"/>
                      </a:ext>
                    </a:extLst>
                  </p:cNvPr>
                  <p:cNvGrpSpPr/>
                  <p:nvPr/>
                </p:nvGrpSpPr>
                <p:grpSpPr>
                  <a:xfrm>
                    <a:off x="2174665" y="742757"/>
                    <a:ext cx="739423" cy="443840"/>
                    <a:chOff x="5422149" y="1704857"/>
                    <a:chExt cx="1020652" cy="612648"/>
                  </a:xfrm>
                </p:grpSpPr>
                <p:sp>
                  <p:nvSpPr>
                    <p:cNvPr id="109" name="Freihandform: Form 108">
                      <a:extLst>
                        <a:ext uri="{FF2B5EF4-FFF2-40B4-BE49-F238E27FC236}">
                          <a16:creationId xmlns:a16="http://schemas.microsoft.com/office/drawing/2014/main" id="{00C6CDA0-E595-4157-8628-AAFE95826ED6}"/>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0" name="Ellipse 109">
                      <a:extLst>
                        <a:ext uri="{FF2B5EF4-FFF2-40B4-BE49-F238E27FC236}">
                          <a16:creationId xmlns:a16="http://schemas.microsoft.com/office/drawing/2014/main" id="{50169B5E-1DB9-48E7-BA42-C90E8D1D4566}"/>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nvGrpSpPr>
                <p:cNvPr id="100" name="Gruppieren 99">
                  <a:extLst>
                    <a:ext uri="{FF2B5EF4-FFF2-40B4-BE49-F238E27FC236}">
                      <a16:creationId xmlns:a16="http://schemas.microsoft.com/office/drawing/2014/main" id="{1CA49385-A2A0-4C4B-9BAC-75C8488BF797}"/>
                    </a:ext>
                  </a:extLst>
                </p:cNvPr>
                <p:cNvGrpSpPr/>
                <p:nvPr/>
              </p:nvGrpSpPr>
              <p:grpSpPr>
                <a:xfrm>
                  <a:off x="1766749" y="1678857"/>
                  <a:ext cx="1164556" cy="443840"/>
                  <a:chOff x="1749532" y="742757"/>
                  <a:chExt cx="1164556" cy="443840"/>
                </a:xfrm>
              </p:grpSpPr>
              <p:sp>
                <p:nvSpPr>
                  <p:cNvPr id="101" name="Freihandform: Form 100">
                    <a:extLst>
                      <a:ext uri="{FF2B5EF4-FFF2-40B4-BE49-F238E27FC236}">
                        <a16:creationId xmlns:a16="http://schemas.microsoft.com/office/drawing/2014/main" id="{2C308154-C632-47DC-B1E3-F494766D9C78}"/>
                      </a:ext>
                    </a:extLst>
                  </p:cNvPr>
                  <p:cNvSpPr/>
                  <p:nvPr/>
                </p:nvSpPr>
                <p:spPr>
                  <a:xfrm>
                    <a:off x="1749532" y="821376"/>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2" name="Freihandform: Form 101">
                    <a:extLst>
                      <a:ext uri="{FF2B5EF4-FFF2-40B4-BE49-F238E27FC236}">
                        <a16:creationId xmlns:a16="http://schemas.microsoft.com/office/drawing/2014/main" id="{8927AB6C-21E8-44AF-A5D8-675F65B9AA1E}"/>
                      </a:ext>
                    </a:extLst>
                  </p:cNvPr>
                  <p:cNvSpPr/>
                  <p:nvPr/>
                </p:nvSpPr>
                <p:spPr>
                  <a:xfrm flipV="1">
                    <a:off x="1749532" y="964677"/>
                    <a:ext cx="746765" cy="143301"/>
                  </a:xfrm>
                  <a:custGeom>
                    <a:avLst/>
                    <a:gdLst>
                      <a:gd name="connsiteX0" fmla="*/ 0 w 921223"/>
                      <a:gd name="connsiteY0" fmla="*/ 143301 h 143301"/>
                      <a:gd name="connsiteX1" fmla="*/ 395785 w 921223"/>
                      <a:gd name="connsiteY1" fmla="*/ 143301 h 143301"/>
                      <a:gd name="connsiteX2" fmla="*/ 395785 w 921223"/>
                      <a:gd name="connsiteY2" fmla="*/ 0 h 143301"/>
                      <a:gd name="connsiteX3" fmla="*/ 921223 w 921223"/>
                      <a:gd name="connsiteY3" fmla="*/ 0 h 143301"/>
                    </a:gdLst>
                    <a:ahLst/>
                    <a:cxnLst>
                      <a:cxn ang="0">
                        <a:pos x="connsiteX0" y="connsiteY0"/>
                      </a:cxn>
                      <a:cxn ang="0">
                        <a:pos x="connsiteX1" y="connsiteY1"/>
                      </a:cxn>
                      <a:cxn ang="0">
                        <a:pos x="connsiteX2" y="connsiteY2"/>
                      </a:cxn>
                      <a:cxn ang="0">
                        <a:pos x="connsiteX3" y="connsiteY3"/>
                      </a:cxn>
                    </a:cxnLst>
                    <a:rect l="l" t="t" r="r" b="b"/>
                    <a:pathLst>
                      <a:path w="921223" h="143301">
                        <a:moveTo>
                          <a:pt x="0" y="143301"/>
                        </a:moveTo>
                        <a:lnTo>
                          <a:pt x="395785" y="143301"/>
                        </a:lnTo>
                        <a:lnTo>
                          <a:pt x="395785" y="0"/>
                        </a:lnTo>
                        <a:lnTo>
                          <a:pt x="92122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3" name="Gruppieren 102">
                    <a:extLst>
                      <a:ext uri="{FF2B5EF4-FFF2-40B4-BE49-F238E27FC236}">
                        <a16:creationId xmlns:a16="http://schemas.microsoft.com/office/drawing/2014/main" id="{8F0DAF13-7BA3-4087-9E03-4C3F37E52F23}"/>
                      </a:ext>
                    </a:extLst>
                  </p:cNvPr>
                  <p:cNvGrpSpPr/>
                  <p:nvPr/>
                </p:nvGrpSpPr>
                <p:grpSpPr>
                  <a:xfrm>
                    <a:off x="2174665" y="742757"/>
                    <a:ext cx="739423" cy="443840"/>
                    <a:chOff x="5422149" y="1704857"/>
                    <a:chExt cx="1020652" cy="612648"/>
                  </a:xfrm>
                </p:grpSpPr>
                <p:sp>
                  <p:nvSpPr>
                    <p:cNvPr id="104" name="Freihandform: Form 103">
                      <a:extLst>
                        <a:ext uri="{FF2B5EF4-FFF2-40B4-BE49-F238E27FC236}">
                          <a16:creationId xmlns:a16="http://schemas.microsoft.com/office/drawing/2014/main" id="{B1F01B0D-46A2-4698-BE19-EBD6B765665F}"/>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5" name="Ellipse 104">
                      <a:extLst>
                        <a:ext uri="{FF2B5EF4-FFF2-40B4-BE49-F238E27FC236}">
                          <a16:creationId xmlns:a16="http://schemas.microsoft.com/office/drawing/2014/main" id="{45267893-D415-49A1-A905-E0C68728FD5A}"/>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grpSp>
        </p:grpSp>
      </p:grpSp>
    </p:spTree>
    <p:extLst>
      <p:ext uri="{BB962C8B-B14F-4D97-AF65-F5344CB8AC3E}">
        <p14:creationId xmlns:p14="http://schemas.microsoft.com/office/powerpoint/2010/main" val="3835521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7016AB6B-328E-4689-A402-336DAB9FEEB8}"/>
              </a:ext>
            </a:extLst>
          </p:cNvPr>
          <p:cNvSpPr txBox="1"/>
          <p:nvPr/>
        </p:nvSpPr>
        <p:spPr>
          <a:xfrm>
            <a:off x="395644" y="212109"/>
            <a:ext cx="11520132" cy="18374261"/>
          </a:xfrm>
          <a:prstGeom prst="rect">
            <a:avLst/>
          </a:prstGeom>
          <a:noFill/>
        </p:spPr>
        <p:txBody>
          <a:bodyPr wrap="square" rtlCol="0">
            <a:spAutoFit/>
          </a:bodyPr>
          <a:lstStyle/>
          <a:p>
            <a:r>
              <a:rPr lang="de-DE" b="1" dirty="0"/>
              <a:t>Halb und </a:t>
            </a:r>
            <a:r>
              <a:rPr lang="de-DE" b="1" dirty="0" err="1"/>
              <a:t>Volladdierer</a:t>
            </a:r>
            <a:endParaRPr lang="de-DE" b="1" dirty="0"/>
          </a:p>
          <a:p>
            <a:endParaRPr lang="de-DE" dirty="0"/>
          </a:p>
          <a:p>
            <a:r>
              <a:rPr lang="de-DE" dirty="0"/>
              <a:t>Ein </a:t>
            </a:r>
            <a:r>
              <a:rPr lang="de-DE" dirty="0" err="1"/>
              <a:t>Halbaddierer</a:t>
            </a:r>
            <a:r>
              <a:rPr lang="de-DE" dirty="0"/>
              <a:t> hat zwei </a:t>
            </a:r>
            <a:r>
              <a:rPr lang="de-DE" dirty="0" err="1"/>
              <a:t>bits</a:t>
            </a:r>
            <a:r>
              <a:rPr lang="de-DE" dirty="0"/>
              <a:t> als Eingänge und die Summe und den Übertrag als zwei Ausgänge. Ein </a:t>
            </a:r>
            <a:r>
              <a:rPr lang="de-DE" dirty="0" err="1"/>
              <a:t>Volladdierer</a:t>
            </a:r>
            <a:r>
              <a:rPr lang="de-DE" dirty="0"/>
              <a:t> nimmt als drittel Eingang einen Übertrag entgegen.</a:t>
            </a:r>
          </a:p>
          <a:p>
            <a:r>
              <a:rPr lang="de-DE" dirty="0"/>
              <a:t>Mit der Aneinanderreihung von </a:t>
            </a:r>
            <a:r>
              <a:rPr lang="de-DE" dirty="0" err="1"/>
              <a:t>Volladdierern</a:t>
            </a:r>
            <a:r>
              <a:rPr lang="de-DE" dirty="0"/>
              <a:t> kann ein Addierwerk für eine beliebige </a:t>
            </a:r>
            <a:r>
              <a:rPr lang="de-DE" dirty="0" err="1"/>
              <a:t>anzahl</a:t>
            </a:r>
            <a:r>
              <a:rPr lang="de-DE" dirty="0"/>
              <a:t> an </a:t>
            </a:r>
            <a:r>
              <a:rPr lang="de-DE" dirty="0" err="1"/>
              <a:t>bits</a:t>
            </a:r>
            <a:r>
              <a:rPr lang="de-DE" dirty="0"/>
              <a:t> gebaut werden</a:t>
            </a:r>
          </a:p>
          <a:p>
            <a:r>
              <a:rPr lang="de-DE" dirty="0"/>
              <a:t>Die Summe wird im </a:t>
            </a:r>
            <a:r>
              <a:rPr lang="de-DE" dirty="0" err="1"/>
              <a:t>Halbaddierer</a:t>
            </a:r>
            <a:r>
              <a:rPr lang="de-DE" dirty="0"/>
              <a:t> mit einem XOR umgesetzt, wobei der Übertrag als AND berechnet wird.</a:t>
            </a:r>
          </a:p>
          <a:p>
            <a:r>
              <a:rPr lang="de-DE" dirty="0"/>
              <a:t>Die Summe wird im </a:t>
            </a:r>
            <a:r>
              <a:rPr lang="de-DE" dirty="0" err="1"/>
              <a:t>Volladdierer</a:t>
            </a:r>
            <a:r>
              <a:rPr lang="de-DE" dirty="0"/>
              <a:t> mit zwei </a:t>
            </a:r>
            <a:r>
              <a:rPr lang="de-DE" dirty="0" err="1"/>
              <a:t>XOR‘s</a:t>
            </a:r>
            <a:r>
              <a:rPr lang="de-DE" dirty="0"/>
              <a:t> umgesetzt, wobei der Übertrag mit zwei </a:t>
            </a:r>
            <a:r>
              <a:rPr lang="de-DE" dirty="0" err="1"/>
              <a:t>AND‘s</a:t>
            </a:r>
            <a:r>
              <a:rPr lang="de-DE" dirty="0"/>
              <a:t> und einem OR berechnet wird.</a:t>
            </a:r>
          </a:p>
          <a:p>
            <a:endParaRPr lang="de-DE" dirty="0"/>
          </a:p>
          <a:p>
            <a:r>
              <a:rPr lang="de-DE" b="1" dirty="0"/>
              <a:t>RS-Flipflop</a:t>
            </a:r>
          </a:p>
          <a:p>
            <a:endParaRPr lang="de-DE" dirty="0"/>
          </a:p>
          <a:p>
            <a:r>
              <a:rPr lang="de-DE" dirty="0"/>
              <a:t>Ein RS-Flipflop besitzt zwei Eingänge: </a:t>
            </a:r>
            <a:r>
              <a:rPr lang="de-DE" dirty="0" err="1"/>
              <a:t>set</a:t>
            </a:r>
            <a:r>
              <a:rPr lang="de-DE" dirty="0"/>
              <a:t>(S) und resetten(R). Wenn s und r 0 sind ändert sich der geseuchte Wert nicht. Sollte einer der beigen gleich 1 sein, wird der im Flipflop gespeicherte Wert bei s=1 zu 1 und bei r=1 zu 0. Der Fall, das beide gleich 1 ist nicht vorgesehen. </a:t>
            </a:r>
            <a:br>
              <a:rPr lang="de-DE" dirty="0"/>
            </a:br>
            <a:br>
              <a:rPr lang="de-DE" dirty="0"/>
            </a:br>
            <a:r>
              <a:rPr lang="de-DE" dirty="0"/>
              <a:t>Der RS-Flipflop besteht aus zwei rekursiv verknüpften NOR Gattern.</a:t>
            </a:r>
          </a:p>
          <a:p>
            <a:endParaRPr lang="de-DE" dirty="0"/>
          </a:p>
          <a:p>
            <a:r>
              <a:rPr lang="de-DE" b="1" dirty="0"/>
              <a:t>D-Flipflop</a:t>
            </a:r>
          </a:p>
          <a:p>
            <a:endParaRPr lang="de-DE" dirty="0"/>
          </a:p>
          <a:p>
            <a:r>
              <a:rPr lang="de-DE" dirty="0"/>
              <a:t>Wie ein </a:t>
            </a:r>
            <a:r>
              <a:rPr lang="de-DE" dirty="0" err="1"/>
              <a:t>RSFlipflop</a:t>
            </a:r>
            <a:r>
              <a:rPr lang="de-DE" dirty="0"/>
              <a:t>, der </a:t>
            </a:r>
            <a:r>
              <a:rPr lang="de-DE" dirty="0" err="1"/>
              <a:t>abder</a:t>
            </a:r>
            <a:r>
              <a:rPr lang="de-DE" dirty="0"/>
              <a:t> nur zulässt den Wert gleich 1 oder 0 zu setzen </a:t>
            </a:r>
          </a:p>
          <a:p>
            <a:endParaRPr lang="de-DE" dirty="0"/>
          </a:p>
          <a:p>
            <a:r>
              <a:rPr lang="de-DE" b="1" dirty="0"/>
              <a:t>T-Flipflop</a:t>
            </a:r>
          </a:p>
          <a:p>
            <a:endParaRPr lang="de-DE" dirty="0"/>
          </a:p>
          <a:p>
            <a:r>
              <a:rPr lang="de-DE" dirty="0"/>
              <a:t>Dreht das vorherige Q ins Gegenteil</a:t>
            </a:r>
          </a:p>
          <a:p>
            <a:endParaRPr lang="de-DE" dirty="0"/>
          </a:p>
          <a:p>
            <a:r>
              <a:rPr lang="de-DE" b="1" dirty="0"/>
              <a:t>Takt- &amp; </a:t>
            </a:r>
            <a:r>
              <a:rPr lang="de-DE" b="1" dirty="0" err="1"/>
              <a:t>taktflankengeseuerten</a:t>
            </a:r>
            <a:r>
              <a:rPr lang="de-DE" b="1" dirty="0"/>
              <a:t> RS-Flipflop</a:t>
            </a:r>
          </a:p>
          <a:p>
            <a:endParaRPr lang="de-DE" dirty="0"/>
          </a:p>
          <a:p>
            <a:r>
              <a:rPr lang="de-DE" dirty="0"/>
              <a:t>Besitzt über den RS-</a:t>
            </a:r>
            <a:r>
              <a:rPr lang="de-DE" dirty="0" err="1"/>
              <a:t>Flipfliop</a:t>
            </a:r>
            <a:r>
              <a:rPr lang="de-DE" dirty="0"/>
              <a:t> einen weiteren Eingang der kontrolliert, wann der RS-Flipflop beschrieben werden darf. </a:t>
            </a:r>
          </a:p>
          <a:p>
            <a:r>
              <a:rPr lang="de-DE" dirty="0"/>
              <a:t>Beim taktgesteuerten RS-Flipflop darf es beschrieben werden, sollte die Clock aktiviert sein. Der taktflankengesteuerte RS-Flipflop hingegen, darf nur beschrieben werden, wenn die Clock von </a:t>
            </a:r>
            <a:r>
              <a:rPr lang="de-DE" i="1" dirty="0"/>
              <a:t>aus</a:t>
            </a:r>
            <a:r>
              <a:rPr lang="de-DE" dirty="0"/>
              <a:t> zu </a:t>
            </a:r>
            <a:r>
              <a:rPr lang="de-DE" i="1" dirty="0"/>
              <a:t>an</a:t>
            </a:r>
            <a:r>
              <a:rPr lang="de-DE" dirty="0"/>
              <a:t> springt(Positiv) oder von </a:t>
            </a:r>
            <a:r>
              <a:rPr lang="de-DE" i="1" dirty="0"/>
              <a:t>an</a:t>
            </a:r>
            <a:r>
              <a:rPr lang="de-DE" dirty="0"/>
              <a:t> zu </a:t>
            </a:r>
            <a:r>
              <a:rPr lang="de-DE" i="1" dirty="0"/>
              <a:t>aus</a:t>
            </a:r>
            <a:r>
              <a:rPr lang="de-DE" dirty="0"/>
              <a:t>(Negativ).</a:t>
            </a:r>
          </a:p>
          <a:p>
            <a:r>
              <a:rPr lang="de-DE" dirty="0"/>
              <a:t>Dies wird mit einem AND beim </a:t>
            </a:r>
            <a:r>
              <a:rPr lang="de-DE" dirty="0" err="1"/>
              <a:t>Takgesteuerten</a:t>
            </a:r>
            <a:r>
              <a:rPr lang="de-DE" dirty="0"/>
              <a:t> RS-Flipflop umgesetzt. Beim </a:t>
            </a:r>
            <a:r>
              <a:rPr lang="de-DE" dirty="0" err="1"/>
              <a:t>taktflankengeseuerten</a:t>
            </a:r>
            <a:r>
              <a:rPr lang="de-DE" dirty="0"/>
              <a:t> RS-Flipflop wird dies mit einer Mater-Slave Schaltung umgesetzt. Eine Master-Slave besteht aus zwei hintereinander geschalteten RS-Flipflops.</a:t>
            </a:r>
          </a:p>
          <a:p>
            <a:endParaRPr lang="de-DE" dirty="0"/>
          </a:p>
          <a:p>
            <a:r>
              <a:rPr lang="de-DE" b="1" dirty="0"/>
              <a:t>Auffangregister</a:t>
            </a:r>
          </a:p>
          <a:p>
            <a:endParaRPr lang="de-DE" dirty="0"/>
          </a:p>
          <a:p>
            <a:r>
              <a:rPr lang="de-DE" dirty="0"/>
              <a:t>Sind mehrere parallel geschaltete D-Flipflops Besitzt zwei Eingänge zur Genehmigung, ob diese beschrieben werden dürfen. Der erste Eingang </a:t>
            </a:r>
          </a:p>
          <a:p>
            <a:endParaRPr lang="de-DE" dirty="0"/>
          </a:p>
          <a:p>
            <a:r>
              <a:rPr lang="de-DE" b="1" dirty="0"/>
              <a:t>Schieberegister</a:t>
            </a:r>
          </a:p>
          <a:p>
            <a:endParaRPr lang="de-DE" dirty="0"/>
          </a:p>
          <a:p>
            <a:r>
              <a:rPr lang="de-DE" dirty="0"/>
              <a:t>Ein Schieberegister besitzt im Aufbau Ähnlichkeiten mit dem Auffangregister. Der Unterschieb besteht darin, dass die D-Flipflops nicht parallel, sondern hintereinander geschaltet sind. Das bewirkt, dass eine neue Eingabe links oder rechts(je nach Schaltung) eingefügt wird und die anderen Einträge zum nächsten geschoben werden. Alle D-Flipflop sind zudem an eine Clock angeschlossen, damit mit jedem Takt die Werte um eins weitergeschoben.</a:t>
            </a:r>
          </a:p>
          <a:p>
            <a:endParaRPr lang="de-DE" dirty="0"/>
          </a:p>
          <a:p>
            <a:r>
              <a:rPr lang="de-DE" b="1" dirty="0"/>
              <a:t>Akkumulator</a:t>
            </a:r>
          </a:p>
          <a:p>
            <a:endParaRPr lang="de-DE" dirty="0"/>
          </a:p>
          <a:p>
            <a:r>
              <a:rPr lang="de-DE" dirty="0"/>
              <a:t>Ein Akkumulator speichert Werte und kann diese gespeicherten Werte mit weiteren Werten überschreiben, bzw. addieren/subtrahieren. Dies wir mit Hilfe eines Auffangregisters, MUX und eines </a:t>
            </a:r>
            <a:r>
              <a:rPr lang="de-DE" dirty="0" err="1"/>
              <a:t>Addieres</a:t>
            </a:r>
            <a:r>
              <a:rPr lang="de-DE" dirty="0"/>
              <a:t> ermöglicht. Die Eingänge des Auffangregisters kommen aus dem MUX und werden </a:t>
            </a:r>
            <a:r>
              <a:rPr lang="de-DE" dirty="0" err="1"/>
              <a:t>gespeicht</a:t>
            </a:r>
            <a:r>
              <a:rPr lang="de-DE" dirty="0"/>
              <a:t>. Das Auffangregister gibt zum einen die gespeicherten Werte aus und zum anderen an das Addierwerk weiter. Das Addierwert addiert/subtrahiert zum einen die Werte aus dem </a:t>
            </a:r>
            <a:r>
              <a:rPr lang="de-DE" dirty="0" err="1"/>
              <a:t>Auffangreister</a:t>
            </a:r>
            <a:r>
              <a:rPr lang="de-DE" dirty="0"/>
              <a:t> mit dem Eingabewort. Das Ergebnis wird wiederum mit dem Eingabewort in den MUX gespeist. Eine weitere Eingabe des MUX bestimmt, ob das Eingabewort, oder das Ergebnis der Rechnung weiter gegeben wird. Ein </a:t>
            </a:r>
            <a:r>
              <a:rPr lang="de-DE" dirty="0" err="1"/>
              <a:t>enable</a:t>
            </a:r>
            <a:r>
              <a:rPr lang="de-DE" dirty="0"/>
              <a:t> </a:t>
            </a:r>
            <a:r>
              <a:rPr lang="de-DE" dirty="0" err="1"/>
              <a:t>bit</a:t>
            </a:r>
            <a:r>
              <a:rPr lang="de-DE" dirty="0"/>
              <a:t> und eine Clock Eingabe gehen in das Auffangregister, und bestimmen, wann das Auffangregister gesetzt wird. Das Addierwerk besitzt außerdem eine Eingabe um zu entscheiden, ob es addieren, oder subtrahieren soll.</a:t>
            </a:r>
          </a:p>
          <a:p>
            <a:endParaRPr lang="de-DE" dirty="0"/>
          </a:p>
          <a:p>
            <a:endParaRPr lang="de-DE" dirty="0"/>
          </a:p>
          <a:p>
            <a:r>
              <a:rPr lang="de-DE" b="1" dirty="0"/>
              <a:t>SRAM (Static Random Access Memory)</a:t>
            </a:r>
          </a:p>
          <a:p>
            <a:endParaRPr lang="de-DE" dirty="0"/>
          </a:p>
          <a:p>
            <a:r>
              <a:rPr lang="de-DE" dirty="0"/>
              <a:t>Ein SRAM dient zu </a:t>
            </a:r>
            <a:r>
              <a:rPr lang="de-DE" dirty="0" err="1"/>
              <a:t>persistenen</a:t>
            </a:r>
            <a:r>
              <a:rPr lang="de-DE" dirty="0"/>
              <a:t>(anhaltend) Speicherung mehrerer Datenwörter. Es besteht aus einer Matrix(mit n Zeilen und m Spalten) aus RS-Flipflops, wobei jede Spalte ein eigenen Input besitzt, und ein 1:n Multiplexer die Zeile angibt.</a:t>
            </a:r>
          </a:p>
          <a:p>
            <a:r>
              <a:rPr lang="de-DE" dirty="0"/>
              <a:t>Eine Zeile des Matrix beschreibt jeweils ein Wort. Die Eingaben sind die Bits der entsprechenden Wörter.</a:t>
            </a:r>
            <a:br>
              <a:rPr lang="de-DE" dirty="0"/>
            </a:br>
            <a:r>
              <a:rPr lang="de-DE" dirty="0"/>
              <a:t> Zudem gibt es eine Eingabe </a:t>
            </a:r>
            <a:r>
              <a:rPr lang="de-DE" dirty="0" err="1"/>
              <a:t>read</a:t>
            </a:r>
            <a:r>
              <a:rPr lang="de-DE" dirty="0"/>
              <a:t> die 1 sein muss, damit die Datenwörter ausgelesen werden können und 0 wenn sie beschrieben werden sollen. Es gibt m Outputs, wobei alle Flipflops aus einer Spalte in eine OR Schaltung laufen, um den Output </a:t>
            </a:r>
            <a:r>
              <a:rPr lang="de-DE" dirty="0" err="1"/>
              <a:t>out</a:t>
            </a:r>
            <a:r>
              <a:rPr lang="de-DE" baseline="-25000" dirty="0" err="1"/>
              <a:t>m</a:t>
            </a:r>
            <a:r>
              <a:rPr lang="de-DE" dirty="0"/>
              <a:t> zu definieren. Dies funktioniert, da immer nur eine Zeile mit dem MUX Ausgewählt wird.</a:t>
            </a:r>
            <a:endParaRPr lang="de-DE" baseline="-25000" dirty="0"/>
          </a:p>
        </p:txBody>
      </p:sp>
      <p:sp>
        <p:nvSpPr>
          <p:cNvPr id="3" name="Rechteck 2">
            <a:extLst>
              <a:ext uri="{FF2B5EF4-FFF2-40B4-BE49-F238E27FC236}">
                <a16:creationId xmlns:a16="http://schemas.microsoft.com/office/drawing/2014/main" id="{3A6A754B-FDCB-49C1-A30C-70F40BB8C494}"/>
              </a:ext>
            </a:extLst>
          </p:cNvPr>
          <p:cNvSpPr/>
          <p:nvPr/>
        </p:nvSpPr>
        <p:spPr>
          <a:xfrm>
            <a:off x="11649962" y="10351968"/>
            <a:ext cx="6096000" cy="4247317"/>
          </a:xfrm>
          <a:prstGeom prst="rect">
            <a:avLst/>
          </a:prstGeom>
        </p:spPr>
        <p:txBody>
          <a:bodyPr>
            <a:spAutoFit/>
          </a:bodyPr>
          <a:lstStyle/>
          <a:p>
            <a:r>
              <a:rPr lang="de-DE" dirty="0"/>
              <a:t>Auffangregister: Dies ist der einfachste Registertyp und eine wesentliche Grundkomponente eines jeden Mikroprozessors. Das Auffangregister dient einem einzigen Zweck: der Zwischenspeicherung eines Datenwortes.</a:t>
            </a:r>
          </a:p>
          <a:p>
            <a:r>
              <a:rPr lang="de-DE" dirty="0"/>
              <a:t>• Schieberegister: Statt ein Datenwort parallel zu übernehmen, wird ein Schieberegister seriell geladen. Hierzu wird der Registerinhalt in jedem Takt um ein Bit nach links oder rechts geschoben und die freiwerdende Stelle mit dem am Eingang anliegenden Wert überschrieben.</a:t>
            </a:r>
          </a:p>
          <a:p>
            <a:r>
              <a:rPr lang="de-DE" dirty="0"/>
              <a:t>• Universalregister: Es integriert die Eigenschaften des Auffang- und des Schieberegisters in einem einzigen Baustein.</a:t>
            </a:r>
          </a:p>
          <a:p>
            <a:r>
              <a:rPr lang="de-DE" dirty="0"/>
              <a:t>• Akkumulator: Integrieren wir ein Register zusammen mit einer Recheneinheit in einem rückgekoppelten Datenpfad, so entsteht die Struktur des Akkumulators – ein</a:t>
            </a:r>
          </a:p>
          <a:p>
            <a:r>
              <a:rPr lang="de-DE" dirty="0"/>
              <a:t>wichtiges Kernelement eines jeden Mikroprozessors</a:t>
            </a:r>
          </a:p>
        </p:txBody>
      </p:sp>
    </p:spTree>
    <p:extLst>
      <p:ext uri="{BB962C8B-B14F-4D97-AF65-F5344CB8AC3E}">
        <p14:creationId xmlns:p14="http://schemas.microsoft.com/office/powerpoint/2010/main" val="995456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5F54C76-613F-44CB-9BAD-76DF54087134}"/>
              </a:ext>
            </a:extLst>
          </p:cNvPr>
          <p:cNvSpPr txBox="1"/>
          <p:nvPr/>
        </p:nvSpPr>
        <p:spPr>
          <a:xfrm>
            <a:off x="394283" y="201335"/>
            <a:ext cx="4478405" cy="369332"/>
          </a:xfrm>
          <a:prstGeom prst="rect">
            <a:avLst/>
          </a:prstGeom>
          <a:noFill/>
        </p:spPr>
        <p:txBody>
          <a:bodyPr wrap="none" rtlCol="0">
            <a:spAutoFit/>
          </a:bodyPr>
          <a:lstStyle/>
          <a:p>
            <a:r>
              <a:rPr lang="de-DE" dirty="0"/>
              <a:t>Was wenn nur Wahrheitstafel gegeben wurde</a:t>
            </a:r>
          </a:p>
        </p:txBody>
      </p:sp>
      <p:sp>
        <p:nvSpPr>
          <p:cNvPr id="5" name="Textfeld 4">
            <a:extLst>
              <a:ext uri="{FF2B5EF4-FFF2-40B4-BE49-F238E27FC236}">
                <a16:creationId xmlns:a16="http://schemas.microsoft.com/office/drawing/2014/main" id="{1B0CF4CF-8F1C-4B31-93AD-90F68331F44A}"/>
              </a:ext>
            </a:extLst>
          </p:cNvPr>
          <p:cNvSpPr txBox="1"/>
          <p:nvPr/>
        </p:nvSpPr>
        <p:spPr>
          <a:xfrm>
            <a:off x="822121" y="1249959"/>
            <a:ext cx="9917651" cy="369332"/>
          </a:xfrm>
          <a:prstGeom prst="rect">
            <a:avLst/>
          </a:prstGeom>
          <a:noFill/>
        </p:spPr>
        <p:txBody>
          <a:bodyPr wrap="none" rtlCol="0">
            <a:spAutoFit/>
          </a:bodyPr>
          <a:lstStyle/>
          <a:p>
            <a:r>
              <a:rPr lang="de-DE" dirty="0"/>
              <a:t>Nach </a:t>
            </a:r>
            <a:r>
              <a:rPr lang="de-DE" dirty="0" err="1"/>
              <a:t>ergebis</a:t>
            </a:r>
            <a:r>
              <a:rPr lang="de-DE" dirty="0"/>
              <a:t> =1 gucke </a:t>
            </a:r>
            <a:r>
              <a:rPr lang="de-DE" dirty="0" err="1"/>
              <a:t>combi</a:t>
            </a:r>
            <a:r>
              <a:rPr lang="de-DE" dirty="0"/>
              <a:t> mit AND festhalten und alle </a:t>
            </a:r>
            <a:r>
              <a:rPr lang="de-DE" dirty="0" err="1"/>
              <a:t>combis</a:t>
            </a:r>
            <a:r>
              <a:rPr lang="de-DE" dirty="0"/>
              <a:t>, die 1 </a:t>
            </a:r>
            <a:r>
              <a:rPr lang="de-DE" dirty="0" err="1"/>
              <a:t>erg</a:t>
            </a:r>
            <a:r>
              <a:rPr lang="de-DE" dirty="0"/>
              <a:t> in ein oder zusammenfassen</a:t>
            </a:r>
          </a:p>
        </p:txBody>
      </p:sp>
    </p:spTree>
    <p:extLst>
      <p:ext uri="{BB962C8B-B14F-4D97-AF65-F5344CB8AC3E}">
        <p14:creationId xmlns:p14="http://schemas.microsoft.com/office/powerpoint/2010/main" val="359409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CC860804-485E-4459-A5CC-8CA23E04CD5C}"/>
              </a:ext>
            </a:extLst>
          </p:cNvPr>
          <p:cNvSpPr txBox="1"/>
          <p:nvPr/>
        </p:nvSpPr>
        <p:spPr>
          <a:xfrm>
            <a:off x="404868" y="1882193"/>
            <a:ext cx="955711" cy="246221"/>
          </a:xfrm>
          <a:prstGeom prst="rect">
            <a:avLst/>
          </a:prstGeom>
          <a:noFill/>
        </p:spPr>
        <p:txBody>
          <a:bodyPr wrap="none" rtlCol="0">
            <a:spAutoFit/>
          </a:bodyPr>
          <a:lstStyle/>
          <a:p>
            <a:r>
              <a:rPr lang="de-DE" sz="1000" i="1" dirty="0">
                <a:solidFill>
                  <a:schemeClr val="bg1">
                    <a:lumMod val="65000"/>
                  </a:schemeClr>
                </a:solidFill>
              </a:rPr>
              <a:t>(Amerikanisch)</a:t>
            </a:r>
          </a:p>
        </p:txBody>
      </p:sp>
      <p:sp>
        <p:nvSpPr>
          <p:cNvPr id="5" name="Textfeld 4">
            <a:extLst>
              <a:ext uri="{FF2B5EF4-FFF2-40B4-BE49-F238E27FC236}">
                <a16:creationId xmlns:a16="http://schemas.microsoft.com/office/drawing/2014/main" id="{566156A6-00F1-4E1F-84AE-2AA577F6E885}"/>
              </a:ext>
            </a:extLst>
          </p:cNvPr>
          <p:cNvSpPr txBox="1"/>
          <p:nvPr/>
        </p:nvSpPr>
        <p:spPr>
          <a:xfrm>
            <a:off x="404868" y="3219432"/>
            <a:ext cx="678391" cy="246221"/>
          </a:xfrm>
          <a:prstGeom prst="rect">
            <a:avLst/>
          </a:prstGeom>
          <a:noFill/>
        </p:spPr>
        <p:txBody>
          <a:bodyPr wrap="none" rtlCol="0">
            <a:spAutoFit/>
          </a:bodyPr>
          <a:lstStyle/>
          <a:p>
            <a:r>
              <a:rPr lang="de-DE" sz="1000" i="1" dirty="0">
                <a:solidFill>
                  <a:schemeClr val="bg1">
                    <a:lumMod val="65000"/>
                  </a:schemeClr>
                </a:solidFill>
              </a:rPr>
              <a:t>(Deutsch)</a:t>
            </a:r>
          </a:p>
        </p:txBody>
      </p:sp>
      <p:sp>
        <p:nvSpPr>
          <p:cNvPr id="6" name="Textfeld 5">
            <a:extLst>
              <a:ext uri="{FF2B5EF4-FFF2-40B4-BE49-F238E27FC236}">
                <a16:creationId xmlns:a16="http://schemas.microsoft.com/office/drawing/2014/main" id="{7710A336-01BE-4654-8DA6-B4101A489AA4}"/>
              </a:ext>
            </a:extLst>
          </p:cNvPr>
          <p:cNvSpPr txBox="1"/>
          <p:nvPr/>
        </p:nvSpPr>
        <p:spPr>
          <a:xfrm>
            <a:off x="2245903" y="743005"/>
            <a:ext cx="622286" cy="369332"/>
          </a:xfrm>
          <a:prstGeom prst="rect">
            <a:avLst/>
          </a:prstGeom>
          <a:noFill/>
        </p:spPr>
        <p:txBody>
          <a:bodyPr wrap="none" rtlCol="0">
            <a:spAutoFit/>
          </a:bodyPr>
          <a:lstStyle/>
          <a:p>
            <a:r>
              <a:rPr lang="de-DE" b="1" dirty="0"/>
              <a:t>AND</a:t>
            </a:r>
          </a:p>
        </p:txBody>
      </p:sp>
      <p:sp>
        <p:nvSpPr>
          <p:cNvPr id="7" name="Textfeld 6">
            <a:extLst>
              <a:ext uri="{FF2B5EF4-FFF2-40B4-BE49-F238E27FC236}">
                <a16:creationId xmlns:a16="http://schemas.microsoft.com/office/drawing/2014/main" id="{6CF67643-BFEF-4388-88BA-26972C60D51F}"/>
              </a:ext>
            </a:extLst>
          </p:cNvPr>
          <p:cNvSpPr txBox="1"/>
          <p:nvPr/>
        </p:nvSpPr>
        <p:spPr>
          <a:xfrm>
            <a:off x="5772220" y="743005"/>
            <a:ext cx="470000" cy="369332"/>
          </a:xfrm>
          <a:prstGeom prst="rect">
            <a:avLst/>
          </a:prstGeom>
          <a:noFill/>
        </p:spPr>
        <p:txBody>
          <a:bodyPr wrap="none" rtlCol="0">
            <a:spAutoFit/>
          </a:bodyPr>
          <a:lstStyle/>
          <a:p>
            <a:r>
              <a:rPr lang="de-DE" b="1" dirty="0"/>
              <a:t>OR</a:t>
            </a:r>
          </a:p>
        </p:txBody>
      </p:sp>
      <p:sp>
        <p:nvSpPr>
          <p:cNvPr id="8" name="Textfeld 7">
            <a:extLst>
              <a:ext uri="{FF2B5EF4-FFF2-40B4-BE49-F238E27FC236}">
                <a16:creationId xmlns:a16="http://schemas.microsoft.com/office/drawing/2014/main" id="{70CF2CCC-B499-4A6A-B16E-975A00158C3D}"/>
              </a:ext>
            </a:extLst>
          </p:cNvPr>
          <p:cNvSpPr txBox="1"/>
          <p:nvPr/>
        </p:nvSpPr>
        <p:spPr>
          <a:xfrm>
            <a:off x="9158651" y="743005"/>
            <a:ext cx="601190" cy="369332"/>
          </a:xfrm>
          <a:prstGeom prst="rect">
            <a:avLst/>
          </a:prstGeom>
          <a:noFill/>
        </p:spPr>
        <p:txBody>
          <a:bodyPr wrap="none" rtlCol="0">
            <a:spAutoFit/>
          </a:bodyPr>
          <a:lstStyle/>
          <a:p>
            <a:r>
              <a:rPr lang="de-DE" b="1" dirty="0"/>
              <a:t>NOT</a:t>
            </a:r>
          </a:p>
        </p:txBody>
      </p:sp>
      <p:grpSp>
        <p:nvGrpSpPr>
          <p:cNvPr id="81" name="Gruppieren 80">
            <a:extLst>
              <a:ext uri="{FF2B5EF4-FFF2-40B4-BE49-F238E27FC236}">
                <a16:creationId xmlns:a16="http://schemas.microsoft.com/office/drawing/2014/main" id="{93F901D3-913C-4420-9DB1-568FBAD07E0E}"/>
              </a:ext>
            </a:extLst>
          </p:cNvPr>
          <p:cNvGrpSpPr/>
          <p:nvPr/>
        </p:nvGrpSpPr>
        <p:grpSpPr>
          <a:xfrm>
            <a:off x="2188123" y="1660050"/>
            <a:ext cx="1027720" cy="612648"/>
            <a:chOff x="2188123" y="1721013"/>
            <a:chExt cx="1027720" cy="612648"/>
          </a:xfrm>
        </p:grpSpPr>
        <p:sp>
          <p:nvSpPr>
            <p:cNvPr id="45" name="Freihandform: Form 44">
              <a:extLst>
                <a:ext uri="{FF2B5EF4-FFF2-40B4-BE49-F238E27FC236}">
                  <a16:creationId xmlns:a16="http://schemas.microsoft.com/office/drawing/2014/main" id="{D3B5A604-4AEF-43E0-A10A-EDA25372A212}"/>
                </a:ext>
              </a:extLst>
            </p:cNvPr>
            <p:cNvSpPr/>
            <p:nvPr/>
          </p:nvSpPr>
          <p:spPr>
            <a:xfrm>
              <a:off x="2188123" y="184267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Freihandform: Form 45">
              <a:extLst>
                <a:ext uri="{FF2B5EF4-FFF2-40B4-BE49-F238E27FC236}">
                  <a16:creationId xmlns:a16="http://schemas.microsoft.com/office/drawing/2014/main" id="{FEFD1962-61D1-424B-948D-3684119C8824}"/>
                </a:ext>
              </a:extLst>
            </p:cNvPr>
            <p:cNvSpPr/>
            <p:nvPr/>
          </p:nvSpPr>
          <p:spPr>
            <a:xfrm>
              <a:off x="2188123" y="2221572"/>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Freihandform: Form 46">
              <a:extLst>
                <a:ext uri="{FF2B5EF4-FFF2-40B4-BE49-F238E27FC236}">
                  <a16:creationId xmlns:a16="http://schemas.microsoft.com/office/drawing/2014/main" id="{085FEDCA-94BF-4024-B437-968D535AF9D4}"/>
                </a:ext>
              </a:extLst>
            </p:cNvPr>
            <p:cNvSpPr/>
            <p:nvPr/>
          </p:nvSpPr>
          <p:spPr>
            <a:xfrm>
              <a:off x="2997730" y="202733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Verzögerung 17">
              <a:extLst>
                <a:ext uri="{FF2B5EF4-FFF2-40B4-BE49-F238E27FC236}">
                  <a16:creationId xmlns:a16="http://schemas.microsoft.com/office/drawing/2014/main" id="{77ABEDE1-74D3-4862-A471-AD8E8645AF15}"/>
                </a:ext>
              </a:extLst>
            </p:cNvPr>
            <p:cNvSpPr/>
            <p:nvPr/>
          </p:nvSpPr>
          <p:spPr>
            <a:xfrm>
              <a:off x="2385082" y="1721013"/>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82" name="Gruppieren 81">
            <a:extLst>
              <a:ext uri="{FF2B5EF4-FFF2-40B4-BE49-F238E27FC236}">
                <a16:creationId xmlns:a16="http://schemas.microsoft.com/office/drawing/2014/main" id="{BFA65752-1D98-4455-AC9E-4793FF980D5D}"/>
              </a:ext>
            </a:extLst>
          </p:cNvPr>
          <p:cNvGrpSpPr/>
          <p:nvPr/>
        </p:nvGrpSpPr>
        <p:grpSpPr>
          <a:xfrm>
            <a:off x="5497583" y="1660050"/>
            <a:ext cx="1225744" cy="612648"/>
            <a:chOff x="5497583" y="1842671"/>
            <a:chExt cx="1225744" cy="612648"/>
          </a:xfrm>
        </p:grpSpPr>
        <p:sp>
          <p:nvSpPr>
            <p:cNvPr id="44" name="Freihandform: Form 43">
              <a:extLst>
                <a:ext uri="{FF2B5EF4-FFF2-40B4-BE49-F238E27FC236}">
                  <a16:creationId xmlns:a16="http://schemas.microsoft.com/office/drawing/2014/main" id="{ACA69160-7DF6-488A-A328-E941AAE7D185}"/>
                </a:ext>
              </a:extLst>
            </p:cNvPr>
            <p:cNvSpPr/>
            <p:nvPr/>
          </p:nvSpPr>
          <p:spPr>
            <a:xfrm rot="10800000">
              <a:off x="5610397" y="1842671"/>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48" name="Freihandform: Form 47">
              <a:extLst>
                <a:ext uri="{FF2B5EF4-FFF2-40B4-BE49-F238E27FC236}">
                  <a16:creationId xmlns:a16="http://schemas.microsoft.com/office/drawing/2014/main" id="{C1644897-F008-46E1-9BF9-69FFD8661112}"/>
                </a:ext>
              </a:extLst>
            </p:cNvPr>
            <p:cNvSpPr/>
            <p:nvPr/>
          </p:nvSpPr>
          <p:spPr>
            <a:xfrm>
              <a:off x="5497583" y="1969903"/>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Freihandform: Form 48">
              <a:extLst>
                <a:ext uri="{FF2B5EF4-FFF2-40B4-BE49-F238E27FC236}">
                  <a16:creationId xmlns:a16="http://schemas.microsoft.com/office/drawing/2014/main" id="{45D6B72E-40E0-4DD0-A0B7-958C8C9F52E5}"/>
                </a:ext>
              </a:extLst>
            </p:cNvPr>
            <p:cNvSpPr/>
            <p:nvPr/>
          </p:nvSpPr>
          <p:spPr>
            <a:xfrm>
              <a:off x="5497583" y="2348805"/>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Freihandform: Form 49">
              <a:extLst>
                <a:ext uri="{FF2B5EF4-FFF2-40B4-BE49-F238E27FC236}">
                  <a16:creationId xmlns:a16="http://schemas.microsoft.com/office/drawing/2014/main" id="{18C722A4-8416-4699-B1E5-517AED8F5635}"/>
                </a:ext>
              </a:extLst>
            </p:cNvPr>
            <p:cNvSpPr/>
            <p:nvPr/>
          </p:nvSpPr>
          <p:spPr>
            <a:xfrm>
              <a:off x="6505214" y="2137792"/>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3" name="Gruppieren 82">
            <a:extLst>
              <a:ext uri="{FF2B5EF4-FFF2-40B4-BE49-F238E27FC236}">
                <a16:creationId xmlns:a16="http://schemas.microsoft.com/office/drawing/2014/main" id="{BC9B5930-70B9-4298-9574-6163CC7B8157}"/>
              </a:ext>
            </a:extLst>
          </p:cNvPr>
          <p:cNvGrpSpPr/>
          <p:nvPr/>
        </p:nvGrpSpPr>
        <p:grpSpPr>
          <a:xfrm>
            <a:off x="9046059" y="1660050"/>
            <a:ext cx="1209827" cy="609657"/>
            <a:chOff x="9046059" y="1874717"/>
            <a:chExt cx="1209827" cy="609657"/>
          </a:xfrm>
        </p:grpSpPr>
        <p:sp>
          <p:nvSpPr>
            <p:cNvPr id="51" name="Gleichschenkliges Dreieck 50">
              <a:extLst>
                <a:ext uri="{FF2B5EF4-FFF2-40B4-BE49-F238E27FC236}">
                  <a16:creationId xmlns:a16="http://schemas.microsoft.com/office/drawing/2014/main" id="{10CF5982-071A-44FA-830C-A6C07424F6B1}"/>
                </a:ext>
              </a:extLst>
            </p:cNvPr>
            <p:cNvSpPr/>
            <p:nvPr/>
          </p:nvSpPr>
          <p:spPr>
            <a:xfrm rot="5400000">
              <a:off x="9283227" y="1873222"/>
              <a:ext cx="609657" cy="612648"/>
            </a:xfrm>
            <a:prstGeom prst="triangl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2" name="Freihandform: Form 51">
              <a:extLst>
                <a:ext uri="{FF2B5EF4-FFF2-40B4-BE49-F238E27FC236}">
                  <a16:creationId xmlns:a16="http://schemas.microsoft.com/office/drawing/2014/main" id="{011824A1-9A48-4E06-9BB8-983BFDB0A7AF}"/>
                </a:ext>
              </a:extLst>
            </p:cNvPr>
            <p:cNvSpPr/>
            <p:nvPr/>
          </p:nvSpPr>
          <p:spPr>
            <a:xfrm>
              <a:off x="9046059" y="2200832"/>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reihandform: Form 53">
              <a:extLst>
                <a:ext uri="{FF2B5EF4-FFF2-40B4-BE49-F238E27FC236}">
                  <a16:creationId xmlns:a16="http://schemas.microsoft.com/office/drawing/2014/main" id="{12D0FA3D-0187-4F23-8274-E16EF017368C}"/>
                </a:ext>
              </a:extLst>
            </p:cNvPr>
            <p:cNvSpPr/>
            <p:nvPr/>
          </p:nvSpPr>
          <p:spPr>
            <a:xfrm>
              <a:off x="10037773" y="218865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9FDEC7A7-6484-4F7C-9797-CAF11F2E2563}"/>
                </a:ext>
              </a:extLst>
            </p:cNvPr>
            <p:cNvSpPr/>
            <p:nvPr/>
          </p:nvSpPr>
          <p:spPr>
            <a:xfrm>
              <a:off x="9911938" y="2125733"/>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56" name="Textfeld 55">
            <a:extLst>
              <a:ext uri="{FF2B5EF4-FFF2-40B4-BE49-F238E27FC236}">
                <a16:creationId xmlns:a16="http://schemas.microsoft.com/office/drawing/2014/main" id="{888AF69A-5502-4A06-8F6B-4735A51D38B1}"/>
              </a:ext>
            </a:extLst>
          </p:cNvPr>
          <p:cNvSpPr txBox="1"/>
          <p:nvPr/>
        </p:nvSpPr>
        <p:spPr>
          <a:xfrm>
            <a:off x="2324475" y="4276377"/>
            <a:ext cx="582211" cy="369332"/>
          </a:xfrm>
          <a:prstGeom prst="rect">
            <a:avLst/>
          </a:prstGeom>
          <a:noFill/>
        </p:spPr>
        <p:txBody>
          <a:bodyPr wrap="none" rtlCol="0">
            <a:spAutoFit/>
          </a:bodyPr>
          <a:lstStyle/>
          <a:p>
            <a:r>
              <a:rPr lang="de-DE" dirty="0"/>
              <a:t>A</a:t>
            </a:r>
            <a:r>
              <a:rPr lang="de-DE" dirty="0">
                <a:sym typeface="Symbol" panose="05050102010706020507" pitchFamily="18" charset="2"/>
              </a:rPr>
              <a:t></a:t>
            </a:r>
            <a:r>
              <a:rPr lang="de-DE" dirty="0"/>
              <a:t>B</a:t>
            </a:r>
          </a:p>
        </p:txBody>
      </p:sp>
      <p:sp>
        <p:nvSpPr>
          <p:cNvPr id="57" name="Textfeld 56">
            <a:extLst>
              <a:ext uri="{FF2B5EF4-FFF2-40B4-BE49-F238E27FC236}">
                <a16:creationId xmlns:a16="http://schemas.microsoft.com/office/drawing/2014/main" id="{5A32E5D3-FA6D-4EA5-B1A2-D999F5830A61}"/>
              </a:ext>
            </a:extLst>
          </p:cNvPr>
          <p:cNvSpPr txBox="1"/>
          <p:nvPr/>
        </p:nvSpPr>
        <p:spPr>
          <a:xfrm>
            <a:off x="5986745" y="4276377"/>
            <a:ext cx="582211" cy="369332"/>
          </a:xfrm>
          <a:prstGeom prst="rect">
            <a:avLst/>
          </a:prstGeom>
          <a:noFill/>
        </p:spPr>
        <p:txBody>
          <a:bodyPr wrap="none" rtlCol="0">
            <a:spAutoFit/>
          </a:bodyPr>
          <a:lstStyle/>
          <a:p>
            <a:r>
              <a:rPr lang="de-DE" dirty="0"/>
              <a:t>A</a:t>
            </a:r>
            <a:r>
              <a:rPr lang="de-DE" dirty="0">
                <a:sym typeface="Symbol" panose="05050102010706020507" pitchFamily="18" charset="2"/>
              </a:rPr>
              <a:t></a:t>
            </a:r>
            <a:r>
              <a:rPr lang="de-DE" dirty="0"/>
              <a:t>B</a:t>
            </a:r>
          </a:p>
        </p:txBody>
      </p:sp>
      <p:sp>
        <p:nvSpPr>
          <p:cNvPr id="58" name="Textfeld 57">
            <a:extLst>
              <a:ext uri="{FF2B5EF4-FFF2-40B4-BE49-F238E27FC236}">
                <a16:creationId xmlns:a16="http://schemas.microsoft.com/office/drawing/2014/main" id="{1A6A50EF-57D9-455B-AD5D-5CB483A96E8E}"/>
              </a:ext>
            </a:extLst>
          </p:cNvPr>
          <p:cNvSpPr txBox="1"/>
          <p:nvPr/>
        </p:nvSpPr>
        <p:spPr>
          <a:xfrm>
            <a:off x="9373939" y="4276377"/>
            <a:ext cx="482824" cy="369332"/>
          </a:xfrm>
          <a:prstGeom prst="rect">
            <a:avLst/>
          </a:prstGeom>
          <a:noFill/>
        </p:spPr>
        <p:txBody>
          <a:bodyPr wrap="none" rtlCol="0">
            <a:spAutoFit/>
          </a:bodyPr>
          <a:lstStyle/>
          <a:p>
            <a:r>
              <a:rPr lang="de-DE" dirty="0">
                <a:sym typeface="Symbol" panose="05050102010706020507" pitchFamily="18" charset="2"/>
              </a:rPr>
              <a:t></a:t>
            </a:r>
            <a:r>
              <a:rPr lang="de-DE" dirty="0"/>
              <a:t>A</a:t>
            </a:r>
          </a:p>
        </p:txBody>
      </p:sp>
      <p:graphicFrame>
        <p:nvGraphicFramePr>
          <p:cNvPr id="59" name="Tabelle 58">
            <a:extLst>
              <a:ext uri="{FF2B5EF4-FFF2-40B4-BE49-F238E27FC236}">
                <a16:creationId xmlns:a16="http://schemas.microsoft.com/office/drawing/2014/main" id="{E8DC083C-1BAA-4B7D-A39A-A1A549AF5E83}"/>
              </a:ext>
            </a:extLst>
          </p:cNvPr>
          <p:cNvGraphicFramePr>
            <a:graphicFrameLocks noGrp="1"/>
          </p:cNvGraphicFramePr>
          <p:nvPr>
            <p:extLst>
              <p:ext uri="{D42A27DB-BD31-4B8C-83A1-F6EECF244321}">
                <p14:modId xmlns:p14="http://schemas.microsoft.com/office/powerpoint/2010/main" val="3960270728"/>
              </p:ext>
            </p:extLst>
          </p:nvPr>
        </p:nvGraphicFramePr>
        <p:xfrm>
          <a:off x="1984061" y="4920033"/>
          <a:ext cx="1333845" cy="1828800"/>
        </p:xfrm>
        <a:graphic>
          <a:graphicData uri="http://schemas.openxmlformats.org/drawingml/2006/table">
            <a:tbl>
              <a:tblPr firstRow="1" bandRow="1">
                <a:tableStyleId>{5C22544A-7EE6-4342-B048-85BDC9FD1C3A}</a:tableStyleId>
              </a:tblPr>
              <a:tblGrid>
                <a:gridCol w="444615">
                  <a:extLst>
                    <a:ext uri="{9D8B030D-6E8A-4147-A177-3AD203B41FA5}">
                      <a16:colId xmlns:a16="http://schemas.microsoft.com/office/drawing/2014/main" val="1326998736"/>
                    </a:ext>
                  </a:extLst>
                </a:gridCol>
                <a:gridCol w="444615">
                  <a:extLst>
                    <a:ext uri="{9D8B030D-6E8A-4147-A177-3AD203B41FA5}">
                      <a16:colId xmlns:a16="http://schemas.microsoft.com/office/drawing/2014/main" val="204593408"/>
                    </a:ext>
                  </a:extLst>
                </a:gridCol>
                <a:gridCol w="444615">
                  <a:extLst>
                    <a:ext uri="{9D8B030D-6E8A-4147-A177-3AD203B41FA5}">
                      <a16:colId xmlns:a16="http://schemas.microsoft.com/office/drawing/2014/main" val="2164548512"/>
                    </a:ext>
                  </a:extLst>
                </a:gridCol>
              </a:tblGrid>
              <a:tr h="235206">
                <a:tc>
                  <a:txBody>
                    <a:bodyPr/>
                    <a:lstStyle/>
                    <a:p>
                      <a:r>
                        <a:rPr lang="de-DE" dirty="0"/>
                        <a:t>A</a:t>
                      </a:r>
                    </a:p>
                  </a:txBody>
                  <a:tcPr/>
                </a:tc>
                <a:tc>
                  <a:txBody>
                    <a:bodyPr/>
                    <a:lstStyle/>
                    <a:p>
                      <a:r>
                        <a:rPr lang="de-DE" dirty="0"/>
                        <a:t>B</a:t>
                      </a:r>
                    </a:p>
                  </a:txBody>
                  <a:tcPr/>
                </a:tc>
                <a:tc>
                  <a:txBody>
                    <a:bodyPr/>
                    <a:lstStyle/>
                    <a:p>
                      <a:r>
                        <a:rPr lang="de-DE" dirty="0"/>
                        <a:t>C</a:t>
                      </a:r>
                    </a:p>
                  </a:txBody>
                  <a:tcPr/>
                </a:tc>
                <a:extLst>
                  <a:ext uri="{0D108BD9-81ED-4DB2-BD59-A6C34878D82A}">
                    <a16:rowId xmlns:a16="http://schemas.microsoft.com/office/drawing/2014/main" val="2430648190"/>
                  </a:ext>
                </a:extLst>
              </a:tr>
              <a:tr h="235206">
                <a:tc>
                  <a:txBody>
                    <a:bodyPr/>
                    <a:lstStyle/>
                    <a:p>
                      <a:r>
                        <a:rPr lang="de-DE" dirty="0"/>
                        <a:t>0</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949745176"/>
                  </a:ext>
                </a:extLst>
              </a:tr>
              <a:tr h="235206">
                <a:tc>
                  <a:txBody>
                    <a:bodyPr/>
                    <a:lstStyle/>
                    <a:p>
                      <a:r>
                        <a:rPr lang="de-DE" dirty="0"/>
                        <a:t>0</a:t>
                      </a:r>
                    </a:p>
                  </a:txBody>
                  <a:tcPr/>
                </a:tc>
                <a:tc>
                  <a:txBody>
                    <a:bodyPr/>
                    <a:lstStyle/>
                    <a:p>
                      <a:r>
                        <a:rPr lang="de-DE" dirty="0"/>
                        <a:t>1</a:t>
                      </a:r>
                    </a:p>
                  </a:txBody>
                  <a:tcPr/>
                </a:tc>
                <a:tc>
                  <a:txBody>
                    <a:bodyPr/>
                    <a:lstStyle/>
                    <a:p>
                      <a:r>
                        <a:rPr lang="de-DE" dirty="0"/>
                        <a:t>0</a:t>
                      </a:r>
                    </a:p>
                  </a:txBody>
                  <a:tcPr/>
                </a:tc>
                <a:extLst>
                  <a:ext uri="{0D108BD9-81ED-4DB2-BD59-A6C34878D82A}">
                    <a16:rowId xmlns:a16="http://schemas.microsoft.com/office/drawing/2014/main" val="578820028"/>
                  </a:ext>
                </a:extLst>
              </a:tr>
              <a:tr h="235206">
                <a:tc>
                  <a:txBody>
                    <a:bodyPr/>
                    <a:lstStyle/>
                    <a:p>
                      <a:r>
                        <a:rPr lang="de-DE" dirty="0"/>
                        <a:t>1</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1866682704"/>
                  </a:ext>
                </a:extLst>
              </a:tr>
              <a:tr h="235206">
                <a:tc>
                  <a:txBody>
                    <a:bodyPr/>
                    <a:lstStyle/>
                    <a:p>
                      <a:r>
                        <a:rPr lang="de-DE" dirty="0"/>
                        <a:t>1</a:t>
                      </a:r>
                    </a:p>
                  </a:txBody>
                  <a:tcPr/>
                </a:tc>
                <a:tc>
                  <a:txBody>
                    <a:bodyPr/>
                    <a:lstStyle/>
                    <a:p>
                      <a:r>
                        <a:rPr lang="de-DE" dirty="0"/>
                        <a:t>1</a:t>
                      </a:r>
                    </a:p>
                  </a:txBody>
                  <a:tcPr/>
                </a:tc>
                <a:tc>
                  <a:txBody>
                    <a:bodyPr/>
                    <a:lstStyle/>
                    <a:p>
                      <a:r>
                        <a:rPr lang="de-DE" dirty="0"/>
                        <a:t>1</a:t>
                      </a:r>
                    </a:p>
                  </a:txBody>
                  <a:tcPr/>
                </a:tc>
                <a:extLst>
                  <a:ext uri="{0D108BD9-81ED-4DB2-BD59-A6C34878D82A}">
                    <a16:rowId xmlns:a16="http://schemas.microsoft.com/office/drawing/2014/main" val="3702875325"/>
                  </a:ext>
                </a:extLst>
              </a:tr>
            </a:tbl>
          </a:graphicData>
        </a:graphic>
      </p:graphicFrame>
      <p:graphicFrame>
        <p:nvGraphicFramePr>
          <p:cNvPr id="60" name="Tabelle 59">
            <a:extLst>
              <a:ext uri="{FF2B5EF4-FFF2-40B4-BE49-F238E27FC236}">
                <a16:creationId xmlns:a16="http://schemas.microsoft.com/office/drawing/2014/main" id="{C0F37933-5C30-4799-91F5-0A5109497C7C}"/>
              </a:ext>
            </a:extLst>
          </p:cNvPr>
          <p:cNvGraphicFramePr>
            <a:graphicFrameLocks noGrp="1"/>
          </p:cNvGraphicFramePr>
          <p:nvPr>
            <p:extLst>
              <p:ext uri="{D42A27DB-BD31-4B8C-83A1-F6EECF244321}">
                <p14:modId xmlns:p14="http://schemas.microsoft.com/office/powerpoint/2010/main" val="3292126812"/>
              </p:ext>
            </p:extLst>
          </p:nvPr>
        </p:nvGraphicFramePr>
        <p:xfrm>
          <a:off x="5583631" y="4920033"/>
          <a:ext cx="1333845" cy="1828800"/>
        </p:xfrm>
        <a:graphic>
          <a:graphicData uri="http://schemas.openxmlformats.org/drawingml/2006/table">
            <a:tbl>
              <a:tblPr firstRow="1" bandRow="1">
                <a:tableStyleId>{5C22544A-7EE6-4342-B048-85BDC9FD1C3A}</a:tableStyleId>
              </a:tblPr>
              <a:tblGrid>
                <a:gridCol w="444615">
                  <a:extLst>
                    <a:ext uri="{9D8B030D-6E8A-4147-A177-3AD203B41FA5}">
                      <a16:colId xmlns:a16="http://schemas.microsoft.com/office/drawing/2014/main" val="1326998736"/>
                    </a:ext>
                  </a:extLst>
                </a:gridCol>
                <a:gridCol w="444615">
                  <a:extLst>
                    <a:ext uri="{9D8B030D-6E8A-4147-A177-3AD203B41FA5}">
                      <a16:colId xmlns:a16="http://schemas.microsoft.com/office/drawing/2014/main" val="204593408"/>
                    </a:ext>
                  </a:extLst>
                </a:gridCol>
                <a:gridCol w="444615">
                  <a:extLst>
                    <a:ext uri="{9D8B030D-6E8A-4147-A177-3AD203B41FA5}">
                      <a16:colId xmlns:a16="http://schemas.microsoft.com/office/drawing/2014/main" val="2164548512"/>
                    </a:ext>
                  </a:extLst>
                </a:gridCol>
              </a:tblGrid>
              <a:tr h="235206">
                <a:tc>
                  <a:txBody>
                    <a:bodyPr/>
                    <a:lstStyle/>
                    <a:p>
                      <a:r>
                        <a:rPr lang="de-DE" dirty="0"/>
                        <a:t>A</a:t>
                      </a:r>
                    </a:p>
                  </a:txBody>
                  <a:tcPr/>
                </a:tc>
                <a:tc>
                  <a:txBody>
                    <a:bodyPr/>
                    <a:lstStyle/>
                    <a:p>
                      <a:r>
                        <a:rPr lang="de-DE" dirty="0"/>
                        <a:t>B</a:t>
                      </a:r>
                    </a:p>
                  </a:txBody>
                  <a:tcPr/>
                </a:tc>
                <a:tc>
                  <a:txBody>
                    <a:bodyPr/>
                    <a:lstStyle/>
                    <a:p>
                      <a:r>
                        <a:rPr lang="de-DE" dirty="0"/>
                        <a:t>C</a:t>
                      </a:r>
                    </a:p>
                  </a:txBody>
                  <a:tcPr/>
                </a:tc>
                <a:extLst>
                  <a:ext uri="{0D108BD9-81ED-4DB2-BD59-A6C34878D82A}">
                    <a16:rowId xmlns:a16="http://schemas.microsoft.com/office/drawing/2014/main" val="2430648190"/>
                  </a:ext>
                </a:extLst>
              </a:tr>
              <a:tr h="235206">
                <a:tc>
                  <a:txBody>
                    <a:bodyPr/>
                    <a:lstStyle/>
                    <a:p>
                      <a:r>
                        <a:rPr lang="de-DE" dirty="0"/>
                        <a:t>0</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949745176"/>
                  </a:ext>
                </a:extLst>
              </a:tr>
              <a:tr h="235206">
                <a:tc>
                  <a:txBody>
                    <a:bodyPr/>
                    <a:lstStyle/>
                    <a:p>
                      <a:r>
                        <a:rPr lang="de-DE" dirty="0"/>
                        <a:t>0</a:t>
                      </a:r>
                    </a:p>
                  </a:txBody>
                  <a:tcPr/>
                </a:tc>
                <a:tc>
                  <a:txBody>
                    <a:bodyPr/>
                    <a:lstStyle/>
                    <a:p>
                      <a:r>
                        <a:rPr lang="de-DE" dirty="0"/>
                        <a:t>1</a:t>
                      </a:r>
                    </a:p>
                  </a:txBody>
                  <a:tcPr/>
                </a:tc>
                <a:tc>
                  <a:txBody>
                    <a:bodyPr/>
                    <a:lstStyle/>
                    <a:p>
                      <a:r>
                        <a:rPr lang="de-DE" dirty="0"/>
                        <a:t>1</a:t>
                      </a:r>
                    </a:p>
                  </a:txBody>
                  <a:tcPr/>
                </a:tc>
                <a:extLst>
                  <a:ext uri="{0D108BD9-81ED-4DB2-BD59-A6C34878D82A}">
                    <a16:rowId xmlns:a16="http://schemas.microsoft.com/office/drawing/2014/main" val="578820028"/>
                  </a:ext>
                </a:extLst>
              </a:tr>
              <a:tr h="235206">
                <a:tc>
                  <a:txBody>
                    <a:bodyPr/>
                    <a:lstStyle/>
                    <a:p>
                      <a:r>
                        <a:rPr lang="de-DE" dirty="0"/>
                        <a:t>1</a:t>
                      </a:r>
                    </a:p>
                  </a:txBody>
                  <a:tcPr/>
                </a:tc>
                <a:tc>
                  <a:txBody>
                    <a:bodyPr/>
                    <a:lstStyle/>
                    <a:p>
                      <a:r>
                        <a:rPr lang="de-DE" dirty="0"/>
                        <a:t>0</a:t>
                      </a:r>
                    </a:p>
                  </a:txBody>
                  <a:tcPr/>
                </a:tc>
                <a:tc>
                  <a:txBody>
                    <a:bodyPr/>
                    <a:lstStyle/>
                    <a:p>
                      <a:r>
                        <a:rPr lang="de-DE" dirty="0"/>
                        <a:t>1</a:t>
                      </a:r>
                    </a:p>
                  </a:txBody>
                  <a:tcPr/>
                </a:tc>
                <a:extLst>
                  <a:ext uri="{0D108BD9-81ED-4DB2-BD59-A6C34878D82A}">
                    <a16:rowId xmlns:a16="http://schemas.microsoft.com/office/drawing/2014/main" val="1866682704"/>
                  </a:ext>
                </a:extLst>
              </a:tr>
              <a:tr h="235206">
                <a:tc>
                  <a:txBody>
                    <a:bodyPr/>
                    <a:lstStyle/>
                    <a:p>
                      <a:r>
                        <a:rPr lang="de-DE" dirty="0"/>
                        <a:t>1</a:t>
                      </a:r>
                    </a:p>
                  </a:txBody>
                  <a:tcPr/>
                </a:tc>
                <a:tc>
                  <a:txBody>
                    <a:bodyPr/>
                    <a:lstStyle/>
                    <a:p>
                      <a:r>
                        <a:rPr lang="de-DE" dirty="0"/>
                        <a:t>1</a:t>
                      </a:r>
                    </a:p>
                  </a:txBody>
                  <a:tcPr/>
                </a:tc>
                <a:tc>
                  <a:txBody>
                    <a:bodyPr/>
                    <a:lstStyle/>
                    <a:p>
                      <a:r>
                        <a:rPr lang="de-DE" dirty="0"/>
                        <a:t>1</a:t>
                      </a:r>
                    </a:p>
                  </a:txBody>
                  <a:tcPr/>
                </a:tc>
                <a:extLst>
                  <a:ext uri="{0D108BD9-81ED-4DB2-BD59-A6C34878D82A}">
                    <a16:rowId xmlns:a16="http://schemas.microsoft.com/office/drawing/2014/main" val="3702875325"/>
                  </a:ext>
                </a:extLst>
              </a:tr>
            </a:tbl>
          </a:graphicData>
        </a:graphic>
      </p:graphicFrame>
      <p:graphicFrame>
        <p:nvGraphicFramePr>
          <p:cNvPr id="61" name="Tabelle 60">
            <a:extLst>
              <a:ext uri="{FF2B5EF4-FFF2-40B4-BE49-F238E27FC236}">
                <a16:creationId xmlns:a16="http://schemas.microsoft.com/office/drawing/2014/main" id="{ADBCCE92-0BA9-4E10-B2FD-CE322018A175}"/>
              </a:ext>
            </a:extLst>
          </p:cNvPr>
          <p:cNvGraphicFramePr>
            <a:graphicFrameLocks noGrp="1"/>
          </p:cNvGraphicFramePr>
          <p:nvPr>
            <p:extLst>
              <p:ext uri="{D42A27DB-BD31-4B8C-83A1-F6EECF244321}">
                <p14:modId xmlns:p14="http://schemas.microsoft.com/office/powerpoint/2010/main" val="2836071739"/>
              </p:ext>
            </p:extLst>
          </p:nvPr>
        </p:nvGraphicFramePr>
        <p:xfrm>
          <a:off x="9257599" y="4920033"/>
          <a:ext cx="889230" cy="1097280"/>
        </p:xfrm>
        <a:graphic>
          <a:graphicData uri="http://schemas.openxmlformats.org/drawingml/2006/table">
            <a:tbl>
              <a:tblPr firstRow="1" bandRow="1">
                <a:tableStyleId>{5C22544A-7EE6-4342-B048-85BDC9FD1C3A}</a:tableStyleId>
              </a:tblPr>
              <a:tblGrid>
                <a:gridCol w="444615">
                  <a:extLst>
                    <a:ext uri="{9D8B030D-6E8A-4147-A177-3AD203B41FA5}">
                      <a16:colId xmlns:a16="http://schemas.microsoft.com/office/drawing/2014/main" val="1326998736"/>
                    </a:ext>
                  </a:extLst>
                </a:gridCol>
                <a:gridCol w="444615">
                  <a:extLst>
                    <a:ext uri="{9D8B030D-6E8A-4147-A177-3AD203B41FA5}">
                      <a16:colId xmlns:a16="http://schemas.microsoft.com/office/drawing/2014/main" val="2164548512"/>
                    </a:ext>
                  </a:extLst>
                </a:gridCol>
              </a:tblGrid>
              <a:tr h="235206">
                <a:tc>
                  <a:txBody>
                    <a:bodyPr/>
                    <a:lstStyle/>
                    <a:p>
                      <a:r>
                        <a:rPr lang="de-DE" dirty="0"/>
                        <a:t>A</a:t>
                      </a:r>
                    </a:p>
                  </a:txBody>
                  <a:tcPr/>
                </a:tc>
                <a:tc>
                  <a:txBody>
                    <a:bodyPr/>
                    <a:lstStyle/>
                    <a:p>
                      <a:r>
                        <a:rPr lang="de-DE" dirty="0"/>
                        <a:t>B</a:t>
                      </a:r>
                    </a:p>
                  </a:txBody>
                  <a:tcPr/>
                </a:tc>
                <a:extLst>
                  <a:ext uri="{0D108BD9-81ED-4DB2-BD59-A6C34878D82A}">
                    <a16:rowId xmlns:a16="http://schemas.microsoft.com/office/drawing/2014/main" val="2430648190"/>
                  </a:ext>
                </a:extLst>
              </a:tr>
              <a:tr h="235206">
                <a:tc>
                  <a:txBody>
                    <a:bodyPr/>
                    <a:lstStyle/>
                    <a:p>
                      <a:r>
                        <a:rPr lang="de-DE" dirty="0"/>
                        <a:t>0</a:t>
                      </a:r>
                    </a:p>
                  </a:txBody>
                  <a:tcPr/>
                </a:tc>
                <a:tc>
                  <a:txBody>
                    <a:bodyPr/>
                    <a:lstStyle/>
                    <a:p>
                      <a:r>
                        <a:rPr lang="de-DE" dirty="0"/>
                        <a:t>1</a:t>
                      </a:r>
                    </a:p>
                  </a:txBody>
                  <a:tcPr/>
                </a:tc>
                <a:extLst>
                  <a:ext uri="{0D108BD9-81ED-4DB2-BD59-A6C34878D82A}">
                    <a16:rowId xmlns:a16="http://schemas.microsoft.com/office/drawing/2014/main" val="949745176"/>
                  </a:ext>
                </a:extLst>
              </a:tr>
              <a:tr h="235206">
                <a:tc>
                  <a:txBody>
                    <a:bodyPr/>
                    <a:lstStyle/>
                    <a:p>
                      <a:r>
                        <a:rPr lang="de-DE" dirty="0"/>
                        <a:t>1</a:t>
                      </a:r>
                    </a:p>
                  </a:txBody>
                  <a:tcPr/>
                </a:tc>
                <a:tc>
                  <a:txBody>
                    <a:bodyPr/>
                    <a:lstStyle/>
                    <a:p>
                      <a:r>
                        <a:rPr lang="de-DE" dirty="0"/>
                        <a:t>0</a:t>
                      </a:r>
                    </a:p>
                  </a:txBody>
                  <a:tcPr/>
                </a:tc>
                <a:extLst>
                  <a:ext uri="{0D108BD9-81ED-4DB2-BD59-A6C34878D82A}">
                    <a16:rowId xmlns:a16="http://schemas.microsoft.com/office/drawing/2014/main" val="578820028"/>
                  </a:ext>
                </a:extLst>
              </a:tr>
            </a:tbl>
          </a:graphicData>
        </a:graphic>
      </p:graphicFrame>
      <p:sp>
        <p:nvSpPr>
          <p:cNvPr id="64" name="Rechteck 63">
            <a:extLst>
              <a:ext uri="{FF2B5EF4-FFF2-40B4-BE49-F238E27FC236}">
                <a16:creationId xmlns:a16="http://schemas.microsoft.com/office/drawing/2014/main" id="{FD6A516C-967F-4F6F-AB4D-E743601EBC3B}"/>
              </a:ext>
            </a:extLst>
          </p:cNvPr>
          <p:cNvSpPr/>
          <p:nvPr/>
        </p:nvSpPr>
        <p:spPr>
          <a:xfrm>
            <a:off x="176169" y="82518"/>
            <a:ext cx="2008435" cy="523220"/>
          </a:xfrm>
          <a:prstGeom prst="rect">
            <a:avLst/>
          </a:prstGeom>
          <a:noFill/>
        </p:spPr>
        <p:txBody>
          <a:bodyPr wrap="none" rtlCol="0">
            <a:spAutoFit/>
          </a:bodyPr>
          <a:lstStyle/>
          <a:p>
            <a:r>
              <a:rPr lang="de-DE" sz="2800" b="1" dirty="0"/>
              <a:t>Grundgatter</a:t>
            </a:r>
          </a:p>
        </p:txBody>
      </p:sp>
      <p:grpSp>
        <p:nvGrpSpPr>
          <p:cNvPr id="93" name="Gruppieren 92">
            <a:extLst>
              <a:ext uri="{FF2B5EF4-FFF2-40B4-BE49-F238E27FC236}">
                <a16:creationId xmlns:a16="http://schemas.microsoft.com/office/drawing/2014/main" id="{59CE5A5F-EDF9-4715-B014-145F704385E3}"/>
              </a:ext>
            </a:extLst>
          </p:cNvPr>
          <p:cNvGrpSpPr/>
          <p:nvPr/>
        </p:nvGrpSpPr>
        <p:grpSpPr>
          <a:xfrm>
            <a:off x="1786099" y="2914222"/>
            <a:ext cx="1749920" cy="939567"/>
            <a:chOff x="1786099" y="2914222"/>
            <a:chExt cx="1749920" cy="939567"/>
          </a:xfrm>
        </p:grpSpPr>
        <p:sp>
          <p:nvSpPr>
            <p:cNvPr id="65" name="Freihandform: Form 64">
              <a:extLst>
                <a:ext uri="{FF2B5EF4-FFF2-40B4-BE49-F238E27FC236}">
                  <a16:creationId xmlns:a16="http://schemas.microsoft.com/office/drawing/2014/main" id="{0DE69A6F-07F9-4B28-802F-C6CEFF1D0A88}"/>
                </a:ext>
              </a:extLst>
            </p:cNvPr>
            <p:cNvSpPr/>
            <p:nvPr/>
          </p:nvSpPr>
          <p:spPr>
            <a:xfrm>
              <a:off x="1786099" y="310727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reihandform: Form 65">
              <a:extLst>
                <a:ext uri="{FF2B5EF4-FFF2-40B4-BE49-F238E27FC236}">
                  <a16:creationId xmlns:a16="http://schemas.microsoft.com/office/drawing/2014/main" id="{98AD2E00-005D-4945-B0F9-E1B940FD32E0}"/>
                </a:ext>
              </a:extLst>
            </p:cNvPr>
            <p:cNvSpPr/>
            <p:nvPr/>
          </p:nvSpPr>
          <p:spPr>
            <a:xfrm>
              <a:off x="1786099" y="3659455"/>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D5DC6EE8-2025-461B-8790-496BAB5BDC40}"/>
                </a:ext>
              </a:extLst>
            </p:cNvPr>
            <p:cNvSpPr/>
            <p:nvPr/>
          </p:nvSpPr>
          <p:spPr>
            <a:xfrm>
              <a:off x="1984060" y="2914222"/>
              <a:ext cx="1333846" cy="9395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rPr>
                <a:t>&amp;</a:t>
              </a:r>
            </a:p>
          </p:txBody>
        </p:sp>
        <p:sp>
          <p:nvSpPr>
            <p:cNvPr id="68" name="Freihandform: Form 67">
              <a:extLst>
                <a:ext uri="{FF2B5EF4-FFF2-40B4-BE49-F238E27FC236}">
                  <a16:creationId xmlns:a16="http://schemas.microsoft.com/office/drawing/2014/main" id="{406AAE85-23A5-41EE-9BE8-2136959C015C}"/>
                </a:ext>
              </a:extLst>
            </p:cNvPr>
            <p:cNvSpPr/>
            <p:nvPr/>
          </p:nvSpPr>
          <p:spPr>
            <a:xfrm>
              <a:off x="3317906" y="338595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2" name="Gruppieren 91">
            <a:extLst>
              <a:ext uri="{FF2B5EF4-FFF2-40B4-BE49-F238E27FC236}">
                <a16:creationId xmlns:a16="http://schemas.microsoft.com/office/drawing/2014/main" id="{570FC6AA-C81F-4EB5-A8F6-11F675F82067}"/>
              </a:ext>
            </a:extLst>
          </p:cNvPr>
          <p:cNvGrpSpPr/>
          <p:nvPr/>
        </p:nvGrpSpPr>
        <p:grpSpPr>
          <a:xfrm>
            <a:off x="5276612" y="2914222"/>
            <a:ext cx="1749920" cy="939567"/>
            <a:chOff x="5276612" y="2914222"/>
            <a:chExt cx="1749920" cy="939567"/>
          </a:xfrm>
        </p:grpSpPr>
        <p:sp>
          <p:nvSpPr>
            <p:cNvPr id="15" name="Rechteck 14">
              <a:extLst>
                <a:ext uri="{FF2B5EF4-FFF2-40B4-BE49-F238E27FC236}">
                  <a16:creationId xmlns:a16="http://schemas.microsoft.com/office/drawing/2014/main" id="{B210A57F-A380-4A1F-8993-5D6E0B0A4936}"/>
                </a:ext>
              </a:extLst>
            </p:cNvPr>
            <p:cNvSpPr/>
            <p:nvPr/>
          </p:nvSpPr>
          <p:spPr>
            <a:xfrm>
              <a:off x="5492389" y="2914222"/>
              <a:ext cx="1333846" cy="9395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sym typeface="Symbol" panose="05050102010706020507" pitchFamily="18" charset="2"/>
                </a:rPr>
                <a:t></a:t>
              </a:r>
              <a:r>
                <a:rPr lang="de-DE" dirty="0">
                  <a:solidFill>
                    <a:schemeClr val="tx1"/>
                  </a:solidFill>
                </a:rPr>
                <a:t>1</a:t>
              </a:r>
            </a:p>
          </p:txBody>
        </p:sp>
        <p:sp>
          <p:nvSpPr>
            <p:cNvPr id="70" name="Freihandform: Form 69">
              <a:extLst>
                <a:ext uri="{FF2B5EF4-FFF2-40B4-BE49-F238E27FC236}">
                  <a16:creationId xmlns:a16="http://schemas.microsoft.com/office/drawing/2014/main" id="{AAF7BEB3-5B00-4C5F-87C0-68ACB609F2EA}"/>
                </a:ext>
              </a:extLst>
            </p:cNvPr>
            <p:cNvSpPr/>
            <p:nvPr/>
          </p:nvSpPr>
          <p:spPr>
            <a:xfrm>
              <a:off x="5276612" y="310727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Freihandform: Form 70">
              <a:extLst>
                <a:ext uri="{FF2B5EF4-FFF2-40B4-BE49-F238E27FC236}">
                  <a16:creationId xmlns:a16="http://schemas.microsoft.com/office/drawing/2014/main" id="{7EFD63DE-9AFD-41DD-BB57-8AF8AFED89A0}"/>
                </a:ext>
              </a:extLst>
            </p:cNvPr>
            <p:cNvSpPr/>
            <p:nvPr/>
          </p:nvSpPr>
          <p:spPr>
            <a:xfrm>
              <a:off x="5276612" y="3659455"/>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Freihandform: Form 71">
              <a:extLst>
                <a:ext uri="{FF2B5EF4-FFF2-40B4-BE49-F238E27FC236}">
                  <a16:creationId xmlns:a16="http://schemas.microsoft.com/office/drawing/2014/main" id="{F2FE693B-1855-457C-B23D-3DD96D7208AF}"/>
                </a:ext>
              </a:extLst>
            </p:cNvPr>
            <p:cNvSpPr/>
            <p:nvPr/>
          </p:nvSpPr>
          <p:spPr>
            <a:xfrm>
              <a:off x="6808419" y="338595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1" name="Gruppieren 90">
            <a:extLst>
              <a:ext uri="{FF2B5EF4-FFF2-40B4-BE49-F238E27FC236}">
                <a16:creationId xmlns:a16="http://schemas.microsoft.com/office/drawing/2014/main" id="{CE4EF593-B055-40FB-88FB-BF14AE1374FA}"/>
              </a:ext>
            </a:extLst>
          </p:cNvPr>
          <p:cNvGrpSpPr/>
          <p:nvPr/>
        </p:nvGrpSpPr>
        <p:grpSpPr>
          <a:xfrm>
            <a:off x="8859876" y="2914222"/>
            <a:ext cx="1749920" cy="939567"/>
            <a:chOff x="8859876" y="2914222"/>
            <a:chExt cx="1749920" cy="939567"/>
          </a:xfrm>
        </p:grpSpPr>
        <p:sp>
          <p:nvSpPr>
            <p:cNvPr id="16" name="Rechteck 15">
              <a:extLst>
                <a:ext uri="{FF2B5EF4-FFF2-40B4-BE49-F238E27FC236}">
                  <a16:creationId xmlns:a16="http://schemas.microsoft.com/office/drawing/2014/main" id="{6F9A6207-F96E-4C34-8ADC-9C6B22C81F11}"/>
                </a:ext>
              </a:extLst>
            </p:cNvPr>
            <p:cNvSpPr/>
            <p:nvPr/>
          </p:nvSpPr>
          <p:spPr>
            <a:xfrm>
              <a:off x="9057837" y="2914222"/>
              <a:ext cx="1333846" cy="9395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rPr>
                <a:t>=1</a:t>
              </a:r>
            </a:p>
          </p:txBody>
        </p:sp>
        <p:sp>
          <p:nvSpPr>
            <p:cNvPr id="74" name="Freihandform: Form 73">
              <a:extLst>
                <a:ext uri="{FF2B5EF4-FFF2-40B4-BE49-F238E27FC236}">
                  <a16:creationId xmlns:a16="http://schemas.microsoft.com/office/drawing/2014/main" id="{FFEF3F22-139A-40C9-A87E-D6D1599EC22C}"/>
                </a:ext>
              </a:extLst>
            </p:cNvPr>
            <p:cNvSpPr/>
            <p:nvPr/>
          </p:nvSpPr>
          <p:spPr>
            <a:xfrm>
              <a:off x="8859876" y="310727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Freihandform: Form 74">
              <a:extLst>
                <a:ext uri="{FF2B5EF4-FFF2-40B4-BE49-F238E27FC236}">
                  <a16:creationId xmlns:a16="http://schemas.microsoft.com/office/drawing/2014/main" id="{91151DFB-971A-405F-BCDC-866E76292114}"/>
                </a:ext>
              </a:extLst>
            </p:cNvPr>
            <p:cNvSpPr/>
            <p:nvPr/>
          </p:nvSpPr>
          <p:spPr>
            <a:xfrm>
              <a:off x="8859876" y="3659455"/>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Freihandform: Form 75">
              <a:extLst>
                <a:ext uri="{FF2B5EF4-FFF2-40B4-BE49-F238E27FC236}">
                  <a16:creationId xmlns:a16="http://schemas.microsoft.com/office/drawing/2014/main" id="{6B1F727B-6E22-44F6-9C28-E2AB508DF5D1}"/>
                </a:ext>
              </a:extLst>
            </p:cNvPr>
            <p:cNvSpPr/>
            <p:nvPr/>
          </p:nvSpPr>
          <p:spPr>
            <a:xfrm>
              <a:off x="10391683" y="338595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4" name="Textfeld 83">
            <a:extLst>
              <a:ext uri="{FF2B5EF4-FFF2-40B4-BE49-F238E27FC236}">
                <a16:creationId xmlns:a16="http://schemas.microsoft.com/office/drawing/2014/main" id="{8529072E-41D4-4541-A630-454620096448}"/>
              </a:ext>
            </a:extLst>
          </p:cNvPr>
          <p:cNvSpPr txBox="1"/>
          <p:nvPr/>
        </p:nvSpPr>
        <p:spPr>
          <a:xfrm>
            <a:off x="0" y="1360708"/>
            <a:ext cx="1077603" cy="400110"/>
          </a:xfrm>
          <a:prstGeom prst="rect">
            <a:avLst/>
          </a:prstGeom>
          <a:noFill/>
        </p:spPr>
        <p:txBody>
          <a:bodyPr wrap="none" rtlCol="0">
            <a:spAutoFit/>
          </a:bodyPr>
          <a:lstStyle/>
          <a:p>
            <a:r>
              <a:rPr lang="de-DE" sz="2000" dirty="0">
                <a:solidFill>
                  <a:schemeClr val="bg1">
                    <a:lumMod val="65000"/>
                  </a:schemeClr>
                </a:solidFill>
              </a:rPr>
              <a:t>Symbole</a:t>
            </a:r>
          </a:p>
        </p:txBody>
      </p:sp>
      <p:sp>
        <p:nvSpPr>
          <p:cNvPr id="85" name="Textfeld 84">
            <a:extLst>
              <a:ext uri="{FF2B5EF4-FFF2-40B4-BE49-F238E27FC236}">
                <a16:creationId xmlns:a16="http://schemas.microsoft.com/office/drawing/2014/main" id="{7E1874FD-EF15-451C-BB10-0CCB2CF25B49}"/>
              </a:ext>
            </a:extLst>
          </p:cNvPr>
          <p:cNvSpPr txBox="1"/>
          <p:nvPr/>
        </p:nvSpPr>
        <p:spPr>
          <a:xfrm>
            <a:off x="11123" y="4201033"/>
            <a:ext cx="1319592" cy="400110"/>
          </a:xfrm>
          <a:prstGeom prst="rect">
            <a:avLst/>
          </a:prstGeom>
          <a:noFill/>
        </p:spPr>
        <p:txBody>
          <a:bodyPr wrap="none" rtlCol="0">
            <a:spAutoFit/>
          </a:bodyPr>
          <a:lstStyle/>
          <a:p>
            <a:r>
              <a:rPr lang="de-DE" sz="2000" dirty="0">
                <a:solidFill>
                  <a:schemeClr val="bg1">
                    <a:lumMod val="65000"/>
                  </a:schemeClr>
                </a:solidFill>
              </a:rPr>
              <a:t>Schaltterm</a:t>
            </a:r>
          </a:p>
        </p:txBody>
      </p:sp>
      <p:sp>
        <p:nvSpPr>
          <p:cNvPr id="86" name="Textfeld 85">
            <a:extLst>
              <a:ext uri="{FF2B5EF4-FFF2-40B4-BE49-F238E27FC236}">
                <a16:creationId xmlns:a16="http://schemas.microsoft.com/office/drawing/2014/main" id="{A65767DA-184F-483A-ABB2-F39C794E86B9}"/>
              </a:ext>
            </a:extLst>
          </p:cNvPr>
          <p:cNvSpPr txBox="1"/>
          <p:nvPr/>
        </p:nvSpPr>
        <p:spPr>
          <a:xfrm>
            <a:off x="0" y="4920033"/>
            <a:ext cx="1723164" cy="400110"/>
          </a:xfrm>
          <a:prstGeom prst="rect">
            <a:avLst/>
          </a:prstGeom>
          <a:noFill/>
        </p:spPr>
        <p:txBody>
          <a:bodyPr wrap="none" rtlCol="0">
            <a:spAutoFit/>
          </a:bodyPr>
          <a:lstStyle/>
          <a:p>
            <a:r>
              <a:rPr lang="de-DE" sz="2000" dirty="0">
                <a:solidFill>
                  <a:schemeClr val="bg1">
                    <a:lumMod val="65000"/>
                  </a:schemeClr>
                </a:solidFill>
              </a:rPr>
              <a:t>Wahrheitstafel</a:t>
            </a:r>
          </a:p>
        </p:txBody>
      </p:sp>
      <p:sp>
        <p:nvSpPr>
          <p:cNvPr id="87" name="Freihandform: Form 86">
            <a:extLst>
              <a:ext uri="{FF2B5EF4-FFF2-40B4-BE49-F238E27FC236}">
                <a16:creationId xmlns:a16="http://schemas.microsoft.com/office/drawing/2014/main" id="{1BC5E9F0-5178-469A-A1E3-644D1213E512}"/>
              </a:ext>
            </a:extLst>
          </p:cNvPr>
          <p:cNvSpPr/>
          <p:nvPr/>
        </p:nvSpPr>
        <p:spPr>
          <a:xfrm>
            <a:off x="620666" y="4168534"/>
            <a:ext cx="10424160" cy="0"/>
          </a:xfrm>
          <a:custGeom>
            <a:avLst/>
            <a:gdLst>
              <a:gd name="connsiteX0" fmla="*/ 0 w 10424160"/>
              <a:gd name="connsiteY0" fmla="*/ 0 h 0"/>
              <a:gd name="connsiteX1" fmla="*/ 10424160 w 10424160"/>
              <a:gd name="connsiteY1" fmla="*/ 0 h 0"/>
            </a:gdLst>
            <a:ahLst/>
            <a:cxnLst>
              <a:cxn ang="0">
                <a:pos x="connsiteX0" y="connsiteY0"/>
              </a:cxn>
              <a:cxn ang="0">
                <a:pos x="connsiteX1" y="connsiteY1"/>
              </a:cxn>
            </a:cxnLst>
            <a:rect l="l" t="t" r="r" b="b"/>
            <a:pathLst>
              <a:path w="10424160">
                <a:moveTo>
                  <a:pt x="0" y="0"/>
                </a:moveTo>
                <a:lnTo>
                  <a:pt x="1042416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Freihandform: Form 87">
            <a:extLst>
              <a:ext uri="{FF2B5EF4-FFF2-40B4-BE49-F238E27FC236}">
                <a16:creationId xmlns:a16="http://schemas.microsoft.com/office/drawing/2014/main" id="{AF6782C1-8B2C-48BF-B0BC-8CC8D7D66A30}"/>
              </a:ext>
            </a:extLst>
          </p:cNvPr>
          <p:cNvSpPr/>
          <p:nvPr/>
        </p:nvSpPr>
        <p:spPr>
          <a:xfrm>
            <a:off x="665353" y="4817329"/>
            <a:ext cx="10424160" cy="0"/>
          </a:xfrm>
          <a:custGeom>
            <a:avLst/>
            <a:gdLst>
              <a:gd name="connsiteX0" fmla="*/ 0 w 10424160"/>
              <a:gd name="connsiteY0" fmla="*/ 0 h 0"/>
              <a:gd name="connsiteX1" fmla="*/ 10424160 w 10424160"/>
              <a:gd name="connsiteY1" fmla="*/ 0 h 0"/>
            </a:gdLst>
            <a:ahLst/>
            <a:cxnLst>
              <a:cxn ang="0">
                <a:pos x="connsiteX0" y="connsiteY0"/>
              </a:cxn>
              <a:cxn ang="0">
                <a:pos x="connsiteX1" y="connsiteY1"/>
              </a:cxn>
            </a:cxnLst>
            <a:rect l="l" t="t" r="r" b="b"/>
            <a:pathLst>
              <a:path w="10424160">
                <a:moveTo>
                  <a:pt x="0" y="0"/>
                </a:moveTo>
                <a:lnTo>
                  <a:pt x="1042416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Freihandform: Form 88">
            <a:extLst>
              <a:ext uri="{FF2B5EF4-FFF2-40B4-BE49-F238E27FC236}">
                <a16:creationId xmlns:a16="http://schemas.microsoft.com/office/drawing/2014/main" id="{0DD084BD-DE07-4AA3-8E12-34767BAF33D7}"/>
              </a:ext>
            </a:extLst>
          </p:cNvPr>
          <p:cNvSpPr/>
          <p:nvPr/>
        </p:nvSpPr>
        <p:spPr>
          <a:xfrm>
            <a:off x="4328160" y="1062446"/>
            <a:ext cx="0" cy="5399314"/>
          </a:xfrm>
          <a:custGeom>
            <a:avLst/>
            <a:gdLst>
              <a:gd name="connsiteX0" fmla="*/ 0 w 0"/>
              <a:gd name="connsiteY0" fmla="*/ 0 h 5399314"/>
              <a:gd name="connsiteX1" fmla="*/ 0 w 0"/>
              <a:gd name="connsiteY1" fmla="*/ 5399314 h 5399314"/>
            </a:gdLst>
            <a:ahLst/>
            <a:cxnLst>
              <a:cxn ang="0">
                <a:pos x="connsiteX0" y="connsiteY0"/>
              </a:cxn>
              <a:cxn ang="0">
                <a:pos x="connsiteX1" y="connsiteY1"/>
              </a:cxn>
            </a:cxnLst>
            <a:rect l="l" t="t" r="r" b="b"/>
            <a:pathLst>
              <a:path h="5399314">
                <a:moveTo>
                  <a:pt x="0" y="0"/>
                </a:moveTo>
                <a:lnTo>
                  <a:pt x="0" y="5399314"/>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Freihandform: Form 89">
            <a:extLst>
              <a:ext uri="{FF2B5EF4-FFF2-40B4-BE49-F238E27FC236}">
                <a16:creationId xmlns:a16="http://schemas.microsoft.com/office/drawing/2014/main" id="{7477D335-C3BD-49AD-AF52-66F9F1F0F031}"/>
              </a:ext>
            </a:extLst>
          </p:cNvPr>
          <p:cNvSpPr/>
          <p:nvPr/>
        </p:nvSpPr>
        <p:spPr>
          <a:xfrm>
            <a:off x="8120743" y="1112337"/>
            <a:ext cx="0" cy="5399314"/>
          </a:xfrm>
          <a:custGeom>
            <a:avLst/>
            <a:gdLst>
              <a:gd name="connsiteX0" fmla="*/ 0 w 0"/>
              <a:gd name="connsiteY0" fmla="*/ 0 h 5399314"/>
              <a:gd name="connsiteX1" fmla="*/ 0 w 0"/>
              <a:gd name="connsiteY1" fmla="*/ 5399314 h 5399314"/>
            </a:gdLst>
            <a:ahLst/>
            <a:cxnLst>
              <a:cxn ang="0">
                <a:pos x="connsiteX0" y="connsiteY0"/>
              </a:cxn>
              <a:cxn ang="0">
                <a:pos x="connsiteX1" y="connsiteY1"/>
              </a:cxn>
            </a:cxnLst>
            <a:rect l="l" t="t" r="r" b="b"/>
            <a:pathLst>
              <a:path h="5399314">
                <a:moveTo>
                  <a:pt x="0" y="0"/>
                </a:moveTo>
                <a:lnTo>
                  <a:pt x="0" y="5399314"/>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2791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370B7437-D25B-46AF-BC05-197398D8EC3F}"/>
              </a:ext>
            </a:extLst>
          </p:cNvPr>
          <p:cNvSpPr txBox="1"/>
          <p:nvPr/>
        </p:nvSpPr>
        <p:spPr>
          <a:xfrm>
            <a:off x="188175" y="70981"/>
            <a:ext cx="2887585" cy="523220"/>
          </a:xfrm>
          <a:prstGeom prst="rect">
            <a:avLst/>
          </a:prstGeom>
          <a:noFill/>
        </p:spPr>
        <p:txBody>
          <a:bodyPr wrap="none" rtlCol="0">
            <a:spAutoFit/>
          </a:bodyPr>
          <a:lstStyle>
            <a:defPPr>
              <a:defRPr lang="de-DE"/>
            </a:defPPr>
            <a:lvl1pPr>
              <a:defRPr sz="2400" b="1"/>
            </a:lvl1pPr>
          </a:lstStyle>
          <a:p>
            <a:r>
              <a:rPr lang="de-DE" sz="2800" dirty="0"/>
              <a:t>Verknüpfte Gatter</a:t>
            </a:r>
          </a:p>
        </p:txBody>
      </p:sp>
      <p:sp>
        <p:nvSpPr>
          <p:cNvPr id="5" name="Textfeld 4">
            <a:extLst>
              <a:ext uri="{FF2B5EF4-FFF2-40B4-BE49-F238E27FC236}">
                <a16:creationId xmlns:a16="http://schemas.microsoft.com/office/drawing/2014/main" id="{83868D6D-EF6E-458C-BF0D-E2B22BE47F43}"/>
              </a:ext>
            </a:extLst>
          </p:cNvPr>
          <p:cNvSpPr txBox="1"/>
          <p:nvPr/>
        </p:nvSpPr>
        <p:spPr>
          <a:xfrm>
            <a:off x="2377446" y="843958"/>
            <a:ext cx="774571" cy="369332"/>
          </a:xfrm>
          <a:prstGeom prst="rect">
            <a:avLst/>
          </a:prstGeom>
          <a:noFill/>
        </p:spPr>
        <p:txBody>
          <a:bodyPr wrap="none" rtlCol="0">
            <a:spAutoFit/>
          </a:bodyPr>
          <a:lstStyle>
            <a:defPPr>
              <a:defRPr lang="de-DE"/>
            </a:defPPr>
            <a:lvl1pPr>
              <a:defRPr b="1"/>
            </a:lvl1pPr>
          </a:lstStyle>
          <a:p>
            <a:r>
              <a:rPr lang="de-DE" dirty="0"/>
              <a:t>NAND</a:t>
            </a:r>
          </a:p>
        </p:txBody>
      </p:sp>
      <p:sp>
        <p:nvSpPr>
          <p:cNvPr id="6" name="Textfeld 5">
            <a:extLst>
              <a:ext uri="{FF2B5EF4-FFF2-40B4-BE49-F238E27FC236}">
                <a16:creationId xmlns:a16="http://schemas.microsoft.com/office/drawing/2014/main" id="{05A52286-E931-4752-891F-69E7D4C73ACC}"/>
              </a:ext>
            </a:extLst>
          </p:cNvPr>
          <p:cNvSpPr txBox="1"/>
          <p:nvPr/>
        </p:nvSpPr>
        <p:spPr>
          <a:xfrm>
            <a:off x="5189607" y="843958"/>
            <a:ext cx="622286" cy="369332"/>
          </a:xfrm>
          <a:prstGeom prst="rect">
            <a:avLst/>
          </a:prstGeom>
          <a:noFill/>
        </p:spPr>
        <p:txBody>
          <a:bodyPr wrap="none" rtlCol="0">
            <a:spAutoFit/>
          </a:bodyPr>
          <a:lstStyle/>
          <a:p>
            <a:r>
              <a:rPr lang="de-DE" b="1" dirty="0"/>
              <a:t>NOR</a:t>
            </a:r>
          </a:p>
        </p:txBody>
      </p:sp>
      <p:sp>
        <p:nvSpPr>
          <p:cNvPr id="7" name="Textfeld 6">
            <a:extLst>
              <a:ext uri="{FF2B5EF4-FFF2-40B4-BE49-F238E27FC236}">
                <a16:creationId xmlns:a16="http://schemas.microsoft.com/office/drawing/2014/main" id="{51B87069-F242-4BF4-B11F-0FF81CA7162D}"/>
              </a:ext>
            </a:extLst>
          </p:cNvPr>
          <p:cNvSpPr txBox="1"/>
          <p:nvPr/>
        </p:nvSpPr>
        <p:spPr>
          <a:xfrm>
            <a:off x="7849483" y="843958"/>
            <a:ext cx="588751" cy="369332"/>
          </a:xfrm>
          <a:prstGeom prst="rect">
            <a:avLst/>
          </a:prstGeom>
          <a:noFill/>
        </p:spPr>
        <p:txBody>
          <a:bodyPr wrap="none" rtlCol="0">
            <a:spAutoFit/>
          </a:bodyPr>
          <a:lstStyle/>
          <a:p>
            <a:r>
              <a:rPr lang="de-DE" b="1" dirty="0"/>
              <a:t>XOR</a:t>
            </a:r>
          </a:p>
        </p:txBody>
      </p:sp>
      <p:sp>
        <p:nvSpPr>
          <p:cNvPr id="8" name="Textfeld 7">
            <a:extLst>
              <a:ext uri="{FF2B5EF4-FFF2-40B4-BE49-F238E27FC236}">
                <a16:creationId xmlns:a16="http://schemas.microsoft.com/office/drawing/2014/main" id="{65AAD8C0-48AD-485B-8C48-A46D82377249}"/>
              </a:ext>
            </a:extLst>
          </p:cNvPr>
          <p:cNvSpPr txBox="1"/>
          <p:nvPr/>
        </p:nvSpPr>
        <p:spPr>
          <a:xfrm>
            <a:off x="10555322" y="843958"/>
            <a:ext cx="748923" cy="369332"/>
          </a:xfrm>
          <a:prstGeom prst="rect">
            <a:avLst/>
          </a:prstGeom>
          <a:noFill/>
        </p:spPr>
        <p:txBody>
          <a:bodyPr wrap="none" rtlCol="0">
            <a:spAutoFit/>
          </a:bodyPr>
          <a:lstStyle/>
          <a:p>
            <a:r>
              <a:rPr lang="de-DE" b="1" dirty="0"/>
              <a:t>XNOR</a:t>
            </a:r>
          </a:p>
        </p:txBody>
      </p:sp>
      <p:sp>
        <p:nvSpPr>
          <p:cNvPr id="9" name="Textfeld 8">
            <a:extLst>
              <a:ext uri="{FF2B5EF4-FFF2-40B4-BE49-F238E27FC236}">
                <a16:creationId xmlns:a16="http://schemas.microsoft.com/office/drawing/2014/main" id="{1F7D7755-2E2C-44E1-A77F-3A201630FBA9}"/>
              </a:ext>
            </a:extLst>
          </p:cNvPr>
          <p:cNvSpPr txBox="1"/>
          <p:nvPr/>
        </p:nvSpPr>
        <p:spPr>
          <a:xfrm>
            <a:off x="0" y="1366199"/>
            <a:ext cx="1077603" cy="400110"/>
          </a:xfrm>
          <a:prstGeom prst="rect">
            <a:avLst/>
          </a:prstGeom>
          <a:noFill/>
        </p:spPr>
        <p:txBody>
          <a:bodyPr wrap="none" rtlCol="0">
            <a:spAutoFit/>
          </a:bodyPr>
          <a:lstStyle/>
          <a:p>
            <a:r>
              <a:rPr lang="de-DE" sz="2000" dirty="0">
                <a:solidFill>
                  <a:schemeClr val="bg1">
                    <a:lumMod val="65000"/>
                  </a:schemeClr>
                </a:solidFill>
              </a:rPr>
              <a:t>Symbole</a:t>
            </a:r>
          </a:p>
        </p:txBody>
      </p:sp>
      <p:grpSp>
        <p:nvGrpSpPr>
          <p:cNvPr id="76" name="Gruppieren 75">
            <a:extLst>
              <a:ext uri="{FF2B5EF4-FFF2-40B4-BE49-F238E27FC236}">
                <a16:creationId xmlns:a16="http://schemas.microsoft.com/office/drawing/2014/main" id="{75FBBF9C-E4A5-460F-BD9A-6E45A3792A6F}"/>
              </a:ext>
            </a:extLst>
          </p:cNvPr>
          <p:cNvGrpSpPr/>
          <p:nvPr/>
        </p:nvGrpSpPr>
        <p:grpSpPr>
          <a:xfrm>
            <a:off x="5080551" y="1744551"/>
            <a:ext cx="1351579" cy="612648"/>
            <a:chOff x="5309335" y="1704857"/>
            <a:chExt cx="1351579" cy="612648"/>
          </a:xfrm>
        </p:grpSpPr>
        <p:sp>
          <p:nvSpPr>
            <p:cNvPr id="26" name="Freihandform: Form 25">
              <a:extLst>
                <a:ext uri="{FF2B5EF4-FFF2-40B4-BE49-F238E27FC236}">
                  <a16:creationId xmlns:a16="http://schemas.microsoft.com/office/drawing/2014/main" id="{7C4CA5AE-543F-46FC-9205-29E8495511B9}"/>
                </a:ext>
              </a:extLst>
            </p:cNvPr>
            <p:cNvSpPr/>
            <p:nvPr/>
          </p:nvSpPr>
          <p:spPr>
            <a:xfrm rot="10800000">
              <a:off x="5422149" y="1704857"/>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7" name="Freihandform: Form 26">
              <a:extLst>
                <a:ext uri="{FF2B5EF4-FFF2-40B4-BE49-F238E27FC236}">
                  <a16:creationId xmlns:a16="http://schemas.microsoft.com/office/drawing/2014/main" id="{FDABE4A2-F34D-4519-81A3-699FCAD5C6FD}"/>
                </a:ext>
              </a:extLst>
            </p:cNvPr>
            <p:cNvSpPr/>
            <p:nvPr/>
          </p:nvSpPr>
          <p:spPr>
            <a:xfrm>
              <a:off x="5309335" y="1832089"/>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Form 27">
              <a:extLst>
                <a:ext uri="{FF2B5EF4-FFF2-40B4-BE49-F238E27FC236}">
                  <a16:creationId xmlns:a16="http://schemas.microsoft.com/office/drawing/2014/main" id="{BC299593-AF80-4030-8E50-AE0AEC0C17DF}"/>
                </a:ext>
              </a:extLst>
            </p:cNvPr>
            <p:cNvSpPr/>
            <p:nvPr/>
          </p:nvSpPr>
          <p:spPr>
            <a:xfrm>
              <a:off x="5309335" y="2210991"/>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Form 28">
              <a:extLst>
                <a:ext uri="{FF2B5EF4-FFF2-40B4-BE49-F238E27FC236}">
                  <a16:creationId xmlns:a16="http://schemas.microsoft.com/office/drawing/2014/main" id="{B7D42426-2895-461F-A3A0-01FD93E40E3B}"/>
                </a:ext>
              </a:extLst>
            </p:cNvPr>
            <p:cNvSpPr/>
            <p:nvPr/>
          </p:nvSpPr>
          <p:spPr>
            <a:xfrm>
              <a:off x="6442801" y="1996125"/>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71095A33-7BD8-4E9D-BE9C-AA11D263B8E2}"/>
                </a:ext>
              </a:extLst>
            </p:cNvPr>
            <p:cNvSpPr/>
            <p:nvPr/>
          </p:nvSpPr>
          <p:spPr>
            <a:xfrm>
              <a:off x="6316966" y="193320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77" name="Gruppieren 76">
            <a:extLst>
              <a:ext uri="{FF2B5EF4-FFF2-40B4-BE49-F238E27FC236}">
                <a16:creationId xmlns:a16="http://schemas.microsoft.com/office/drawing/2014/main" id="{AD4D93F3-E6CD-4E29-A49D-B1E986C8CAC1}"/>
              </a:ext>
            </a:extLst>
          </p:cNvPr>
          <p:cNvGrpSpPr/>
          <p:nvPr/>
        </p:nvGrpSpPr>
        <p:grpSpPr>
          <a:xfrm>
            <a:off x="7765982" y="1744551"/>
            <a:ext cx="1242395" cy="612648"/>
            <a:chOff x="7847643" y="1752719"/>
            <a:chExt cx="1242395" cy="612648"/>
          </a:xfrm>
        </p:grpSpPr>
        <p:sp>
          <p:nvSpPr>
            <p:cNvPr id="33" name="Freihandform: Form 32">
              <a:extLst>
                <a:ext uri="{FF2B5EF4-FFF2-40B4-BE49-F238E27FC236}">
                  <a16:creationId xmlns:a16="http://schemas.microsoft.com/office/drawing/2014/main" id="{C8BCA9FE-2BF1-4F3B-9334-D6962F17CA98}"/>
                </a:ext>
              </a:extLst>
            </p:cNvPr>
            <p:cNvSpPr/>
            <p:nvPr/>
          </p:nvSpPr>
          <p:spPr>
            <a:xfrm rot="10800000">
              <a:off x="7960457" y="1752719"/>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4" name="Freihandform: Form 33">
              <a:extLst>
                <a:ext uri="{FF2B5EF4-FFF2-40B4-BE49-F238E27FC236}">
                  <a16:creationId xmlns:a16="http://schemas.microsoft.com/office/drawing/2014/main" id="{93B34856-D581-4920-8D1F-D0AF18CA20C9}"/>
                </a:ext>
              </a:extLst>
            </p:cNvPr>
            <p:cNvSpPr/>
            <p:nvPr/>
          </p:nvSpPr>
          <p:spPr>
            <a:xfrm>
              <a:off x="7847643" y="1879951"/>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reihandform: Form 34">
              <a:extLst>
                <a:ext uri="{FF2B5EF4-FFF2-40B4-BE49-F238E27FC236}">
                  <a16:creationId xmlns:a16="http://schemas.microsoft.com/office/drawing/2014/main" id="{40279D4A-5F72-4E98-A6F9-E91A7C58408C}"/>
                </a:ext>
              </a:extLst>
            </p:cNvPr>
            <p:cNvSpPr/>
            <p:nvPr/>
          </p:nvSpPr>
          <p:spPr>
            <a:xfrm>
              <a:off x="7847643" y="2258853"/>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reihandform: Form 35">
              <a:extLst>
                <a:ext uri="{FF2B5EF4-FFF2-40B4-BE49-F238E27FC236}">
                  <a16:creationId xmlns:a16="http://schemas.microsoft.com/office/drawing/2014/main" id="{68CBE984-A0E1-4F29-B592-8A2982DC34CB}"/>
                </a:ext>
              </a:extLst>
            </p:cNvPr>
            <p:cNvSpPr/>
            <p:nvPr/>
          </p:nvSpPr>
          <p:spPr>
            <a:xfrm>
              <a:off x="8871925" y="204398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Freihandform: Form 38">
              <a:extLst>
                <a:ext uri="{FF2B5EF4-FFF2-40B4-BE49-F238E27FC236}">
                  <a16:creationId xmlns:a16="http://schemas.microsoft.com/office/drawing/2014/main" id="{B7DE459A-0283-434C-B6A6-A7744A55E607}"/>
                </a:ext>
              </a:extLst>
            </p:cNvPr>
            <p:cNvSpPr/>
            <p:nvPr/>
          </p:nvSpPr>
          <p:spPr>
            <a:xfrm>
              <a:off x="7905687" y="1771655"/>
              <a:ext cx="136810" cy="579484"/>
            </a:xfrm>
            <a:custGeom>
              <a:avLst/>
              <a:gdLst>
                <a:gd name="connsiteX0" fmla="*/ 0 w 136810"/>
                <a:gd name="connsiteY0" fmla="*/ 0 h 607218"/>
                <a:gd name="connsiteX1" fmla="*/ 76200 w 136810"/>
                <a:gd name="connsiteY1" fmla="*/ 57150 h 607218"/>
                <a:gd name="connsiteX2" fmla="*/ 126206 w 136810"/>
                <a:gd name="connsiteY2" fmla="*/ 200025 h 607218"/>
                <a:gd name="connsiteX3" fmla="*/ 135731 w 136810"/>
                <a:gd name="connsiteY3" fmla="*/ 328612 h 607218"/>
                <a:gd name="connsiteX4" fmla="*/ 109537 w 136810"/>
                <a:gd name="connsiteY4" fmla="*/ 473868 h 607218"/>
                <a:gd name="connsiteX5" fmla="*/ 45244 w 136810"/>
                <a:gd name="connsiteY5" fmla="*/ 583406 h 607218"/>
                <a:gd name="connsiteX6" fmla="*/ 0 w 136810"/>
                <a:gd name="connsiteY6" fmla="*/ 607218 h 6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10" h="607218">
                  <a:moveTo>
                    <a:pt x="0" y="0"/>
                  </a:moveTo>
                  <a:cubicBezTo>
                    <a:pt x="27583" y="11906"/>
                    <a:pt x="55166" y="23813"/>
                    <a:pt x="76200" y="57150"/>
                  </a:cubicBezTo>
                  <a:cubicBezTo>
                    <a:pt x="97234" y="90487"/>
                    <a:pt x="116284" y="154781"/>
                    <a:pt x="126206" y="200025"/>
                  </a:cubicBezTo>
                  <a:cubicBezTo>
                    <a:pt x="136128" y="245269"/>
                    <a:pt x="138509" y="282972"/>
                    <a:pt x="135731" y="328612"/>
                  </a:cubicBezTo>
                  <a:cubicBezTo>
                    <a:pt x="132953" y="374252"/>
                    <a:pt x="124618" y="431402"/>
                    <a:pt x="109537" y="473868"/>
                  </a:cubicBezTo>
                  <a:cubicBezTo>
                    <a:pt x="94456" y="516334"/>
                    <a:pt x="63500" y="561181"/>
                    <a:pt x="45244" y="583406"/>
                  </a:cubicBezTo>
                  <a:cubicBezTo>
                    <a:pt x="26988" y="605631"/>
                    <a:pt x="13494" y="606424"/>
                    <a:pt x="0" y="607218"/>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8" name="Gruppieren 77">
            <a:extLst>
              <a:ext uri="{FF2B5EF4-FFF2-40B4-BE49-F238E27FC236}">
                <a16:creationId xmlns:a16="http://schemas.microsoft.com/office/drawing/2014/main" id="{93F746C1-AAA5-41E4-8E95-3A17423F6962}"/>
              </a:ext>
            </a:extLst>
          </p:cNvPr>
          <p:cNvGrpSpPr/>
          <p:nvPr/>
        </p:nvGrpSpPr>
        <p:grpSpPr>
          <a:xfrm>
            <a:off x="10283949" y="1763487"/>
            <a:ext cx="1351579" cy="616744"/>
            <a:chOff x="10256683" y="1769155"/>
            <a:chExt cx="1351579" cy="616744"/>
          </a:xfrm>
        </p:grpSpPr>
        <p:sp>
          <p:nvSpPr>
            <p:cNvPr id="41" name="Freihandform: Form 40">
              <a:extLst>
                <a:ext uri="{FF2B5EF4-FFF2-40B4-BE49-F238E27FC236}">
                  <a16:creationId xmlns:a16="http://schemas.microsoft.com/office/drawing/2014/main" id="{374F1F1F-5B49-4FBC-B0CD-802421E3D4A3}"/>
                </a:ext>
              </a:extLst>
            </p:cNvPr>
            <p:cNvSpPr/>
            <p:nvPr/>
          </p:nvSpPr>
          <p:spPr>
            <a:xfrm rot="10800000">
              <a:off x="10369497" y="1771655"/>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42" name="Freihandform: Form 41">
              <a:extLst>
                <a:ext uri="{FF2B5EF4-FFF2-40B4-BE49-F238E27FC236}">
                  <a16:creationId xmlns:a16="http://schemas.microsoft.com/office/drawing/2014/main" id="{9476DAEA-2B92-4B20-9CEE-04FAC0E4697C}"/>
                </a:ext>
              </a:extLst>
            </p:cNvPr>
            <p:cNvSpPr/>
            <p:nvPr/>
          </p:nvSpPr>
          <p:spPr>
            <a:xfrm>
              <a:off x="10256683" y="1898887"/>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Form 42">
              <a:extLst>
                <a:ext uri="{FF2B5EF4-FFF2-40B4-BE49-F238E27FC236}">
                  <a16:creationId xmlns:a16="http://schemas.microsoft.com/office/drawing/2014/main" id="{4C9BA641-892E-46BF-9989-E69AC73D0DE5}"/>
                </a:ext>
              </a:extLst>
            </p:cNvPr>
            <p:cNvSpPr/>
            <p:nvPr/>
          </p:nvSpPr>
          <p:spPr>
            <a:xfrm>
              <a:off x="10256683" y="2277789"/>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Form 43">
              <a:extLst>
                <a:ext uri="{FF2B5EF4-FFF2-40B4-BE49-F238E27FC236}">
                  <a16:creationId xmlns:a16="http://schemas.microsoft.com/office/drawing/2014/main" id="{2284161C-4CDA-4DD2-9D70-8F1B350DB58C}"/>
                </a:ext>
              </a:extLst>
            </p:cNvPr>
            <p:cNvSpPr/>
            <p:nvPr/>
          </p:nvSpPr>
          <p:spPr>
            <a:xfrm>
              <a:off x="11390149" y="2062923"/>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47EB0588-8989-4E6F-BE87-07DC589D46ED}"/>
                </a:ext>
              </a:extLst>
            </p:cNvPr>
            <p:cNvSpPr/>
            <p:nvPr/>
          </p:nvSpPr>
          <p:spPr>
            <a:xfrm>
              <a:off x="11264314" y="2000006"/>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46" name="Freihandform: Form 45">
              <a:extLst>
                <a:ext uri="{FF2B5EF4-FFF2-40B4-BE49-F238E27FC236}">
                  <a16:creationId xmlns:a16="http://schemas.microsoft.com/office/drawing/2014/main" id="{E58FB9FC-D55D-4DCB-BC76-CF697979B761}"/>
                </a:ext>
              </a:extLst>
            </p:cNvPr>
            <p:cNvSpPr/>
            <p:nvPr/>
          </p:nvSpPr>
          <p:spPr>
            <a:xfrm>
              <a:off x="10314727" y="1790591"/>
              <a:ext cx="136810" cy="579484"/>
            </a:xfrm>
            <a:custGeom>
              <a:avLst/>
              <a:gdLst>
                <a:gd name="connsiteX0" fmla="*/ 0 w 136810"/>
                <a:gd name="connsiteY0" fmla="*/ 0 h 607218"/>
                <a:gd name="connsiteX1" fmla="*/ 76200 w 136810"/>
                <a:gd name="connsiteY1" fmla="*/ 57150 h 607218"/>
                <a:gd name="connsiteX2" fmla="*/ 126206 w 136810"/>
                <a:gd name="connsiteY2" fmla="*/ 200025 h 607218"/>
                <a:gd name="connsiteX3" fmla="*/ 135731 w 136810"/>
                <a:gd name="connsiteY3" fmla="*/ 328612 h 607218"/>
                <a:gd name="connsiteX4" fmla="*/ 109537 w 136810"/>
                <a:gd name="connsiteY4" fmla="*/ 473868 h 607218"/>
                <a:gd name="connsiteX5" fmla="*/ 45244 w 136810"/>
                <a:gd name="connsiteY5" fmla="*/ 583406 h 607218"/>
                <a:gd name="connsiteX6" fmla="*/ 0 w 136810"/>
                <a:gd name="connsiteY6" fmla="*/ 607218 h 6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10" h="607218">
                  <a:moveTo>
                    <a:pt x="0" y="0"/>
                  </a:moveTo>
                  <a:cubicBezTo>
                    <a:pt x="27583" y="11906"/>
                    <a:pt x="55166" y="23813"/>
                    <a:pt x="76200" y="57150"/>
                  </a:cubicBezTo>
                  <a:cubicBezTo>
                    <a:pt x="97234" y="90487"/>
                    <a:pt x="116284" y="154781"/>
                    <a:pt x="126206" y="200025"/>
                  </a:cubicBezTo>
                  <a:cubicBezTo>
                    <a:pt x="136128" y="245269"/>
                    <a:pt x="138509" y="282972"/>
                    <a:pt x="135731" y="328612"/>
                  </a:cubicBezTo>
                  <a:cubicBezTo>
                    <a:pt x="132953" y="374252"/>
                    <a:pt x="124618" y="431402"/>
                    <a:pt x="109537" y="473868"/>
                  </a:cubicBezTo>
                  <a:cubicBezTo>
                    <a:pt x="94456" y="516334"/>
                    <a:pt x="63500" y="561181"/>
                    <a:pt x="45244" y="583406"/>
                  </a:cubicBezTo>
                  <a:cubicBezTo>
                    <a:pt x="26988" y="605631"/>
                    <a:pt x="13494" y="606424"/>
                    <a:pt x="0" y="607218"/>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Freihandform: Form 46">
              <a:extLst>
                <a:ext uri="{FF2B5EF4-FFF2-40B4-BE49-F238E27FC236}">
                  <a16:creationId xmlns:a16="http://schemas.microsoft.com/office/drawing/2014/main" id="{5AEE0C4B-E31A-47CF-AB55-C45527D1A0BD}"/>
                </a:ext>
              </a:extLst>
            </p:cNvPr>
            <p:cNvSpPr/>
            <p:nvPr/>
          </p:nvSpPr>
          <p:spPr>
            <a:xfrm>
              <a:off x="10369559" y="1769155"/>
              <a:ext cx="135731" cy="616744"/>
            </a:xfrm>
            <a:custGeom>
              <a:avLst/>
              <a:gdLst>
                <a:gd name="connsiteX0" fmla="*/ 0 w 135731"/>
                <a:gd name="connsiteY0" fmla="*/ 0 h 616744"/>
                <a:gd name="connsiteX1" fmla="*/ 97631 w 135731"/>
                <a:gd name="connsiteY1" fmla="*/ 111919 h 616744"/>
                <a:gd name="connsiteX2" fmla="*/ 135731 w 135731"/>
                <a:gd name="connsiteY2" fmla="*/ 345281 h 616744"/>
                <a:gd name="connsiteX3" fmla="*/ 97631 w 135731"/>
                <a:gd name="connsiteY3" fmla="*/ 514350 h 616744"/>
                <a:gd name="connsiteX4" fmla="*/ 2381 w 135731"/>
                <a:gd name="connsiteY4" fmla="*/ 616744 h 616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31" h="616744">
                  <a:moveTo>
                    <a:pt x="0" y="0"/>
                  </a:moveTo>
                  <a:cubicBezTo>
                    <a:pt x="37504" y="27186"/>
                    <a:pt x="75009" y="54372"/>
                    <a:pt x="97631" y="111919"/>
                  </a:cubicBezTo>
                  <a:cubicBezTo>
                    <a:pt x="120253" y="169466"/>
                    <a:pt x="135731" y="278209"/>
                    <a:pt x="135731" y="345281"/>
                  </a:cubicBezTo>
                  <a:cubicBezTo>
                    <a:pt x="135731" y="412353"/>
                    <a:pt x="119856" y="469106"/>
                    <a:pt x="97631" y="514350"/>
                  </a:cubicBezTo>
                  <a:cubicBezTo>
                    <a:pt x="75406" y="559594"/>
                    <a:pt x="38893" y="588169"/>
                    <a:pt x="2381" y="61674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aphicFrame>
        <p:nvGraphicFramePr>
          <p:cNvPr id="64" name="Tabelle 63">
            <a:extLst>
              <a:ext uri="{FF2B5EF4-FFF2-40B4-BE49-F238E27FC236}">
                <a16:creationId xmlns:a16="http://schemas.microsoft.com/office/drawing/2014/main" id="{6BC7D71C-9822-482C-BA7C-6FB468F6309E}"/>
              </a:ext>
            </a:extLst>
          </p:cNvPr>
          <p:cNvGraphicFramePr>
            <a:graphicFrameLocks noGrp="1"/>
          </p:cNvGraphicFramePr>
          <p:nvPr>
            <p:extLst>
              <p:ext uri="{D42A27DB-BD31-4B8C-83A1-F6EECF244321}">
                <p14:modId xmlns:p14="http://schemas.microsoft.com/office/powerpoint/2010/main" val="1777987999"/>
              </p:ext>
            </p:extLst>
          </p:nvPr>
        </p:nvGraphicFramePr>
        <p:xfrm>
          <a:off x="2150194" y="4917275"/>
          <a:ext cx="1333845" cy="1828800"/>
        </p:xfrm>
        <a:graphic>
          <a:graphicData uri="http://schemas.openxmlformats.org/drawingml/2006/table">
            <a:tbl>
              <a:tblPr firstRow="1" bandRow="1">
                <a:tableStyleId>{5C22544A-7EE6-4342-B048-85BDC9FD1C3A}</a:tableStyleId>
              </a:tblPr>
              <a:tblGrid>
                <a:gridCol w="444615">
                  <a:extLst>
                    <a:ext uri="{9D8B030D-6E8A-4147-A177-3AD203B41FA5}">
                      <a16:colId xmlns:a16="http://schemas.microsoft.com/office/drawing/2014/main" val="1326998736"/>
                    </a:ext>
                  </a:extLst>
                </a:gridCol>
                <a:gridCol w="444615">
                  <a:extLst>
                    <a:ext uri="{9D8B030D-6E8A-4147-A177-3AD203B41FA5}">
                      <a16:colId xmlns:a16="http://schemas.microsoft.com/office/drawing/2014/main" val="204593408"/>
                    </a:ext>
                  </a:extLst>
                </a:gridCol>
                <a:gridCol w="444615">
                  <a:extLst>
                    <a:ext uri="{9D8B030D-6E8A-4147-A177-3AD203B41FA5}">
                      <a16:colId xmlns:a16="http://schemas.microsoft.com/office/drawing/2014/main" val="2164548512"/>
                    </a:ext>
                  </a:extLst>
                </a:gridCol>
              </a:tblGrid>
              <a:tr h="235206">
                <a:tc>
                  <a:txBody>
                    <a:bodyPr/>
                    <a:lstStyle/>
                    <a:p>
                      <a:r>
                        <a:rPr lang="de-DE" dirty="0"/>
                        <a:t>A</a:t>
                      </a:r>
                    </a:p>
                  </a:txBody>
                  <a:tcPr/>
                </a:tc>
                <a:tc>
                  <a:txBody>
                    <a:bodyPr/>
                    <a:lstStyle/>
                    <a:p>
                      <a:r>
                        <a:rPr lang="de-DE" dirty="0"/>
                        <a:t>B</a:t>
                      </a:r>
                    </a:p>
                  </a:txBody>
                  <a:tcPr/>
                </a:tc>
                <a:tc>
                  <a:txBody>
                    <a:bodyPr/>
                    <a:lstStyle/>
                    <a:p>
                      <a:r>
                        <a:rPr lang="de-DE" dirty="0"/>
                        <a:t>C</a:t>
                      </a:r>
                    </a:p>
                  </a:txBody>
                  <a:tcPr/>
                </a:tc>
                <a:extLst>
                  <a:ext uri="{0D108BD9-81ED-4DB2-BD59-A6C34878D82A}">
                    <a16:rowId xmlns:a16="http://schemas.microsoft.com/office/drawing/2014/main" val="2430648190"/>
                  </a:ext>
                </a:extLst>
              </a:tr>
              <a:tr h="235206">
                <a:tc>
                  <a:txBody>
                    <a:bodyPr/>
                    <a:lstStyle/>
                    <a:p>
                      <a:r>
                        <a:rPr lang="de-DE" dirty="0"/>
                        <a:t>0</a:t>
                      </a:r>
                    </a:p>
                  </a:txBody>
                  <a:tcPr/>
                </a:tc>
                <a:tc>
                  <a:txBody>
                    <a:bodyPr/>
                    <a:lstStyle/>
                    <a:p>
                      <a:r>
                        <a:rPr lang="de-DE" dirty="0"/>
                        <a:t>0</a:t>
                      </a:r>
                    </a:p>
                  </a:txBody>
                  <a:tcPr/>
                </a:tc>
                <a:tc>
                  <a:txBody>
                    <a:bodyPr/>
                    <a:lstStyle/>
                    <a:p>
                      <a:r>
                        <a:rPr lang="de-DE" dirty="0"/>
                        <a:t>1</a:t>
                      </a:r>
                    </a:p>
                  </a:txBody>
                  <a:tcPr/>
                </a:tc>
                <a:extLst>
                  <a:ext uri="{0D108BD9-81ED-4DB2-BD59-A6C34878D82A}">
                    <a16:rowId xmlns:a16="http://schemas.microsoft.com/office/drawing/2014/main" val="949745176"/>
                  </a:ext>
                </a:extLst>
              </a:tr>
              <a:tr h="235206">
                <a:tc>
                  <a:txBody>
                    <a:bodyPr/>
                    <a:lstStyle/>
                    <a:p>
                      <a:r>
                        <a:rPr lang="de-DE" dirty="0"/>
                        <a:t>0</a:t>
                      </a:r>
                    </a:p>
                  </a:txBody>
                  <a:tcPr/>
                </a:tc>
                <a:tc>
                  <a:txBody>
                    <a:bodyPr/>
                    <a:lstStyle/>
                    <a:p>
                      <a:r>
                        <a:rPr lang="de-DE" dirty="0"/>
                        <a:t>1</a:t>
                      </a:r>
                    </a:p>
                  </a:txBody>
                  <a:tcPr/>
                </a:tc>
                <a:tc>
                  <a:txBody>
                    <a:bodyPr/>
                    <a:lstStyle/>
                    <a:p>
                      <a:r>
                        <a:rPr lang="de-DE" dirty="0"/>
                        <a:t>1</a:t>
                      </a:r>
                    </a:p>
                  </a:txBody>
                  <a:tcPr/>
                </a:tc>
                <a:extLst>
                  <a:ext uri="{0D108BD9-81ED-4DB2-BD59-A6C34878D82A}">
                    <a16:rowId xmlns:a16="http://schemas.microsoft.com/office/drawing/2014/main" val="578820028"/>
                  </a:ext>
                </a:extLst>
              </a:tr>
              <a:tr h="235206">
                <a:tc>
                  <a:txBody>
                    <a:bodyPr/>
                    <a:lstStyle/>
                    <a:p>
                      <a:r>
                        <a:rPr lang="de-DE" dirty="0"/>
                        <a:t>1</a:t>
                      </a:r>
                    </a:p>
                  </a:txBody>
                  <a:tcPr/>
                </a:tc>
                <a:tc>
                  <a:txBody>
                    <a:bodyPr/>
                    <a:lstStyle/>
                    <a:p>
                      <a:r>
                        <a:rPr lang="de-DE" dirty="0"/>
                        <a:t>0</a:t>
                      </a:r>
                    </a:p>
                  </a:txBody>
                  <a:tcPr/>
                </a:tc>
                <a:tc>
                  <a:txBody>
                    <a:bodyPr/>
                    <a:lstStyle/>
                    <a:p>
                      <a:r>
                        <a:rPr lang="de-DE" dirty="0"/>
                        <a:t>1</a:t>
                      </a:r>
                    </a:p>
                  </a:txBody>
                  <a:tcPr/>
                </a:tc>
                <a:extLst>
                  <a:ext uri="{0D108BD9-81ED-4DB2-BD59-A6C34878D82A}">
                    <a16:rowId xmlns:a16="http://schemas.microsoft.com/office/drawing/2014/main" val="1866682704"/>
                  </a:ext>
                </a:extLst>
              </a:tr>
              <a:tr h="235206">
                <a:tc>
                  <a:txBody>
                    <a:bodyPr/>
                    <a:lstStyle/>
                    <a:p>
                      <a:r>
                        <a:rPr lang="de-DE" dirty="0"/>
                        <a:t>1</a:t>
                      </a:r>
                    </a:p>
                  </a:txBody>
                  <a:tcPr/>
                </a:tc>
                <a:tc>
                  <a:txBody>
                    <a:bodyPr/>
                    <a:lstStyle/>
                    <a:p>
                      <a:r>
                        <a:rPr lang="de-DE" dirty="0"/>
                        <a:t>1</a:t>
                      </a:r>
                    </a:p>
                  </a:txBody>
                  <a:tcPr/>
                </a:tc>
                <a:tc>
                  <a:txBody>
                    <a:bodyPr/>
                    <a:lstStyle/>
                    <a:p>
                      <a:r>
                        <a:rPr lang="de-DE" dirty="0"/>
                        <a:t>0</a:t>
                      </a:r>
                    </a:p>
                  </a:txBody>
                  <a:tcPr/>
                </a:tc>
                <a:extLst>
                  <a:ext uri="{0D108BD9-81ED-4DB2-BD59-A6C34878D82A}">
                    <a16:rowId xmlns:a16="http://schemas.microsoft.com/office/drawing/2014/main" val="3702875325"/>
                  </a:ext>
                </a:extLst>
              </a:tr>
            </a:tbl>
          </a:graphicData>
        </a:graphic>
      </p:graphicFrame>
      <p:graphicFrame>
        <p:nvGraphicFramePr>
          <p:cNvPr id="65" name="Tabelle 64">
            <a:extLst>
              <a:ext uri="{FF2B5EF4-FFF2-40B4-BE49-F238E27FC236}">
                <a16:creationId xmlns:a16="http://schemas.microsoft.com/office/drawing/2014/main" id="{42C822FD-AB49-4E25-8AEC-1DE17EBB235C}"/>
              </a:ext>
            </a:extLst>
          </p:cNvPr>
          <p:cNvGraphicFramePr>
            <a:graphicFrameLocks noGrp="1"/>
          </p:cNvGraphicFramePr>
          <p:nvPr>
            <p:extLst>
              <p:ext uri="{D42A27DB-BD31-4B8C-83A1-F6EECF244321}">
                <p14:modId xmlns:p14="http://schemas.microsoft.com/office/powerpoint/2010/main" val="3673619980"/>
              </p:ext>
            </p:extLst>
          </p:nvPr>
        </p:nvGraphicFramePr>
        <p:xfrm>
          <a:off x="4757803" y="4917275"/>
          <a:ext cx="1333845" cy="1828800"/>
        </p:xfrm>
        <a:graphic>
          <a:graphicData uri="http://schemas.openxmlformats.org/drawingml/2006/table">
            <a:tbl>
              <a:tblPr firstRow="1" bandRow="1">
                <a:tableStyleId>{5C22544A-7EE6-4342-B048-85BDC9FD1C3A}</a:tableStyleId>
              </a:tblPr>
              <a:tblGrid>
                <a:gridCol w="444615">
                  <a:extLst>
                    <a:ext uri="{9D8B030D-6E8A-4147-A177-3AD203B41FA5}">
                      <a16:colId xmlns:a16="http://schemas.microsoft.com/office/drawing/2014/main" val="1326998736"/>
                    </a:ext>
                  </a:extLst>
                </a:gridCol>
                <a:gridCol w="444615">
                  <a:extLst>
                    <a:ext uri="{9D8B030D-6E8A-4147-A177-3AD203B41FA5}">
                      <a16:colId xmlns:a16="http://schemas.microsoft.com/office/drawing/2014/main" val="204593408"/>
                    </a:ext>
                  </a:extLst>
                </a:gridCol>
                <a:gridCol w="444615">
                  <a:extLst>
                    <a:ext uri="{9D8B030D-6E8A-4147-A177-3AD203B41FA5}">
                      <a16:colId xmlns:a16="http://schemas.microsoft.com/office/drawing/2014/main" val="2164548512"/>
                    </a:ext>
                  </a:extLst>
                </a:gridCol>
              </a:tblGrid>
              <a:tr h="235206">
                <a:tc>
                  <a:txBody>
                    <a:bodyPr/>
                    <a:lstStyle/>
                    <a:p>
                      <a:r>
                        <a:rPr lang="de-DE" dirty="0"/>
                        <a:t>A</a:t>
                      </a:r>
                    </a:p>
                  </a:txBody>
                  <a:tcPr/>
                </a:tc>
                <a:tc>
                  <a:txBody>
                    <a:bodyPr/>
                    <a:lstStyle/>
                    <a:p>
                      <a:r>
                        <a:rPr lang="de-DE" dirty="0"/>
                        <a:t>B</a:t>
                      </a:r>
                    </a:p>
                  </a:txBody>
                  <a:tcPr/>
                </a:tc>
                <a:tc>
                  <a:txBody>
                    <a:bodyPr/>
                    <a:lstStyle/>
                    <a:p>
                      <a:r>
                        <a:rPr lang="de-DE" dirty="0"/>
                        <a:t>C</a:t>
                      </a:r>
                    </a:p>
                  </a:txBody>
                  <a:tcPr/>
                </a:tc>
                <a:extLst>
                  <a:ext uri="{0D108BD9-81ED-4DB2-BD59-A6C34878D82A}">
                    <a16:rowId xmlns:a16="http://schemas.microsoft.com/office/drawing/2014/main" val="2430648190"/>
                  </a:ext>
                </a:extLst>
              </a:tr>
              <a:tr h="235206">
                <a:tc>
                  <a:txBody>
                    <a:bodyPr/>
                    <a:lstStyle/>
                    <a:p>
                      <a:r>
                        <a:rPr lang="de-DE" dirty="0"/>
                        <a:t>0</a:t>
                      </a:r>
                    </a:p>
                  </a:txBody>
                  <a:tcPr/>
                </a:tc>
                <a:tc>
                  <a:txBody>
                    <a:bodyPr/>
                    <a:lstStyle/>
                    <a:p>
                      <a:r>
                        <a:rPr lang="de-DE" dirty="0"/>
                        <a:t>0</a:t>
                      </a:r>
                    </a:p>
                  </a:txBody>
                  <a:tcPr/>
                </a:tc>
                <a:tc>
                  <a:txBody>
                    <a:bodyPr/>
                    <a:lstStyle/>
                    <a:p>
                      <a:r>
                        <a:rPr lang="de-DE" dirty="0"/>
                        <a:t>1</a:t>
                      </a:r>
                    </a:p>
                  </a:txBody>
                  <a:tcPr/>
                </a:tc>
                <a:extLst>
                  <a:ext uri="{0D108BD9-81ED-4DB2-BD59-A6C34878D82A}">
                    <a16:rowId xmlns:a16="http://schemas.microsoft.com/office/drawing/2014/main" val="949745176"/>
                  </a:ext>
                </a:extLst>
              </a:tr>
              <a:tr h="235206">
                <a:tc>
                  <a:txBody>
                    <a:bodyPr/>
                    <a:lstStyle/>
                    <a:p>
                      <a:r>
                        <a:rPr lang="de-DE" dirty="0"/>
                        <a:t>0</a:t>
                      </a:r>
                    </a:p>
                  </a:txBody>
                  <a:tcPr/>
                </a:tc>
                <a:tc>
                  <a:txBody>
                    <a:bodyPr/>
                    <a:lstStyle/>
                    <a:p>
                      <a:r>
                        <a:rPr lang="de-DE" dirty="0"/>
                        <a:t>1</a:t>
                      </a:r>
                    </a:p>
                  </a:txBody>
                  <a:tcPr/>
                </a:tc>
                <a:tc>
                  <a:txBody>
                    <a:bodyPr/>
                    <a:lstStyle/>
                    <a:p>
                      <a:r>
                        <a:rPr lang="de-DE" dirty="0"/>
                        <a:t>0</a:t>
                      </a:r>
                    </a:p>
                  </a:txBody>
                  <a:tcPr/>
                </a:tc>
                <a:extLst>
                  <a:ext uri="{0D108BD9-81ED-4DB2-BD59-A6C34878D82A}">
                    <a16:rowId xmlns:a16="http://schemas.microsoft.com/office/drawing/2014/main" val="578820028"/>
                  </a:ext>
                </a:extLst>
              </a:tr>
              <a:tr h="235206">
                <a:tc>
                  <a:txBody>
                    <a:bodyPr/>
                    <a:lstStyle/>
                    <a:p>
                      <a:r>
                        <a:rPr lang="de-DE" dirty="0"/>
                        <a:t>1</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1866682704"/>
                  </a:ext>
                </a:extLst>
              </a:tr>
              <a:tr h="235206">
                <a:tc>
                  <a:txBody>
                    <a:bodyPr/>
                    <a:lstStyle/>
                    <a:p>
                      <a:r>
                        <a:rPr lang="de-DE" dirty="0"/>
                        <a:t>1</a:t>
                      </a:r>
                    </a:p>
                  </a:txBody>
                  <a:tcPr/>
                </a:tc>
                <a:tc>
                  <a:txBody>
                    <a:bodyPr/>
                    <a:lstStyle/>
                    <a:p>
                      <a:r>
                        <a:rPr lang="de-DE" dirty="0"/>
                        <a:t>1</a:t>
                      </a:r>
                    </a:p>
                  </a:txBody>
                  <a:tcPr/>
                </a:tc>
                <a:tc>
                  <a:txBody>
                    <a:bodyPr/>
                    <a:lstStyle/>
                    <a:p>
                      <a:r>
                        <a:rPr lang="de-DE" dirty="0"/>
                        <a:t>0</a:t>
                      </a:r>
                    </a:p>
                  </a:txBody>
                  <a:tcPr/>
                </a:tc>
                <a:extLst>
                  <a:ext uri="{0D108BD9-81ED-4DB2-BD59-A6C34878D82A}">
                    <a16:rowId xmlns:a16="http://schemas.microsoft.com/office/drawing/2014/main" val="3702875325"/>
                  </a:ext>
                </a:extLst>
              </a:tr>
            </a:tbl>
          </a:graphicData>
        </a:graphic>
      </p:graphicFrame>
      <p:graphicFrame>
        <p:nvGraphicFramePr>
          <p:cNvPr id="66" name="Tabelle 65">
            <a:extLst>
              <a:ext uri="{FF2B5EF4-FFF2-40B4-BE49-F238E27FC236}">
                <a16:creationId xmlns:a16="http://schemas.microsoft.com/office/drawing/2014/main" id="{15981E45-86BB-4DCB-9DD7-AD61FDFFAA8F}"/>
              </a:ext>
            </a:extLst>
          </p:cNvPr>
          <p:cNvGraphicFramePr>
            <a:graphicFrameLocks noGrp="1"/>
          </p:cNvGraphicFramePr>
          <p:nvPr>
            <p:extLst>
              <p:ext uri="{D42A27DB-BD31-4B8C-83A1-F6EECF244321}">
                <p14:modId xmlns:p14="http://schemas.microsoft.com/office/powerpoint/2010/main" val="2076387337"/>
              </p:ext>
            </p:extLst>
          </p:nvPr>
        </p:nvGraphicFramePr>
        <p:xfrm>
          <a:off x="7556482" y="4917275"/>
          <a:ext cx="1333845" cy="1828800"/>
        </p:xfrm>
        <a:graphic>
          <a:graphicData uri="http://schemas.openxmlformats.org/drawingml/2006/table">
            <a:tbl>
              <a:tblPr firstRow="1" bandRow="1">
                <a:tableStyleId>{5C22544A-7EE6-4342-B048-85BDC9FD1C3A}</a:tableStyleId>
              </a:tblPr>
              <a:tblGrid>
                <a:gridCol w="444615">
                  <a:extLst>
                    <a:ext uri="{9D8B030D-6E8A-4147-A177-3AD203B41FA5}">
                      <a16:colId xmlns:a16="http://schemas.microsoft.com/office/drawing/2014/main" val="1326998736"/>
                    </a:ext>
                  </a:extLst>
                </a:gridCol>
                <a:gridCol w="444615">
                  <a:extLst>
                    <a:ext uri="{9D8B030D-6E8A-4147-A177-3AD203B41FA5}">
                      <a16:colId xmlns:a16="http://schemas.microsoft.com/office/drawing/2014/main" val="204593408"/>
                    </a:ext>
                  </a:extLst>
                </a:gridCol>
                <a:gridCol w="444615">
                  <a:extLst>
                    <a:ext uri="{9D8B030D-6E8A-4147-A177-3AD203B41FA5}">
                      <a16:colId xmlns:a16="http://schemas.microsoft.com/office/drawing/2014/main" val="2164548512"/>
                    </a:ext>
                  </a:extLst>
                </a:gridCol>
              </a:tblGrid>
              <a:tr h="235206">
                <a:tc>
                  <a:txBody>
                    <a:bodyPr/>
                    <a:lstStyle/>
                    <a:p>
                      <a:r>
                        <a:rPr lang="de-DE" dirty="0"/>
                        <a:t>A</a:t>
                      </a:r>
                    </a:p>
                  </a:txBody>
                  <a:tcPr/>
                </a:tc>
                <a:tc>
                  <a:txBody>
                    <a:bodyPr/>
                    <a:lstStyle/>
                    <a:p>
                      <a:r>
                        <a:rPr lang="de-DE" dirty="0"/>
                        <a:t>B</a:t>
                      </a:r>
                    </a:p>
                  </a:txBody>
                  <a:tcPr/>
                </a:tc>
                <a:tc>
                  <a:txBody>
                    <a:bodyPr/>
                    <a:lstStyle/>
                    <a:p>
                      <a:r>
                        <a:rPr lang="de-DE" dirty="0"/>
                        <a:t>C</a:t>
                      </a:r>
                    </a:p>
                  </a:txBody>
                  <a:tcPr/>
                </a:tc>
                <a:extLst>
                  <a:ext uri="{0D108BD9-81ED-4DB2-BD59-A6C34878D82A}">
                    <a16:rowId xmlns:a16="http://schemas.microsoft.com/office/drawing/2014/main" val="2430648190"/>
                  </a:ext>
                </a:extLst>
              </a:tr>
              <a:tr h="235206">
                <a:tc>
                  <a:txBody>
                    <a:bodyPr/>
                    <a:lstStyle/>
                    <a:p>
                      <a:r>
                        <a:rPr lang="de-DE" dirty="0"/>
                        <a:t>0</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949745176"/>
                  </a:ext>
                </a:extLst>
              </a:tr>
              <a:tr h="235206">
                <a:tc>
                  <a:txBody>
                    <a:bodyPr/>
                    <a:lstStyle/>
                    <a:p>
                      <a:r>
                        <a:rPr lang="de-DE" dirty="0"/>
                        <a:t>0</a:t>
                      </a:r>
                    </a:p>
                  </a:txBody>
                  <a:tcPr/>
                </a:tc>
                <a:tc>
                  <a:txBody>
                    <a:bodyPr/>
                    <a:lstStyle/>
                    <a:p>
                      <a:r>
                        <a:rPr lang="de-DE" dirty="0"/>
                        <a:t>1</a:t>
                      </a:r>
                    </a:p>
                  </a:txBody>
                  <a:tcPr/>
                </a:tc>
                <a:tc>
                  <a:txBody>
                    <a:bodyPr/>
                    <a:lstStyle/>
                    <a:p>
                      <a:r>
                        <a:rPr lang="de-DE" dirty="0"/>
                        <a:t>1</a:t>
                      </a:r>
                    </a:p>
                  </a:txBody>
                  <a:tcPr/>
                </a:tc>
                <a:extLst>
                  <a:ext uri="{0D108BD9-81ED-4DB2-BD59-A6C34878D82A}">
                    <a16:rowId xmlns:a16="http://schemas.microsoft.com/office/drawing/2014/main" val="578820028"/>
                  </a:ext>
                </a:extLst>
              </a:tr>
              <a:tr h="235206">
                <a:tc>
                  <a:txBody>
                    <a:bodyPr/>
                    <a:lstStyle/>
                    <a:p>
                      <a:r>
                        <a:rPr lang="de-DE" dirty="0"/>
                        <a:t>1</a:t>
                      </a:r>
                    </a:p>
                  </a:txBody>
                  <a:tcPr/>
                </a:tc>
                <a:tc>
                  <a:txBody>
                    <a:bodyPr/>
                    <a:lstStyle/>
                    <a:p>
                      <a:r>
                        <a:rPr lang="de-DE" dirty="0"/>
                        <a:t>0</a:t>
                      </a:r>
                    </a:p>
                  </a:txBody>
                  <a:tcPr/>
                </a:tc>
                <a:tc>
                  <a:txBody>
                    <a:bodyPr/>
                    <a:lstStyle/>
                    <a:p>
                      <a:r>
                        <a:rPr lang="de-DE" dirty="0"/>
                        <a:t>1</a:t>
                      </a:r>
                    </a:p>
                  </a:txBody>
                  <a:tcPr/>
                </a:tc>
                <a:extLst>
                  <a:ext uri="{0D108BD9-81ED-4DB2-BD59-A6C34878D82A}">
                    <a16:rowId xmlns:a16="http://schemas.microsoft.com/office/drawing/2014/main" val="1866682704"/>
                  </a:ext>
                </a:extLst>
              </a:tr>
              <a:tr h="235206">
                <a:tc>
                  <a:txBody>
                    <a:bodyPr/>
                    <a:lstStyle/>
                    <a:p>
                      <a:r>
                        <a:rPr lang="de-DE" dirty="0"/>
                        <a:t>1</a:t>
                      </a:r>
                    </a:p>
                  </a:txBody>
                  <a:tcPr/>
                </a:tc>
                <a:tc>
                  <a:txBody>
                    <a:bodyPr/>
                    <a:lstStyle/>
                    <a:p>
                      <a:r>
                        <a:rPr lang="de-DE" dirty="0"/>
                        <a:t>1</a:t>
                      </a:r>
                    </a:p>
                  </a:txBody>
                  <a:tcPr/>
                </a:tc>
                <a:tc>
                  <a:txBody>
                    <a:bodyPr/>
                    <a:lstStyle/>
                    <a:p>
                      <a:r>
                        <a:rPr lang="de-DE" dirty="0"/>
                        <a:t>0</a:t>
                      </a:r>
                    </a:p>
                  </a:txBody>
                  <a:tcPr/>
                </a:tc>
                <a:extLst>
                  <a:ext uri="{0D108BD9-81ED-4DB2-BD59-A6C34878D82A}">
                    <a16:rowId xmlns:a16="http://schemas.microsoft.com/office/drawing/2014/main" val="3702875325"/>
                  </a:ext>
                </a:extLst>
              </a:tr>
            </a:tbl>
          </a:graphicData>
        </a:graphic>
      </p:graphicFrame>
      <p:graphicFrame>
        <p:nvGraphicFramePr>
          <p:cNvPr id="67" name="Tabelle 66">
            <a:extLst>
              <a:ext uri="{FF2B5EF4-FFF2-40B4-BE49-F238E27FC236}">
                <a16:creationId xmlns:a16="http://schemas.microsoft.com/office/drawing/2014/main" id="{07997E5A-80D0-4C25-AC6A-72290A4E49E6}"/>
              </a:ext>
            </a:extLst>
          </p:cNvPr>
          <p:cNvGraphicFramePr>
            <a:graphicFrameLocks noGrp="1"/>
          </p:cNvGraphicFramePr>
          <p:nvPr>
            <p:extLst>
              <p:ext uri="{D42A27DB-BD31-4B8C-83A1-F6EECF244321}">
                <p14:modId xmlns:p14="http://schemas.microsoft.com/office/powerpoint/2010/main" val="2191655267"/>
              </p:ext>
            </p:extLst>
          </p:nvPr>
        </p:nvGraphicFramePr>
        <p:xfrm>
          <a:off x="10309570" y="4917275"/>
          <a:ext cx="1333845" cy="1828800"/>
        </p:xfrm>
        <a:graphic>
          <a:graphicData uri="http://schemas.openxmlformats.org/drawingml/2006/table">
            <a:tbl>
              <a:tblPr firstRow="1" bandRow="1">
                <a:tableStyleId>{5C22544A-7EE6-4342-B048-85BDC9FD1C3A}</a:tableStyleId>
              </a:tblPr>
              <a:tblGrid>
                <a:gridCol w="444615">
                  <a:extLst>
                    <a:ext uri="{9D8B030D-6E8A-4147-A177-3AD203B41FA5}">
                      <a16:colId xmlns:a16="http://schemas.microsoft.com/office/drawing/2014/main" val="1326998736"/>
                    </a:ext>
                  </a:extLst>
                </a:gridCol>
                <a:gridCol w="444615">
                  <a:extLst>
                    <a:ext uri="{9D8B030D-6E8A-4147-A177-3AD203B41FA5}">
                      <a16:colId xmlns:a16="http://schemas.microsoft.com/office/drawing/2014/main" val="204593408"/>
                    </a:ext>
                  </a:extLst>
                </a:gridCol>
                <a:gridCol w="444615">
                  <a:extLst>
                    <a:ext uri="{9D8B030D-6E8A-4147-A177-3AD203B41FA5}">
                      <a16:colId xmlns:a16="http://schemas.microsoft.com/office/drawing/2014/main" val="2164548512"/>
                    </a:ext>
                  </a:extLst>
                </a:gridCol>
              </a:tblGrid>
              <a:tr h="235206">
                <a:tc>
                  <a:txBody>
                    <a:bodyPr/>
                    <a:lstStyle/>
                    <a:p>
                      <a:r>
                        <a:rPr lang="de-DE" dirty="0"/>
                        <a:t>A</a:t>
                      </a:r>
                    </a:p>
                  </a:txBody>
                  <a:tcPr/>
                </a:tc>
                <a:tc>
                  <a:txBody>
                    <a:bodyPr/>
                    <a:lstStyle/>
                    <a:p>
                      <a:r>
                        <a:rPr lang="de-DE" dirty="0"/>
                        <a:t>B</a:t>
                      </a:r>
                    </a:p>
                  </a:txBody>
                  <a:tcPr/>
                </a:tc>
                <a:tc>
                  <a:txBody>
                    <a:bodyPr/>
                    <a:lstStyle/>
                    <a:p>
                      <a:r>
                        <a:rPr lang="de-DE" dirty="0"/>
                        <a:t>C</a:t>
                      </a:r>
                    </a:p>
                  </a:txBody>
                  <a:tcPr/>
                </a:tc>
                <a:extLst>
                  <a:ext uri="{0D108BD9-81ED-4DB2-BD59-A6C34878D82A}">
                    <a16:rowId xmlns:a16="http://schemas.microsoft.com/office/drawing/2014/main" val="2430648190"/>
                  </a:ext>
                </a:extLst>
              </a:tr>
              <a:tr h="235206">
                <a:tc>
                  <a:txBody>
                    <a:bodyPr/>
                    <a:lstStyle/>
                    <a:p>
                      <a:r>
                        <a:rPr lang="de-DE" dirty="0"/>
                        <a:t>0</a:t>
                      </a:r>
                    </a:p>
                  </a:txBody>
                  <a:tcPr/>
                </a:tc>
                <a:tc>
                  <a:txBody>
                    <a:bodyPr/>
                    <a:lstStyle/>
                    <a:p>
                      <a:r>
                        <a:rPr lang="de-DE" dirty="0"/>
                        <a:t>0</a:t>
                      </a:r>
                    </a:p>
                  </a:txBody>
                  <a:tcPr/>
                </a:tc>
                <a:tc>
                  <a:txBody>
                    <a:bodyPr/>
                    <a:lstStyle/>
                    <a:p>
                      <a:r>
                        <a:rPr lang="de-DE" dirty="0"/>
                        <a:t>1</a:t>
                      </a:r>
                    </a:p>
                  </a:txBody>
                  <a:tcPr/>
                </a:tc>
                <a:extLst>
                  <a:ext uri="{0D108BD9-81ED-4DB2-BD59-A6C34878D82A}">
                    <a16:rowId xmlns:a16="http://schemas.microsoft.com/office/drawing/2014/main" val="949745176"/>
                  </a:ext>
                </a:extLst>
              </a:tr>
              <a:tr h="235206">
                <a:tc>
                  <a:txBody>
                    <a:bodyPr/>
                    <a:lstStyle/>
                    <a:p>
                      <a:r>
                        <a:rPr lang="de-DE" dirty="0"/>
                        <a:t>0</a:t>
                      </a:r>
                    </a:p>
                  </a:txBody>
                  <a:tcPr/>
                </a:tc>
                <a:tc>
                  <a:txBody>
                    <a:bodyPr/>
                    <a:lstStyle/>
                    <a:p>
                      <a:r>
                        <a:rPr lang="de-DE" dirty="0"/>
                        <a:t>1</a:t>
                      </a:r>
                    </a:p>
                  </a:txBody>
                  <a:tcPr/>
                </a:tc>
                <a:tc>
                  <a:txBody>
                    <a:bodyPr/>
                    <a:lstStyle/>
                    <a:p>
                      <a:r>
                        <a:rPr lang="de-DE" dirty="0"/>
                        <a:t>0</a:t>
                      </a:r>
                    </a:p>
                  </a:txBody>
                  <a:tcPr/>
                </a:tc>
                <a:extLst>
                  <a:ext uri="{0D108BD9-81ED-4DB2-BD59-A6C34878D82A}">
                    <a16:rowId xmlns:a16="http://schemas.microsoft.com/office/drawing/2014/main" val="578820028"/>
                  </a:ext>
                </a:extLst>
              </a:tr>
              <a:tr h="235206">
                <a:tc>
                  <a:txBody>
                    <a:bodyPr/>
                    <a:lstStyle/>
                    <a:p>
                      <a:r>
                        <a:rPr lang="de-DE" dirty="0"/>
                        <a:t>1</a:t>
                      </a:r>
                    </a:p>
                  </a:txBody>
                  <a:tcPr/>
                </a:tc>
                <a:tc>
                  <a:txBody>
                    <a:bodyPr/>
                    <a:lstStyle/>
                    <a:p>
                      <a:r>
                        <a:rPr lang="de-DE" dirty="0"/>
                        <a:t>0</a:t>
                      </a:r>
                    </a:p>
                  </a:txBody>
                  <a:tcPr/>
                </a:tc>
                <a:tc>
                  <a:txBody>
                    <a:bodyPr/>
                    <a:lstStyle/>
                    <a:p>
                      <a:r>
                        <a:rPr lang="de-DE" dirty="0"/>
                        <a:t>0</a:t>
                      </a:r>
                    </a:p>
                  </a:txBody>
                  <a:tcPr/>
                </a:tc>
                <a:extLst>
                  <a:ext uri="{0D108BD9-81ED-4DB2-BD59-A6C34878D82A}">
                    <a16:rowId xmlns:a16="http://schemas.microsoft.com/office/drawing/2014/main" val="1866682704"/>
                  </a:ext>
                </a:extLst>
              </a:tr>
              <a:tr h="235206">
                <a:tc>
                  <a:txBody>
                    <a:bodyPr/>
                    <a:lstStyle/>
                    <a:p>
                      <a:r>
                        <a:rPr lang="de-DE" dirty="0"/>
                        <a:t>1</a:t>
                      </a:r>
                    </a:p>
                  </a:txBody>
                  <a:tcPr/>
                </a:tc>
                <a:tc>
                  <a:txBody>
                    <a:bodyPr/>
                    <a:lstStyle/>
                    <a:p>
                      <a:r>
                        <a:rPr lang="de-DE" dirty="0"/>
                        <a:t>1</a:t>
                      </a:r>
                    </a:p>
                  </a:txBody>
                  <a:tcPr/>
                </a:tc>
                <a:tc>
                  <a:txBody>
                    <a:bodyPr/>
                    <a:lstStyle/>
                    <a:p>
                      <a:r>
                        <a:rPr lang="de-DE" dirty="0"/>
                        <a:t>1</a:t>
                      </a:r>
                    </a:p>
                  </a:txBody>
                  <a:tcPr/>
                </a:tc>
                <a:extLst>
                  <a:ext uri="{0D108BD9-81ED-4DB2-BD59-A6C34878D82A}">
                    <a16:rowId xmlns:a16="http://schemas.microsoft.com/office/drawing/2014/main" val="3702875325"/>
                  </a:ext>
                </a:extLst>
              </a:tr>
            </a:tbl>
          </a:graphicData>
        </a:graphic>
      </p:graphicFrame>
      <p:sp>
        <p:nvSpPr>
          <p:cNvPr id="68" name="Textfeld 67">
            <a:extLst>
              <a:ext uri="{FF2B5EF4-FFF2-40B4-BE49-F238E27FC236}">
                <a16:creationId xmlns:a16="http://schemas.microsoft.com/office/drawing/2014/main" id="{1EC2B63F-89B8-4E13-B55E-12543847CDB2}"/>
              </a:ext>
            </a:extLst>
          </p:cNvPr>
          <p:cNvSpPr txBox="1"/>
          <p:nvPr/>
        </p:nvSpPr>
        <p:spPr>
          <a:xfrm>
            <a:off x="2235880" y="4171712"/>
            <a:ext cx="888385" cy="369332"/>
          </a:xfrm>
          <a:prstGeom prst="rect">
            <a:avLst/>
          </a:prstGeom>
          <a:noFill/>
        </p:spPr>
        <p:txBody>
          <a:bodyPr wrap="none" rtlCol="0">
            <a:spAutoFit/>
          </a:bodyPr>
          <a:lstStyle/>
          <a:p>
            <a:r>
              <a:rPr lang="de-DE" dirty="0">
                <a:sym typeface="Symbol" panose="05050102010706020507" pitchFamily="18" charset="2"/>
              </a:rPr>
              <a:t></a:t>
            </a:r>
            <a:r>
              <a:rPr lang="de-DE" dirty="0"/>
              <a:t>(A</a:t>
            </a:r>
            <a:r>
              <a:rPr lang="de-DE" dirty="0">
                <a:sym typeface="Symbol" panose="05050102010706020507" pitchFamily="18" charset="2"/>
              </a:rPr>
              <a:t></a:t>
            </a:r>
            <a:r>
              <a:rPr lang="de-DE" dirty="0"/>
              <a:t>B)</a:t>
            </a:r>
          </a:p>
        </p:txBody>
      </p:sp>
      <p:sp>
        <p:nvSpPr>
          <p:cNvPr id="69" name="Textfeld 68">
            <a:extLst>
              <a:ext uri="{FF2B5EF4-FFF2-40B4-BE49-F238E27FC236}">
                <a16:creationId xmlns:a16="http://schemas.microsoft.com/office/drawing/2014/main" id="{691B881C-D8A1-41A5-8AF6-CC096CECDB5D}"/>
              </a:ext>
            </a:extLst>
          </p:cNvPr>
          <p:cNvSpPr txBox="1"/>
          <p:nvPr/>
        </p:nvSpPr>
        <p:spPr>
          <a:xfrm>
            <a:off x="4886704" y="4171539"/>
            <a:ext cx="888385" cy="369332"/>
          </a:xfrm>
          <a:prstGeom prst="rect">
            <a:avLst/>
          </a:prstGeom>
          <a:noFill/>
        </p:spPr>
        <p:txBody>
          <a:bodyPr wrap="none" rtlCol="0">
            <a:spAutoFit/>
          </a:bodyPr>
          <a:lstStyle/>
          <a:p>
            <a:r>
              <a:rPr lang="de-DE" dirty="0">
                <a:sym typeface="Symbol" panose="05050102010706020507" pitchFamily="18" charset="2"/>
              </a:rPr>
              <a:t></a:t>
            </a:r>
            <a:r>
              <a:rPr lang="de-DE" dirty="0"/>
              <a:t>(A</a:t>
            </a:r>
            <a:r>
              <a:rPr lang="de-DE" dirty="0">
                <a:sym typeface="Symbol" panose="05050102010706020507" pitchFamily="18" charset="2"/>
              </a:rPr>
              <a:t></a:t>
            </a:r>
            <a:r>
              <a:rPr lang="de-DE" dirty="0"/>
              <a:t>B)</a:t>
            </a:r>
          </a:p>
        </p:txBody>
      </p:sp>
      <p:sp>
        <p:nvSpPr>
          <p:cNvPr id="71" name="Textfeld 70">
            <a:extLst>
              <a:ext uri="{FF2B5EF4-FFF2-40B4-BE49-F238E27FC236}">
                <a16:creationId xmlns:a16="http://schemas.microsoft.com/office/drawing/2014/main" id="{A89828FC-FE54-4930-BC65-F32EB166B2AE}"/>
              </a:ext>
            </a:extLst>
          </p:cNvPr>
          <p:cNvSpPr txBox="1"/>
          <p:nvPr/>
        </p:nvSpPr>
        <p:spPr>
          <a:xfrm>
            <a:off x="7149615" y="4171712"/>
            <a:ext cx="2101857" cy="369332"/>
          </a:xfrm>
          <a:prstGeom prst="rect">
            <a:avLst/>
          </a:prstGeom>
          <a:noFill/>
        </p:spPr>
        <p:txBody>
          <a:bodyPr wrap="none" rtlCol="0">
            <a:spAutoFit/>
          </a:bodyPr>
          <a:lstStyle/>
          <a:p>
            <a:r>
              <a:rPr lang="de-DE" dirty="0"/>
              <a:t>(</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B) </a:t>
            </a:r>
            <a:r>
              <a:rPr lang="de-DE" dirty="0">
                <a:sym typeface="Symbol" panose="05050102010706020507" pitchFamily="18" charset="2"/>
              </a:rPr>
              <a:t> </a:t>
            </a:r>
            <a:r>
              <a:rPr lang="de-DE" dirty="0"/>
              <a:t>(A </a:t>
            </a:r>
            <a:r>
              <a:rPr lang="de-DE" dirty="0">
                <a:sym typeface="Symbol" panose="05050102010706020507" pitchFamily="18" charset="2"/>
              </a:rPr>
              <a:t>  </a:t>
            </a:r>
            <a:r>
              <a:rPr lang="de-DE" dirty="0"/>
              <a:t>B)</a:t>
            </a:r>
          </a:p>
        </p:txBody>
      </p:sp>
      <p:sp>
        <p:nvSpPr>
          <p:cNvPr id="73" name="Textfeld 72">
            <a:extLst>
              <a:ext uri="{FF2B5EF4-FFF2-40B4-BE49-F238E27FC236}">
                <a16:creationId xmlns:a16="http://schemas.microsoft.com/office/drawing/2014/main" id="{EB99919D-646C-4B2D-B5CE-9A6B8F2A7429}"/>
              </a:ext>
            </a:extLst>
          </p:cNvPr>
          <p:cNvSpPr txBox="1"/>
          <p:nvPr/>
        </p:nvSpPr>
        <p:spPr>
          <a:xfrm>
            <a:off x="9734789" y="4171539"/>
            <a:ext cx="2408032" cy="369332"/>
          </a:xfrm>
          <a:prstGeom prst="rect">
            <a:avLst/>
          </a:prstGeom>
          <a:noFill/>
        </p:spPr>
        <p:txBody>
          <a:bodyPr wrap="none" rtlCol="0">
            <a:spAutoFit/>
          </a:bodyPr>
          <a:lstStyle/>
          <a:p>
            <a:r>
              <a:rPr lang="de-DE" dirty="0">
                <a:sym typeface="Symbol" panose="05050102010706020507" pitchFamily="18" charset="2"/>
              </a:rPr>
              <a:t>(</a:t>
            </a:r>
            <a:r>
              <a:rPr lang="de-DE" dirty="0"/>
              <a:t>(</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B) </a:t>
            </a:r>
            <a:r>
              <a:rPr lang="de-DE" dirty="0">
                <a:sym typeface="Symbol" panose="05050102010706020507" pitchFamily="18" charset="2"/>
              </a:rPr>
              <a:t> </a:t>
            </a:r>
            <a:r>
              <a:rPr lang="de-DE" dirty="0"/>
              <a:t>(A </a:t>
            </a:r>
            <a:r>
              <a:rPr lang="de-DE" dirty="0">
                <a:sym typeface="Symbol" panose="05050102010706020507" pitchFamily="18" charset="2"/>
              </a:rPr>
              <a:t>  </a:t>
            </a:r>
            <a:r>
              <a:rPr lang="de-DE" dirty="0"/>
              <a:t>B))</a:t>
            </a:r>
          </a:p>
        </p:txBody>
      </p:sp>
      <p:grpSp>
        <p:nvGrpSpPr>
          <p:cNvPr id="75" name="Gruppieren 74">
            <a:extLst>
              <a:ext uri="{FF2B5EF4-FFF2-40B4-BE49-F238E27FC236}">
                <a16:creationId xmlns:a16="http://schemas.microsoft.com/office/drawing/2014/main" id="{FA460C8C-D3EC-4090-BBDE-7C6A9789A613}"/>
              </a:ext>
            </a:extLst>
          </p:cNvPr>
          <p:cNvGrpSpPr/>
          <p:nvPr/>
        </p:nvGrpSpPr>
        <p:grpSpPr>
          <a:xfrm>
            <a:off x="2273577" y="1744551"/>
            <a:ext cx="1177846" cy="612648"/>
            <a:chOff x="2729975" y="1678015"/>
            <a:chExt cx="1177846" cy="612648"/>
          </a:xfrm>
        </p:grpSpPr>
        <p:sp>
          <p:nvSpPr>
            <p:cNvPr id="18" name="Freihandform: Form 17">
              <a:extLst>
                <a:ext uri="{FF2B5EF4-FFF2-40B4-BE49-F238E27FC236}">
                  <a16:creationId xmlns:a16="http://schemas.microsoft.com/office/drawing/2014/main" id="{B227BC91-6A68-4D34-9002-D37D2AA8D71D}"/>
                </a:ext>
              </a:extLst>
            </p:cNvPr>
            <p:cNvSpPr/>
            <p:nvPr/>
          </p:nvSpPr>
          <p:spPr>
            <a:xfrm>
              <a:off x="2729975" y="1799672"/>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reihandform: Form 18">
              <a:extLst>
                <a:ext uri="{FF2B5EF4-FFF2-40B4-BE49-F238E27FC236}">
                  <a16:creationId xmlns:a16="http://schemas.microsoft.com/office/drawing/2014/main" id="{AEEF49A9-057C-4DB0-B985-85736E3E833D}"/>
                </a:ext>
              </a:extLst>
            </p:cNvPr>
            <p:cNvSpPr/>
            <p:nvPr/>
          </p:nvSpPr>
          <p:spPr>
            <a:xfrm>
              <a:off x="2729975" y="2178574"/>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reihandform: Form 19">
              <a:extLst>
                <a:ext uri="{FF2B5EF4-FFF2-40B4-BE49-F238E27FC236}">
                  <a16:creationId xmlns:a16="http://schemas.microsoft.com/office/drawing/2014/main" id="{39B1DCFC-C668-45C3-A3AD-F4C28539D139}"/>
                </a:ext>
              </a:extLst>
            </p:cNvPr>
            <p:cNvSpPr/>
            <p:nvPr/>
          </p:nvSpPr>
          <p:spPr>
            <a:xfrm>
              <a:off x="3689708" y="201118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B6FDAE05-1CE2-48A5-AD52-684089161320}"/>
                </a:ext>
              </a:extLst>
            </p:cNvPr>
            <p:cNvSpPr/>
            <p:nvPr/>
          </p:nvSpPr>
          <p:spPr>
            <a:xfrm>
              <a:off x="3545498" y="1948262"/>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1" name="Flussdiagramm: Verzögerung 20">
              <a:extLst>
                <a:ext uri="{FF2B5EF4-FFF2-40B4-BE49-F238E27FC236}">
                  <a16:creationId xmlns:a16="http://schemas.microsoft.com/office/drawing/2014/main" id="{E66BA899-9EA9-4AC2-9749-69884E33CBF8}"/>
                </a:ext>
              </a:extLst>
            </p:cNvPr>
            <p:cNvSpPr/>
            <p:nvPr/>
          </p:nvSpPr>
          <p:spPr>
            <a:xfrm>
              <a:off x="2926934" y="167801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grpSp>
        <p:nvGrpSpPr>
          <p:cNvPr id="103" name="Gruppieren 102">
            <a:extLst>
              <a:ext uri="{FF2B5EF4-FFF2-40B4-BE49-F238E27FC236}">
                <a16:creationId xmlns:a16="http://schemas.microsoft.com/office/drawing/2014/main" id="{BEE7AF69-413D-4114-B0EE-3BA9400EF0EB}"/>
              </a:ext>
            </a:extLst>
          </p:cNvPr>
          <p:cNvGrpSpPr/>
          <p:nvPr/>
        </p:nvGrpSpPr>
        <p:grpSpPr>
          <a:xfrm>
            <a:off x="1901900" y="2732446"/>
            <a:ext cx="1871845" cy="939567"/>
            <a:chOff x="1901900" y="2741155"/>
            <a:chExt cx="1871845" cy="939567"/>
          </a:xfrm>
        </p:grpSpPr>
        <p:sp>
          <p:nvSpPr>
            <p:cNvPr id="86" name="Freihandform: Form 85">
              <a:extLst>
                <a:ext uri="{FF2B5EF4-FFF2-40B4-BE49-F238E27FC236}">
                  <a16:creationId xmlns:a16="http://schemas.microsoft.com/office/drawing/2014/main" id="{6DFA4FA1-130A-42CD-9E10-5EFC65BCBAE4}"/>
                </a:ext>
              </a:extLst>
            </p:cNvPr>
            <p:cNvSpPr/>
            <p:nvPr/>
          </p:nvSpPr>
          <p:spPr>
            <a:xfrm>
              <a:off x="1901900" y="293421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Freihandform: Form 86">
              <a:extLst>
                <a:ext uri="{FF2B5EF4-FFF2-40B4-BE49-F238E27FC236}">
                  <a16:creationId xmlns:a16="http://schemas.microsoft.com/office/drawing/2014/main" id="{0CFC1D1C-E552-4BD3-9FE8-70BA3FF5F5DC}"/>
                </a:ext>
              </a:extLst>
            </p:cNvPr>
            <p:cNvSpPr/>
            <p:nvPr/>
          </p:nvSpPr>
          <p:spPr>
            <a:xfrm>
              <a:off x="1901900" y="3486388"/>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87">
              <a:extLst>
                <a:ext uri="{FF2B5EF4-FFF2-40B4-BE49-F238E27FC236}">
                  <a16:creationId xmlns:a16="http://schemas.microsoft.com/office/drawing/2014/main" id="{813013CC-6D28-45E0-A2EC-C7F69D02721E}"/>
                </a:ext>
              </a:extLst>
            </p:cNvPr>
            <p:cNvSpPr/>
            <p:nvPr/>
          </p:nvSpPr>
          <p:spPr>
            <a:xfrm>
              <a:off x="2099861" y="2741155"/>
              <a:ext cx="1333846" cy="9395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rPr>
                <a:t>&amp;</a:t>
              </a:r>
            </a:p>
          </p:txBody>
        </p:sp>
        <p:sp>
          <p:nvSpPr>
            <p:cNvPr id="89" name="Freihandform: Form 88">
              <a:extLst>
                <a:ext uri="{FF2B5EF4-FFF2-40B4-BE49-F238E27FC236}">
                  <a16:creationId xmlns:a16="http://schemas.microsoft.com/office/drawing/2014/main" id="{0468571E-F94E-4D2B-8F91-1CA83D2F2DF5}"/>
                </a:ext>
              </a:extLst>
            </p:cNvPr>
            <p:cNvSpPr/>
            <p:nvPr/>
          </p:nvSpPr>
          <p:spPr>
            <a:xfrm>
              <a:off x="3555632" y="3212890"/>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Ellipse 99">
              <a:extLst>
                <a:ext uri="{FF2B5EF4-FFF2-40B4-BE49-F238E27FC236}">
                  <a16:creationId xmlns:a16="http://schemas.microsoft.com/office/drawing/2014/main" id="{258E7EF2-4275-43A2-A0D6-22364186F422}"/>
                </a:ext>
              </a:extLst>
            </p:cNvPr>
            <p:cNvSpPr/>
            <p:nvPr/>
          </p:nvSpPr>
          <p:spPr>
            <a:xfrm>
              <a:off x="3448435" y="3140468"/>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grpSp>
      <p:grpSp>
        <p:nvGrpSpPr>
          <p:cNvPr id="102" name="Gruppieren 101">
            <a:extLst>
              <a:ext uri="{FF2B5EF4-FFF2-40B4-BE49-F238E27FC236}">
                <a16:creationId xmlns:a16="http://schemas.microsoft.com/office/drawing/2014/main" id="{0B974F94-8843-43BE-AFA8-84FBDF46FAF9}"/>
              </a:ext>
            </a:extLst>
          </p:cNvPr>
          <p:cNvGrpSpPr/>
          <p:nvPr/>
        </p:nvGrpSpPr>
        <p:grpSpPr>
          <a:xfrm>
            <a:off x="4691788" y="2732446"/>
            <a:ext cx="1897969" cy="939567"/>
            <a:chOff x="4757803" y="2733603"/>
            <a:chExt cx="1897969" cy="939567"/>
          </a:xfrm>
        </p:grpSpPr>
        <p:sp>
          <p:nvSpPr>
            <p:cNvPr id="91" name="Freihandform: Form 90">
              <a:extLst>
                <a:ext uri="{FF2B5EF4-FFF2-40B4-BE49-F238E27FC236}">
                  <a16:creationId xmlns:a16="http://schemas.microsoft.com/office/drawing/2014/main" id="{E8FCED7E-8F0E-4018-B41A-EF9665027205}"/>
                </a:ext>
              </a:extLst>
            </p:cNvPr>
            <p:cNvSpPr/>
            <p:nvPr/>
          </p:nvSpPr>
          <p:spPr>
            <a:xfrm>
              <a:off x="4757803" y="2926658"/>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Freihandform: Form 91">
              <a:extLst>
                <a:ext uri="{FF2B5EF4-FFF2-40B4-BE49-F238E27FC236}">
                  <a16:creationId xmlns:a16="http://schemas.microsoft.com/office/drawing/2014/main" id="{8603B445-E6B0-4A09-9286-2E7B263BE0B8}"/>
                </a:ext>
              </a:extLst>
            </p:cNvPr>
            <p:cNvSpPr/>
            <p:nvPr/>
          </p:nvSpPr>
          <p:spPr>
            <a:xfrm>
              <a:off x="4757803" y="3478836"/>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Rechteck 92">
              <a:extLst>
                <a:ext uri="{FF2B5EF4-FFF2-40B4-BE49-F238E27FC236}">
                  <a16:creationId xmlns:a16="http://schemas.microsoft.com/office/drawing/2014/main" id="{C2381504-B6AC-4CCD-A7F1-DC6BED3D59F4}"/>
                </a:ext>
              </a:extLst>
            </p:cNvPr>
            <p:cNvSpPr/>
            <p:nvPr/>
          </p:nvSpPr>
          <p:spPr>
            <a:xfrm>
              <a:off x="4955764" y="2733603"/>
              <a:ext cx="1333846" cy="9395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sym typeface="Symbol" panose="05050102010706020507" pitchFamily="18" charset="2"/>
                </a:rPr>
                <a:t>1</a:t>
              </a:r>
              <a:endParaRPr lang="de-DE" dirty="0">
                <a:solidFill>
                  <a:schemeClr val="tx1"/>
                </a:solidFill>
              </a:endParaRPr>
            </a:p>
          </p:txBody>
        </p:sp>
        <p:sp>
          <p:nvSpPr>
            <p:cNvPr id="94" name="Freihandform: Form 93">
              <a:extLst>
                <a:ext uri="{FF2B5EF4-FFF2-40B4-BE49-F238E27FC236}">
                  <a16:creationId xmlns:a16="http://schemas.microsoft.com/office/drawing/2014/main" id="{0CFF89A3-677B-467F-8EC1-7F2215804717}"/>
                </a:ext>
              </a:extLst>
            </p:cNvPr>
            <p:cNvSpPr/>
            <p:nvPr/>
          </p:nvSpPr>
          <p:spPr>
            <a:xfrm>
              <a:off x="6437659" y="3205338"/>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Ellipse 100">
              <a:extLst>
                <a:ext uri="{FF2B5EF4-FFF2-40B4-BE49-F238E27FC236}">
                  <a16:creationId xmlns:a16="http://schemas.microsoft.com/office/drawing/2014/main" id="{6450435F-96D3-4808-B943-8DD1EF20D756}"/>
                </a:ext>
              </a:extLst>
            </p:cNvPr>
            <p:cNvSpPr/>
            <p:nvPr/>
          </p:nvSpPr>
          <p:spPr>
            <a:xfrm>
              <a:off x="6298319" y="3148020"/>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grpSp>
      <p:grpSp>
        <p:nvGrpSpPr>
          <p:cNvPr id="104" name="Gruppieren 103">
            <a:extLst>
              <a:ext uri="{FF2B5EF4-FFF2-40B4-BE49-F238E27FC236}">
                <a16:creationId xmlns:a16="http://schemas.microsoft.com/office/drawing/2014/main" id="{334B5996-CB48-4A83-9829-00AD365735CA}"/>
              </a:ext>
            </a:extLst>
          </p:cNvPr>
          <p:cNvGrpSpPr/>
          <p:nvPr/>
        </p:nvGrpSpPr>
        <p:grpSpPr>
          <a:xfrm>
            <a:off x="7394637" y="2732446"/>
            <a:ext cx="1758628" cy="939567"/>
            <a:chOff x="4757803" y="2733603"/>
            <a:chExt cx="1758628" cy="939567"/>
          </a:xfrm>
        </p:grpSpPr>
        <p:sp>
          <p:nvSpPr>
            <p:cNvPr id="105" name="Freihandform: Form 104">
              <a:extLst>
                <a:ext uri="{FF2B5EF4-FFF2-40B4-BE49-F238E27FC236}">
                  <a16:creationId xmlns:a16="http://schemas.microsoft.com/office/drawing/2014/main" id="{2C640913-2F67-41A7-A77C-1D966036F06A}"/>
                </a:ext>
              </a:extLst>
            </p:cNvPr>
            <p:cNvSpPr/>
            <p:nvPr/>
          </p:nvSpPr>
          <p:spPr>
            <a:xfrm>
              <a:off x="4757803" y="2926658"/>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Freihandform: Form 105">
              <a:extLst>
                <a:ext uri="{FF2B5EF4-FFF2-40B4-BE49-F238E27FC236}">
                  <a16:creationId xmlns:a16="http://schemas.microsoft.com/office/drawing/2014/main" id="{DC770BE8-C19C-4AC0-B237-508CDD3F22FA}"/>
                </a:ext>
              </a:extLst>
            </p:cNvPr>
            <p:cNvSpPr/>
            <p:nvPr/>
          </p:nvSpPr>
          <p:spPr>
            <a:xfrm>
              <a:off x="4757803" y="3478836"/>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Rechteck 106">
              <a:extLst>
                <a:ext uri="{FF2B5EF4-FFF2-40B4-BE49-F238E27FC236}">
                  <a16:creationId xmlns:a16="http://schemas.microsoft.com/office/drawing/2014/main" id="{D3AE1A39-BA81-4168-9FD7-5BF1EB26DEED}"/>
                </a:ext>
              </a:extLst>
            </p:cNvPr>
            <p:cNvSpPr/>
            <p:nvPr/>
          </p:nvSpPr>
          <p:spPr>
            <a:xfrm>
              <a:off x="4955764" y="2733603"/>
              <a:ext cx="1333846" cy="9395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sym typeface="Symbol" panose="05050102010706020507" pitchFamily="18" charset="2"/>
                </a:rPr>
                <a:t>=1</a:t>
              </a:r>
              <a:endParaRPr lang="de-DE" dirty="0">
                <a:solidFill>
                  <a:schemeClr val="tx1"/>
                </a:solidFill>
              </a:endParaRPr>
            </a:p>
          </p:txBody>
        </p:sp>
        <p:sp>
          <p:nvSpPr>
            <p:cNvPr id="108" name="Freihandform: Form 107">
              <a:extLst>
                <a:ext uri="{FF2B5EF4-FFF2-40B4-BE49-F238E27FC236}">
                  <a16:creationId xmlns:a16="http://schemas.microsoft.com/office/drawing/2014/main" id="{9E6BB665-8DBE-4094-95B9-D24B10FA9591}"/>
                </a:ext>
              </a:extLst>
            </p:cNvPr>
            <p:cNvSpPr/>
            <p:nvPr/>
          </p:nvSpPr>
          <p:spPr>
            <a:xfrm>
              <a:off x="6298318" y="3205338"/>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11" name="Gruppieren 110">
            <a:extLst>
              <a:ext uri="{FF2B5EF4-FFF2-40B4-BE49-F238E27FC236}">
                <a16:creationId xmlns:a16="http://schemas.microsoft.com/office/drawing/2014/main" id="{ED316669-E8B5-4D85-A93D-D307F19CA2C6}"/>
              </a:ext>
            </a:extLst>
          </p:cNvPr>
          <p:cNvGrpSpPr/>
          <p:nvPr/>
        </p:nvGrpSpPr>
        <p:grpSpPr>
          <a:xfrm>
            <a:off x="9989820" y="2732446"/>
            <a:ext cx="1897969" cy="939567"/>
            <a:chOff x="4757803" y="2733603"/>
            <a:chExt cx="1897969" cy="939567"/>
          </a:xfrm>
        </p:grpSpPr>
        <p:sp>
          <p:nvSpPr>
            <p:cNvPr id="112" name="Freihandform: Form 111">
              <a:extLst>
                <a:ext uri="{FF2B5EF4-FFF2-40B4-BE49-F238E27FC236}">
                  <a16:creationId xmlns:a16="http://schemas.microsoft.com/office/drawing/2014/main" id="{B4939ABF-705E-4471-9FF0-CA6984EE01E8}"/>
                </a:ext>
              </a:extLst>
            </p:cNvPr>
            <p:cNvSpPr/>
            <p:nvPr/>
          </p:nvSpPr>
          <p:spPr>
            <a:xfrm>
              <a:off x="4757803" y="2926658"/>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Freihandform: Form 112">
              <a:extLst>
                <a:ext uri="{FF2B5EF4-FFF2-40B4-BE49-F238E27FC236}">
                  <a16:creationId xmlns:a16="http://schemas.microsoft.com/office/drawing/2014/main" id="{F89105CA-8B98-4526-9DF2-74F7F615CD07}"/>
                </a:ext>
              </a:extLst>
            </p:cNvPr>
            <p:cNvSpPr/>
            <p:nvPr/>
          </p:nvSpPr>
          <p:spPr>
            <a:xfrm>
              <a:off x="4757803" y="3478836"/>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Rechteck 113">
              <a:extLst>
                <a:ext uri="{FF2B5EF4-FFF2-40B4-BE49-F238E27FC236}">
                  <a16:creationId xmlns:a16="http://schemas.microsoft.com/office/drawing/2014/main" id="{96236C32-DA94-460D-8B08-0549409B4A39}"/>
                </a:ext>
              </a:extLst>
            </p:cNvPr>
            <p:cNvSpPr/>
            <p:nvPr/>
          </p:nvSpPr>
          <p:spPr>
            <a:xfrm>
              <a:off x="4955764" y="2733603"/>
              <a:ext cx="1333846" cy="93956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solidFill>
                    <a:schemeClr val="tx1"/>
                  </a:solidFill>
                  <a:sym typeface="Symbol" panose="05050102010706020507" pitchFamily="18" charset="2"/>
                </a:rPr>
                <a:t>=1</a:t>
              </a:r>
              <a:endParaRPr lang="de-DE" dirty="0">
                <a:solidFill>
                  <a:schemeClr val="tx1"/>
                </a:solidFill>
              </a:endParaRPr>
            </a:p>
          </p:txBody>
        </p:sp>
        <p:sp>
          <p:nvSpPr>
            <p:cNvPr id="115" name="Freihandform: Form 114">
              <a:extLst>
                <a:ext uri="{FF2B5EF4-FFF2-40B4-BE49-F238E27FC236}">
                  <a16:creationId xmlns:a16="http://schemas.microsoft.com/office/drawing/2014/main" id="{7885FFC0-2EDE-4180-B4D5-C222A2B93068}"/>
                </a:ext>
              </a:extLst>
            </p:cNvPr>
            <p:cNvSpPr/>
            <p:nvPr/>
          </p:nvSpPr>
          <p:spPr>
            <a:xfrm>
              <a:off x="6437659" y="3205338"/>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Ellipse 115">
              <a:extLst>
                <a:ext uri="{FF2B5EF4-FFF2-40B4-BE49-F238E27FC236}">
                  <a16:creationId xmlns:a16="http://schemas.microsoft.com/office/drawing/2014/main" id="{6E979F1A-7F1A-4ECE-BF15-AD43FDC4F165}"/>
                </a:ext>
              </a:extLst>
            </p:cNvPr>
            <p:cNvSpPr/>
            <p:nvPr/>
          </p:nvSpPr>
          <p:spPr>
            <a:xfrm>
              <a:off x="6298319" y="3148020"/>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grpSp>
      <p:sp>
        <p:nvSpPr>
          <p:cNvPr id="117" name="Textfeld 116">
            <a:extLst>
              <a:ext uri="{FF2B5EF4-FFF2-40B4-BE49-F238E27FC236}">
                <a16:creationId xmlns:a16="http://schemas.microsoft.com/office/drawing/2014/main" id="{1D5B2896-F85C-4C72-BF5F-E26FCE5A49DD}"/>
              </a:ext>
            </a:extLst>
          </p:cNvPr>
          <p:cNvSpPr txBox="1"/>
          <p:nvPr/>
        </p:nvSpPr>
        <p:spPr>
          <a:xfrm>
            <a:off x="630742" y="1866942"/>
            <a:ext cx="955711" cy="246221"/>
          </a:xfrm>
          <a:prstGeom prst="rect">
            <a:avLst/>
          </a:prstGeom>
          <a:noFill/>
        </p:spPr>
        <p:txBody>
          <a:bodyPr wrap="none" rtlCol="0">
            <a:spAutoFit/>
          </a:bodyPr>
          <a:lstStyle/>
          <a:p>
            <a:r>
              <a:rPr lang="de-DE" sz="1000" i="1" dirty="0">
                <a:solidFill>
                  <a:schemeClr val="bg1">
                    <a:lumMod val="65000"/>
                  </a:schemeClr>
                </a:solidFill>
              </a:rPr>
              <a:t>(Amerikanisch)</a:t>
            </a:r>
          </a:p>
        </p:txBody>
      </p:sp>
      <p:sp>
        <p:nvSpPr>
          <p:cNvPr id="118" name="Textfeld 117">
            <a:extLst>
              <a:ext uri="{FF2B5EF4-FFF2-40B4-BE49-F238E27FC236}">
                <a16:creationId xmlns:a16="http://schemas.microsoft.com/office/drawing/2014/main" id="{C4A72F2F-3F67-4867-9CBD-F5DC1184F3FF}"/>
              </a:ext>
            </a:extLst>
          </p:cNvPr>
          <p:cNvSpPr txBox="1"/>
          <p:nvPr/>
        </p:nvSpPr>
        <p:spPr>
          <a:xfrm>
            <a:off x="630742" y="3204181"/>
            <a:ext cx="678391" cy="246221"/>
          </a:xfrm>
          <a:prstGeom prst="rect">
            <a:avLst/>
          </a:prstGeom>
          <a:noFill/>
        </p:spPr>
        <p:txBody>
          <a:bodyPr wrap="none" rtlCol="0">
            <a:spAutoFit/>
          </a:bodyPr>
          <a:lstStyle/>
          <a:p>
            <a:r>
              <a:rPr lang="de-DE" sz="1000" i="1" dirty="0">
                <a:solidFill>
                  <a:schemeClr val="bg1">
                    <a:lumMod val="65000"/>
                  </a:schemeClr>
                </a:solidFill>
              </a:rPr>
              <a:t>(Deutsch)</a:t>
            </a:r>
          </a:p>
        </p:txBody>
      </p:sp>
      <p:sp>
        <p:nvSpPr>
          <p:cNvPr id="119" name="Freihandform: Form 118">
            <a:extLst>
              <a:ext uri="{FF2B5EF4-FFF2-40B4-BE49-F238E27FC236}">
                <a16:creationId xmlns:a16="http://schemas.microsoft.com/office/drawing/2014/main" id="{C4512110-7E2E-41A9-99A1-A91FFAB24F06}"/>
              </a:ext>
            </a:extLst>
          </p:cNvPr>
          <p:cNvSpPr/>
          <p:nvPr/>
        </p:nvSpPr>
        <p:spPr>
          <a:xfrm>
            <a:off x="4023360" y="1046315"/>
            <a:ext cx="0" cy="5033554"/>
          </a:xfrm>
          <a:custGeom>
            <a:avLst/>
            <a:gdLst>
              <a:gd name="connsiteX0" fmla="*/ 0 w 0"/>
              <a:gd name="connsiteY0" fmla="*/ 0 h 5033554"/>
              <a:gd name="connsiteX1" fmla="*/ 0 w 0"/>
              <a:gd name="connsiteY1" fmla="*/ 5033554 h 5033554"/>
            </a:gdLst>
            <a:ahLst/>
            <a:cxnLst>
              <a:cxn ang="0">
                <a:pos x="connsiteX0" y="connsiteY0"/>
              </a:cxn>
              <a:cxn ang="0">
                <a:pos x="connsiteX1" y="connsiteY1"/>
              </a:cxn>
            </a:cxnLst>
            <a:rect l="l" t="t" r="r" b="b"/>
            <a:pathLst>
              <a:path h="5033554">
                <a:moveTo>
                  <a:pt x="0" y="0"/>
                </a:moveTo>
                <a:lnTo>
                  <a:pt x="0" y="5033554"/>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0" name="Freihandform: Form 119">
            <a:extLst>
              <a:ext uri="{FF2B5EF4-FFF2-40B4-BE49-F238E27FC236}">
                <a16:creationId xmlns:a16="http://schemas.microsoft.com/office/drawing/2014/main" id="{3CB95A8E-5E37-418C-80F9-40E472E2273F}"/>
              </a:ext>
            </a:extLst>
          </p:cNvPr>
          <p:cNvSpPr/>
          <p:nvPr/>
        </p:nvSpPr>
        <p:spPr>
          <a:xfrm>
            <a:off x="6840583" y="1046315"/>
            <a:ext cx="0" cy="5033554"/>
          </a:xfrm>
          <a:custGeom>
            <a:avLst/>
            <a:gdLst>
              <a:gd name="connsiteX0" fmla="*/ 0 w 0"/>
              <a:gd name="connsiteY0" fmla="*/ 0 h 5033554"/>
              <a:gd name="connsiteX1" fmla="*/ 0 w 0"/>
              <a:gd name="connsiteY1" fmla="*/ 5033554 h 5033554"/>
            </a:gdLst>
            <a:ahLst/>
            <a:cxnLst>
              <a:cxn ang="0">
                <a:pos x="connsiteX0" y="connsiteY0"/>
              </a:cxn>
              <a:cxn ang="0">
                <a:pos x="connsiteX1" y="connsiteY1"/>
              </a:cxn>
            </a:cxnLst>
            <a:rect l="l" t="t" r="r" b="b"/>
            <a:pathLst>
              <a:path h="5033554">
                <a:moveTo>
                  <a:pt x="0" y="0"/>
                </a:moveTo>
                <a:lnTo>
                  <a:pt x="0" y="5033554"/>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1" name="Freihandform: Form 120">
            <a:extLst>
              <a:ext uri="{FF2B5EF4-FFF2-40B4-BE49-F238E27FC236}">
                <a16:creationId xmlns:a16="http://schemas.microsoft.com/office/drawing/2014/main" id="{05FC3BFB-E820-4386-915B-712546351723}"/>
              </a:ext>
            </a:extLst>
          </p:cNvPr>
          <p:cNvSpPr/>
          <p:nvPr/>
        </p:nvSpPr>
        <p:spPr>
          <a:xfrm>
            <a:off x="9553303" y="1046315"/>
            <a:ext cx="0" cy="5033554"/>
          </a:xfrm>
          <a:custGeom>
            <a:avLst/>
            <a:gdLst>
              <a:gd name="connsiteX0" fmla="*/ 0 w 0"/>
              <a:gd name="connsiteY0" fmla="*/ 0 h 5033554"/>
              <a:gd name="connsiteX1" fmla="*/ 0 w 0"/>
              <a:gd name="connsiteY1" fmla="*/ 5033554 h 5033554"/>
            </a:gdLst>
            <a:ahLst/>
            <a:cxnLst>
              <a:cxn ang="0">
                <a:pos x="connsiteX0" y="connsiteY0"/>
              </a:cxn>
              <a:cxn ang="0">
                <a:pos x="connsiteX1" y="connsiteY1"/>
              </a:cxn>
            </a:cxnLst>
            <a:rect l="l" t="t" r="r" b="b"/>
            <a:pathLst>
              <a:path h="5033554">
                <a:moveTo>
                  <a:pt x="0" y="0"/>
                </a:moveTo>
                <a:lnTo>
                  <a:pt x="0" y="5033554"/>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2" name="Freihandform: Form 121">
            <a:extLst>
              <a:ext uri="{FF2B5EF4-FFF2-40B4-BE49-F238E27FC236}">
                <a16:creationId xmlns:a16="http://schemas.microsoft.com/office/drawing/2014/main" id="{8CB7262A-E531-4245-8DF0-00C3FA1B714B}"/>
              </a:ext>
            </a:extLst>
          </p:cNvPr>
          <p:cNvSpPr/>
          <p:nvPr/>
        </p:nvSpPr>
        <p:spPr>
          <a:xfrm>
            <a:off x="940716" y="3988526"/>
            <a:ext cx="10728960" cy="0"/>
          </a:xfrm>
          <a:custGeom>
            <a:avLst/>
            <a:gdLst>
              <a:gd name="connsiteX0" fmla="*/ 0 w 10728960"/>
              <a:gd name="connsiteY0" fmla="*/ 0 h 0"/>
              <a:gd name="connsiteX1" fmla="*/ 10728960 w 10728960"/>
              <a:gd name="connsiteY1" fmla="*/ 0 h 0"/>
            </a:gdLst>
            <a:ahLst/>
            <a:cxnLst>
              <a:cxn ang="0">
                <a:pos x="connsiteX0" y="connsiteY0"/>
              </a:cxn>
              <a:cxn ang="0">
                <a:pos x="connsiteX1" y="connsiteY1"/>
              </a:cxn>
            </a:cxnLst>
            <a:rect l="l" t="t" r="r" b="b"/>
            <a:pathLst>
              <a:path w="10728960">
                <a:moveTo>
                  <a:pt x="0" y="0"/>
                </a:moveTo>
                <a:lnTo>
                  <a:pt x="1072896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3" name="Freihandform: Form 122">
            <a:extLst>
              <a:ext uri="{FF2B5EF4-FFF2-40B4-BE49-F238E27FC236}">
                <a16:creationId xmlns:a16="http://schemas.microsoft.com/office/drawing/2014/main" id="{6655BB6D-06DD-4B5C-81A9-B149FC23BC45}"/>
              </a:ext>
            </a:extLst>
          </p:cNvPr>
          <p:cNvSpPr/>
          <p:nvPr/>
        </p:nvSpPr>
        <p:spPr>
          <a:xfrm>
            <a:off x="940716" y="4689566"/>
            <a:ext cx="10728960" cy="0"/>
          </a:xfrm>
          <a:custGeom>
            <a:avLst/>
            <a:gdLst>
              <a:gd name="connsiteX0" fmla="*/ 0 w 10728960"/>
              <a:gd name="connsiteY0" fmla="*/ 0 h 0"/>
              <a:gd name="connsiteX1" fmla="*/ 10728960 w 10728960"/>
              <a:gd name="connsiteY1" fmla="*/ 0 h 0"/>
            </a:gdLst>
            <a:ahLst/>
            <a:cxnLst>
              <a:cxn ang="0">
                <a:pos x="connsiteX0" y="connsiteY0"/>
              </a:cxn>
              <a:cxn ang="0">
                <a:pos x="connsiteX1" y="connsiteY1"/>
              </a:cxn>
            </a:cxnLst>
            <a:rect l="l" t="t" r="r" b="b"/>
            <a:pathLst>
              <a:path w="10728960">
                <a:moveTo>
                  <a:pt x="0" y="0"/>
                </a:moveTo>
                <a:lnTo>
                  <a:pt x="1072896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Textfeld 79">
            <a:extLst>
              <a:ext uri="{FF2B5EF4-FFF2-40B4-BE49-F238E27FC236}">
                <a16:creationId xmlns:a16="http://schemas.microsoft.com/office/drawing/2014/main" id="{7AD822B1-643E-4B3B-9891-5C652B2F8548}"/>
              </a:ext>
            </a:extLst>
          </p:cNvPr>
          <p:cNvSpPr txBox="1"/>
          <p:nvPr/>
        </p:nvSpPr>
        <p:spPr>
          <a:xfrm>
            <a:off x="11123" y="4201033"/>
            <a:ext cx="1319592" cy="400110"/>
          </a:xfrm>
          <a:prstGeom prst="rect">
            <a:avLst/>
          </a:prstGeom>
          <a:noFill/>
        </p:spPr>
        <p:txBody>
          <a:bodyPr wrap="none" rtlCol="0">
            <a:spAutoFit/>
          </a:bodyPr>
          <a:lstStyle/>
          <a:p>
            <a:r>
              <a:rPr lang="de-DE" sz="2000" dirty="0">
                <a:solidFill>
                  <a:schemeClr val="bg1">
                    <a:lumMod val="65000"/>
                  </a:schemeClr>
                </a:solidFill>
              </a:rPr>
              <a:t>Schaltterm</a:t>
            </a:r>
          </a:p>
        </p:txBody>
      </p:sp>
      <p:sp>
        <p:nvSpPr>
          <p:cNvPr id="81" name="Textfeld 80">
            <a:extLst>
              <a:ext uri="{FF2B5EF4-FFF2-40B4-BE49-F238E27FC236}">
                <a16:creationId xmlns:a16="http://schemas.microsoft.com/office/drawing/2014/main" id="{7701C078-093F-4CAA-9DDE-E53ECC2F4940}"/>
              </a:ext>
            </a:extLst>
          </p:cNvPr>
          <p:cNvSpPr txBox="1"/>
          <p:nvPr/>
        </p:nvSpPr>
        <p:spPr>
          <a:xfrm>
            <a:off x="0" y="4920033"/>
            <a:ext cx="1723164" cy="400110"/>
          </a:xfrm>
          <a:prstGeom prst="rect">
            <a:avLst/>
          </a:prstGeom>
          <a:noFill/>
        </p:spPr>
        <p:txBody>
          <a:bodyPr wrap="none" rtlCol="0">
            <a:spAutoFit/>
          </a:bodyPr>
          <a:lstStyle/>
          <a:p>
            <a:r>
              <a:rPr lang="de-DE" sz="2000" dirty="0">
                <a:solidFill>
                  <a:schemeClr val="bg1">
                    <a:lumMod val="65000"/>
                  </a:schemeClr>
                </a:solidFill>
              </a:rPr>
              <a:t>Wahrheitstafel</a:t>
            </a:r>
          </a:p>
        </p:txBody>
      </p:sp>
    </p:spTree>
    <p:extLst>
      <p:ext uri="{BB962C8B-B14F-4D97-AF65-F5344CB8AC3E}">
        <p14:creationId xmlns:p14="http://schemas.microsoft.com/office/powerpoint/2010/main" val="324204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9C846D69-FADE-4C03-8A0D-37E7933A9FE3}"/>
              </a:ext>
            </a:extLst>
          </p:cNvPr>
          <p:cNvSpPr txBox="1"/>
          <p:nvPr/>
        </p:nvSpPr>
        <p:spPr>
          <a:xfrm>
            <a:off x="183948" y="169708"/>
            <a:ext cx="4003404" cy="523220"/>
          </a:xfrm>
          <a:prstGeom prst="rect">
            <a:avLst/>
          </a:prstGeom>
          <a:noFill/>
        </p:spPr>
        <p:txBody>
          <a:bodyPr wrap="none" rtlCol="0">
            <a:spAutoFit/>
          </a:bodyPr>
          <a:lstStyle/>
          <a:p>
            <a:r>
              <a:rPr lang="de-DE" sz="2800" b="1" dirty="0"/>
              <a:t>Schaltterme vereinfachen</a:t>
            </a:r>
          </a:p>
        </p:txBody>
      </p:sp>
      <p:sp>
        <p:nvSpPr>
          <p:cNvPr id="5" name="Textfeld 4">
            <a:extLst>
              <a:ext uri="{FF2B5EF4-FFF2-40B4-BE49-F238E27FC236}">
                <a16:creationId xmlns:a16="http://schemas.microsoft.com/office/drawing/2014/main" id="{E5C6D7B2-1616-4866-AE8A-40213EDBB181}"/>
              </a:ext>
            </a:extLst>
          </p:cNvPr>
          <p:cNvSpPr txBox="1"/>
          <p:nvPr/>
        </p:nvSpPr>
        <p:spPr>
          <a:xfrm>
            <a:off x="4701756" y="944451"/>
            <a:ext cx="1252266" cy="2585323"/>
          </a:xfrm>
          <a:prstGeom prst="rect">
            <a:avLst/>
          </a:prstGeom>
          <a:noFill/>
        </p:spPr>
        <p:txBody>
          <a:bodyPr wrap="none" rtlCol="0">
            <a:spAutoFit/>
          </a:bodyPr>
          <a:lstStyle/>
          <a:p>
            <a:pPr algn="r"/>
            <a:r>
              <a:rPr lang="de-DE" dirty="0">
                <a:sym typeface="Symbol" panose="05050102010706020507" pitchFamily="18" charset="2"/>
              </a:rPr>
              <a:t></a:t>
            </a:r>
            <a:r>
              <a:rPr lang="de-DE" dirty="0"/>
              <a:t>(</a:t>
            </a:r>
            <a:r>
              <a:rPr lang="de-DE" dirty="0">
                <a:sym typeface="Symbol" panose="05050102010706020507" pitchFamily="18" charset="2"/>
              </a:rPr>
              <a:t> </a:t>
            </a:r>
            <a:r>
              <a:rPr lang="de-DE" dirty="0"/>
              <a:t>A) = A</a:t>
            </a:r>
          </a:p>
          <a:p>
            <a:pPr algn="r"/>
            <a:r>
              <a:rPr lang="de-DE" dirty="0">
                <a:sym typeface="Symbol" panose="05050102010706020507" pitchFamily="18" charset="2"/>
              </a:rPr>
              <a:t>A  1 = A</a:t>
            </a:r>
          </a:p>
          <a:p>
            <a:pPr algn="r"/>
            <a:r>
              <a:rPr lang="de-DE" dirty="0">
                <a:sym typeface="Symbol" panose="05050102010706020507" pitchFamily="18" charset="2"/>
              </a:rPr>
              <a:t>A  1 = 1</a:t>
            </a:r>
          </a:p>
          <a:p>
            <a:pPr algn="r"/>
            <a:r>
              <a:rPr lang="de-DE" dirty="0">
                <a:sym typeface="Symbol" panose="05050102010706020507" pitchFamily="18" charset="2"/>
              </a:rPr>
              <a:t>A  0 = 0</a:t>
            </a:r>
          </a:p>
          <a:p>
            <a:pPr algn="r"/>
            <a:r>
              <a:rPr lang="de-DE" dirty="0">
                <a:sym typeface="Symbol" panose="05050102010706020507" pitchFamily="18" charset="2"/>
              </a:rPr>
              <a:t>A  0 = A</a:t>
            </a:r>
          </a:p>
          <a:p>
            <a:pPr algn="r"/>
            <a:r>
              <a:rPr lang="de-DE" dirty="0">
                <a:sym typeface="Symbol" panose="05050102010706020507" pitchFamily="18" charset="2"/>
              </a:rPr>
              <a:t>A  </a:t>
            </a:r>
            <a:r>
              <a:rPr lang="de-DE" dirty="0"/>
              <a:t>A = A</a:t>
            </a:r>
          </a:p>
          <a:p>
            <a:pPr algn="r"/>
            <a:r>
              <a:rPr lang="de-DE" dirty="0"/>
              <a:t>A</a:t>
            </a:r>
            <a:r>
              <a:rPr lang="de-DE" dirty="0">
                <a:sym typeface="Symbol" panose="05050102010706020507" pitchFamily="18" charset="2"/>
              </a:rPr>
              <a:t>  </a:t>
            </a:r>
            <a:r>
              <a:rPr lang="de-DE" dirty="0"/>
              <a:t>A = A</a:t>
            </a:r>
            <a:endParaRPr lang="de-DE" dirty="0">
              <a:sym typeface="Symbol" panose="05050102010706020507" pitchFamily="18" charset="2"/>
            </a:endParaRPr>
          </a:p>
          <a:p>
            <a:pPr algn="r"/>
            <a:r>
              <a:rPr lang="de-DE" dirty="0">
                <a:sym typeface="Symbol" panose="05050102010706020507" pitchFamily="18" charset="2"/>
              </a:rPr>
              <a:t>A   </a:t>
            </a:r>
            <a:r>
              <a:rPr lang="de-DE" dirty="0"/>
              <a:t>A = 0</a:t>
            </a:r>
          </a:p>
          <a:p>
            <a:pPr algn="r"/>
            <a:r>
              <a:rPr lang="de-DE" dirty="0"/>
              <a:t>A</a:t>
            </a:r>
            <a:r>
              <a:rPr lang="de-DE" dirty="0">
                <a:sym typeface="Symbol" panose="05050102010706020507" pitchFamily="18" charset="2"/>
              </a:rPr>
              <a:t>   </a:t>
            </a:r>
            <a:r>
              <a:rPr lang="de-DE" dirty="0"/>
              <a:t>A = 1</a:t>
            </a:r>
          </a:p>
        </p:txBody>
      </p:sp>
      <p:sp>
        <p:nvSpPr>
          <p:cNvPr id="12" name="Textfeld 11">
            <a:extLst>
              <a:ext uri="{FF2B5EF4-FFF2-40B4-BE49-F238E27FC236}">
                <a16:creationId xmlns:a16="http://schemas.microsoft.com/office/drawing/2014/main" id="{0BA078CE-0D6A-4858-8283-43A49DDFD823}"/>
              </a:ext>
            </a:extLst>
          </p:cNvPr>
          <p:cNvSpPr txBox="1"/>
          <p:nvPr/>
        </p:nvSpPr>
        <p:spPr>
          <a:xfrm>
            <a:off x="831012" y="953829"/>
            <a:ext cx="1710853" cy="369332"/>
          </a:xfrm>
          <a:prstGeom prst="rect">
            <a:avLst/>
          </a:prstGeom>
          <a:noFill/>
        </p:spPr>
        <p:txBody>
          <a:bodyPr wrap="none" rtlCol="0">
            <a:spAutoFit/>
          </a:bodyPr>
          <a:lstStyle/>
          <a:p>
            <a:r>
              <a:rPr lang="de-DE" dirty="0">
                <a:solidFill>
                  <a:schemeClr val="bg1">
                    <a:lumMod val="65000"/>
                  </a:schemeClr>
                </a:solidFill>
              </a:rPr>
              <a:t>Triviale Gesetze:</a:t>
            </a:r>
          </a:p>
        </p:txBody>
      </p:sp>
      <p:sp>
        <p:nvSpPr>
          <p:cNvPr id="13" name="Textfeld 12">
            <a:extLst>
              <a:ext uri="{FF2B5EF4-FFF2-40B4-BE49-F238E27FC236}">
                <a16:creationId xmlns:a16="http://schemas.microsoft.com/office/drawing/2014/main" id="{145932F3-A1EC-45CE-8A1D-FDDEDB7C2353}"/>
              </a:ext>
            </a:extLst>
          </p:cNvPr>
          <p:cNvSpPr txBox="1"/>
          <p:nvPr/>
        </p:nvSpPr>
        <p:spPr>
          <a:xfrm>
            <a:off x="831012" y="3429403"/>
            <a:ext cx="2094099" cy="369332"/>
          </a:xfrm>
          <a:prstGeom prst="rect">
            <a:avLst/>
          </a:prstGeom>
          <a:noFill/>
        </p:spPr>
        <p:txBody>
          <a:bodyPr wrap="none" rtlCol="0">
            <a:spAutoFit/>
          </a:bodyPr>
          <a:lstStyle/>
          <a:p>
            <a:r>
              <a:rPr lang="de-DE" dirty="0">
                <a:solidFill>
                  <a:schemeClr val="bg1">
                    <a:lumMod val="65000"/>
                  </a:schemeClr>
                </a:solidFill>
              </a:rPr>
              <a:t>Kommutativgesetze:</a:t>
            </a:r>
          </a:p>
        </p:txBody>
      </p:sp>
      <p:sp>
        <p:nvSpPr>
          <p:cNvPr id="14" name="Textfeld 13">
            <a:extLst>
              <a:ext uri="{FF2B5EF4-FFF2-40B4-BE49-F238E27FC236}">
                <a16:creationId xmlns:a16="http://schemas.microsoft.com/office/drawing/2014/main" id="{09E685DA-C776-4BCF-A8D9-AC20B1091337}"/>
              </a:ext>
            </a:extLst>
          </p:cNvPr>
          <p:cNvSpPr txBox="1"/>
          <p:nvPr/>
        </p:nvSpPr>
        <p:spPr>
          <a:xfrm>
            <a:off x="831012" y="4432803"/>
            <a:ext cx="1867242" cy="369332"/>
          </a:xfrm>
          <a:prstGeom prst="rect">
            <a:avLst/>
          </a:prstGeom>
          <a:noFill/>
        </p:spPr>
        <p:txBody>
          <a:bodyPr wrap="none" rtlCol="0">
            <a:spAutoFit/>
          </a:bodyPr>
          <a:lstStyle/>
          <a:p>
            <a:r>
              <a:rPr lang="de-DE" dirty="0">
                <a:solidFill>
                  <a:schemeClr val="bg1">
                    <a:lumMod val="65000"/>
                  </a:schemeClr>
                </a:solidFill>
              </a:rPr>
              <a:t>Assoziativgesetze:</a:t>
            </a:r>
          </a:p>
        </p:txBody>
      </p:sp>
      <p:sp>
        <p:nvSpPr>
          <p:cNvPr id="16" name="Textfeld 15">
            <a:extLst>
              <a:ext uri="{FF2B5EF4-FFF2-40B4-BE49-F238E27FC236}">
                <a16:creationId xmlns:a16="http://schemas.microsoft.com/office/drawing/2014/main" id="{1BB393E6-BB50-4003-86AE-DBBB19F47453}"/>
              </a:ext>
            </a:extLst>
          </p:cNvPr>
          <p:cNvSpPr txBox="1"/>
          <p:nvPr/>
        </p:nvSpPr>
        <p:spPr>
          <a:xfrm>
            <a:off x="831012" y="5219850"/>
            <a:ext cx="1919500" cy="369332"/>
          </a:xfrm>
          <a:prstGeom prst="rect">
            <a:avLst/>
          </a:prstGeom>
          <a:noFill/>
        </p:spPr>
        <p:txBody>
          <a:bodyPr wrap="none" rtlCol="0">
            <a:spAutoFit/>
          </a:bodyPr>
          <a:lstStyle/>
          <a:p>
            <a:r>
              <a:rPr lang="de-DE" dirty="0">
                <a:solidFill>
                  <a:schemeClr val="bg1">
                    <a:lumMod val="65000"/>
                  </a:schemeClr>
                </a:solidFill>
              </a:rPr>
              <a:t>Distributivgesetze:</a:t>
            </a:r>
          </a:p>
        </p:txBody>
      </p:sp>
      <p:sp>
        <p:nvSpPr>
          <p:cNvPr id="18" name="Textfeld 17">
            <a:extLst>
              <a:ext uri="{FF2B5EF4-FFF2-40B4-BE49-F238E27FC236}">
                <a16:creationId xmlns:a16="http://schemas.microsoft.com/office/drawing/2014/main" id="{41010F99-486F-4985-A824-8295B092E707}"/>
              </a:ext>
            </a:extLst>
          </p:cNvPr>
          <p:cNvSpPr txBox="1"/>
          <p:nvPr/>
        </p:nvSpPr>
        <p:spPr>
          <a:xfrm>
            <a:off x="831012" y="5944104"/>
            <a:ext cx="1291316" cy="369332"/>
          </a:xfrm>
          <a:prstGeom prst="rect">
            <a:avLst/>
          </a:prstGeom>
          <a:noFill/>
        </p:spPr>
        <p:txBody>
          <a:bodyPr wrap="none" rtlCol="0">
            <a:spAutoFit/>
          </a:bodyPr>
          <a:lstStyle/>
          <a:p>
            <a:r>
              <a:rPr lang="de-DE" dirty="0">
                <a:solidFill>
                  <a:schemeClr val="bg1">
                    <a:lumMod val="65000"/>
                  </a:schemeClr>
                </a:solidFill>
              </a:rPr>
              <a:t>De Morgan:</a:t>
            </a:r>
          </a:p>
        </p:txBody>
      </p:sp>
      <p:sp>
        <p:nvSpPr>
          <p:cNvPr id="28" name="Textfeld 27">
            <a:extLst>
              <a:ext uri="{FF2B5EF4-FFF2-40B4-BE49-F238E27FC236}">
                <a16:creationId xmlns:a16="http://schemas.microsoft.com/office/drawing/2014/main" id="{FCEFF393-D318-4669-807A-476B7AAF332F}"/>
              </a:ext>
            </a:extLst>
          </p:cNvPr>
          <p:cNvSpPr txBox="1"/>
          <p:nvPr/>
        </p:nvSpPr>
        <p:spPr>
          <a:xfrm>
            <a:off x="4803867" y="3602257"/>
            <a:ext cx="1694695" cy="646331"/>
          </a:xfrm>
          <a:prstGeom prst="rect">
            <a:avLst/>
          </a:prstGeom>
          <a:noFill/>
        </p:spPr>
        <p:txBody>
          <a:bodyPr wrap="none" rtlCol="0">
            <a:spAutoFit/>
          </a:bodyPr>
          <a:lstStyle/>
          <a:p>
            <a:r>
              <a:rPr lang="de-DE" dirty="0"/>
              <a:t>(</a:t>
            </a:r>
            <a:r>
              <a:rPr lang="de-DE" dirty="0">
                <a:sym typeface="Symbol" panose="05050102010706020507" pitchFamily="18" charset="2"/>
              </a:rPr>
              <a:t>A  B</a:t>
            </a:r>
            <a:r>
              <a:rPr lang="de-DE" dirty="0"/>
              <a:t>) = (B</a:t>
            </a:r>
            <a:r>
              <a:rPr lang="de-DE" dirty="0">
                <a:sym typeface="Symbol" panose="05050102010706020507" pitchFamily="18" charset="2"/>
              </a:rPr>
              <a:t>  A</a:t>
            </a:r>
            <a:r>
              <a:rPr lang="de-DE" dirty="0"/>
              <a:t>)</a:t>
            </a:r>
          </a:p>
          <a:p>
            <a:r>
              <a:rPr lang="de-DE" dirty="0"/>
              <a:t>(A</a:t>
            </a:r>
            <a:r>
              <a:rPr lang="de-DE" dirty="0">
                <a:sym typeface="Symbol" panose="05050102010706020507" pitchFamily="18" charset="2"/>
              </a:rPr>
              <a:t>  B</a:t>
            </a:r>
            <a:r>
              <a:rPr lang="de-DE" dirty="0"/>
              <a:t>) = (B</a:t>
            </a:r>
            <a:r>
              <a:rPr lang="de-DE" dirty="0">
                <a:sym typeface="Symbol" panose="05050102010706020507" pitchFamily="18" charset="2"/>
              </a:rPr>
              <a:t>  A</a:t>
            </a:r>
            <a:r>
              <a:rPr lang="de-DE" dirty="0"/>
              <a:t>)</a:t>
            </a:r>
          </a:p>
        </p:txBody>
      </p:sp>
      <p:sp>
        <p:nvSpPr>
          <p:cNvPr id="30" name="Freihandform: Form 29">
            <a:extLst>
              <a:ext uri="{FF2B5EF4-FFF2-40B4-BE49-F238E27FC236}">
                <a16:creationId xmlns:a16="http://schemas.microsoft.com/office/drawing/2014/main" id="{9A6C4DCE-3FDF-4FB6-9A9F-ED988D8951D0}"/>
              </a:ext>
            </a:extLst>
          </p:cNvPr>
          <p:cNvSpPr/>
          <p:nvPr/>
        </p:nvSpPr>
        <p:spPr>
          <a:xfrm>
            <a:off x="916037" y="3523148"/>
            <a:ext cx="10193573" cy="0"/>
          </a:xfrm>
          <a:custGeom>
            <a:avLst/>
            <a:gdLst>
              <a:gd name="connsiteX0" fmla="*/ 0 w 10193573"/>
              <a:gd name="connsiteY0" fmla="*/ 0 h 0"/>
              <a:gd name="connsiteX1" fmla="*/ 10193573 w 10193573"/>
              <a:gd name="connsiteY1" fmla="*/ 0 h 0"/>
            </a:gdLst>
            <a:ahLst/>
            <a:cxnLst>
              <a:cxn ang="0">
                <a:pos x="connsiteX0" y="connsiteY0"/>
              </a:cxn>
              <a:cxn ang="0">
                <a:pos x="connsiteX1" y="connsiteY1"/>
              </a:cxn>
            </a:cxnLst>
            <a:rect l="l" t="t" r="r" b="b"/>
            <a:pathLst>
              <a:path w="10193573">
                <a:moveTo>
                  <a:pt x="0" y="0"/>
                </a:moveTo>
                <a:lnTo>
                  <a:pt x="10193573"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Form 30">
            <a:extLst>
              <a:ext uri="{FF2B5EF4-FFF2-40B4-BE49-F238E27FC236}">
                <a16:creationId xmlns:a16="http://schemas.microsoft.com/office/drawing/2014/main" id="{904E722D-517B-4CF9-BD64-EBD642C80A18}"/>
              </a:ext>
            </a:extLst>
          </p:cNvPr>
          <p:cNvSpPr/>
          <p:nvPr/>
        </p:nvSpPr>
        <p:spPr>
          <a:xfrm>
            <a:off x="916037" y="4510435"/>
            <a:ext cx="10193573" cy="0"/>
          </a:xfrm>
          <a:custGeom>
            <a:avLst/>
            <a:gdLst>
              <a:gd name="connsiteX0" fmla="*/ 0 w 10193573"/>
              <a:gd name="connsiteY0" fmla="*/ 0 h 0"/>
              <a:gd name="connsiteX1" fmla="*/ 10193573 w 10193573"/>
              <a:gd name="connsiteY1" fmla="*/ 0 h 0"/>
            </a:gdLst>
            <a:ahLst/>
            <a:cxnLst>
              <a:cxn ang="0">
                <a:pos x="connsiteX0" y="connsiteY0"/>
              </a:cxn>
              <a:cxn ang="0">
                <a:pos x="connsiteX1" y="connsiteY1"/>
              </a:cxn>
            </a:cxnLst>
            <a:rect l="l" t="t" r="r" b="b"/>
            <a:pathLst>
              <a:path w="10193573">
                <a:moveTo>
                  <a:pt x="0" y="0"/>
                </a:moveTo>
                <a:lnTo>
                  <a:pt x="10193573"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a:extLst>
              <a:ext uri="{FF2B5EF4-FFF2-40B4-BE49-F238E27FC236}">
                <a16:creationId xmlns:a16="http://schemas.microsoft.com/office/drawing/2014/main" id="{7980D4B2-816B-485A-86EF-279ACF02409A}"/>
              </a:ext>
            </a:extLst>
          </p:cNvPr>
          <p:cNvSpPr txBox="1"/>
          <p:nvPr/>
        </p:nvSpPr>
        <p:spPr>
          <a:xfrm>
            <a:off x="3235008" y="4504748"/>
            <a:ext cx="3595856" cy="646331"/>
          </a:xfrm>
          <a:prstGeom prst="rect">
            <a:avLst/>
          </a:prstGeom>
          <a:noFill/>
        </p:spPr>
        <p:txBody>
          <a:bodyPr wrap="none" rtlCol="0">
            <a:spAutoFit/>
          </a:bodyPr>
          <a:lstStyle/>
          <a:p>
            <a:r>
              <a:rPr lang="de-DE" dirty="0">
                <a:sym typeface="Symbol" panose="05050102010706020507" pitchFamily="18" charset="2"/>
              </a:rPr>
              <a:t>A  </a:t>
            </a:r>
            <a:r>
              <a:rPr lang="de-DE" dirty="0"/>
              <a:t>(</a:t>
            </a:r>
            <a:r>
              <a:rPr lang="de-DE" dirty="0">
                <a:sym typeface="Symbol" panose="05050102010706020507" pitchFamily="18" charset="2"/>
              </a:rPr>
              <a:t>B  C</a:t>
            </a:r>
            <a:r>
              <a:rPr lang="de-DE" dirty="0"/>
              <a:t>) = (</a:t>
            </a:r>
            <a:r>
              <a:rPr lang="de-DE" dirty="0">
                <a:sym typeface="Symbol" panose="05050102010706020507" pitchFamily="18" charset="2"/>
              </a:rPr>
              <a:t>A  B)  C</a:t>
            </a:r>
            <a:r>
              <a:rPr lang="de-DE" dirty="0"/>
              <a:t> = A</a:t>
            </a:r>
            <a:r>
              <a:rPr lang="de-DE" dirty="0">
                <a:sym typeface="Symbol" panose="05050102010706020507" pitchFamily="18" charset="2"/>
              </a:rPr>
              <a:t>  B  C</a:t>
            </a:r>
            <a:endParaRPr lang="de-DE" dirty="0"/>
          </a:p>
          <a:p>
            <a:r>
              <a:rPr lang="de-DE" dirty="0">
                <a:sym typeface="Symbol" panose="05050102010706020507" pitchFamily="18" charset="2"/>
              </a:rPr>
              <a:t>A  </a:t>
            </a:r>
            <a:r>
              <a:rPr lang="de-DE" dirty="0"/>
              <a:t>(</a:t>
            </a:r>
            <a:r>
              <a:rPr lang="de-DE" dirty="0">
                <a:sym typeface="Symbol" panose="05050102010706020507" pitchFamily="18" charset="2"/>
              </a:rPr>
              <a:t>B  C</a:t>
            </a:r>
            <a:r>
              <a:rPr lang="de-DE" dirty="0"/>
              <a:t>) = (</a:t>
            </a:r>
            <a:r>
              <a:rPr lang="de-DE" dirty="0">
                <a:sym typeface="Symbol" panose="05050102010706020507" pitchFamily="18" charset="2"/>
              </a:rPr>
              <a:t>A  B)  C</a:t>
            </a:r>
            <a:r>
              <a:rPr lang="de-DE" dirty="0"/>
              <a:t> = A</a:t>
            </a:r>
            <a:r>
              <a:rPr lang="de-DE" dirty="0">
                <a:sym typeface="Symbol" panose="05050102010706020507" pitchFamily="18" charset="2"/>
              </a:rPr>
              <a:t>  B  C</a:t>
            </a:r>
            <a:endParaRPr lang="de-DE" dirty="0"/>
          </a:p>
        </p:txBody>
      </p:sp>
      <p:sp>
        <p:nvSpPr>
          <p:cNvPr id="35" name="Textfeld 34">
            <a:extLst>
              <a:ext uri="{FF2B5EF4-FFF2-40B4-BE49-F238E27FC236}">
                <a16:creationId xmlns:a16="http://schemas.microsoft.com/office/drawing/2014/main" id="{B4CFBECD-B8D1-42EF-B563-3907F2C94467}"/>
              </a:ext>
            </a:extLst>
          </p:cNvPr>
          <p:cNvSpPr txBox="1"/>
          <p:nvPr/>
        </p:nvSpPr>
        <p:spPr>
          <a:xfrm>
            <a:off x="17140052" y="1643622"/>
            <a:ext cx="2764859" cy="369332"/>
          </a:xfrm>
          <a:prstGeom prst="rect">
            <a:avLst/>
          </a:prstGeom>
          <a:noFill/>
        </p:spPr>
        <p:txBody>
          <a:bodyPr wrap="none" rtlCol="0">
            <a:spAutoFit/>
          </a:bodyPr>
          <a:lstStyle/>
          <a:p>
            <a:r>
              <a:rPr lang="de-DE" dirty="0"/>
              <a:t>Wahrheitstabelle aufstellen</a:t>
            </a:r>
          </a:p>
        </p:txBody>
      </p:sp>
      <p:sp>
        <p:nvSpPr>
          <p:cNvPr id="37" name="Textfeld 36">
            <a:extLst>
              <a:ext uri="{FF2B5EF4-FFF2-40B4-BE49-F238E27FC236}">
                <a16:creationId xmlns:a16="http://schemas.microsoft.com/office/drawing/2014/main" id="{E3C4C61C-2C12-42ED-935B-F079BB1793C2}"/>
              </a:ext>
            </a:extLst>
          </p:cNvPr>
          <p:cNvSpPr txBox="1"/>
          <p:nvPr/>
        </p:nvSpPr>
        <p:spPr>
          <a:xfrm>
            <a:off x="17211614" y="2623320"/>
            <a:ext cx="3735510" cy="369332"/>
          </a:xfrm>
          <a:prstGeom prst="rect">
            <a:avLst/>
          </a:prstGeom>
          <a:noFill/>
        </p:spPr>
        <p:txBody>
          <a:bodyPr wrap="none" rtlCol="0">
            <a:spAutoFit/>
          </a:bodyPr>
          <a:lstStyle/>
          <a:p>
            <a:r>
              <a:rPr lang="de-DE" dirty="0"/>
              <a:t>Egal was für ein </a:t>
            </a:r>
            <a:r>
              <a:rPr lang="de-DE" dirty="0" err="1"/>
              <a:t>awir</a:t>
            </a:r>
            <a:r>
              <a:rPr lang="de-DE" dirty="0"/>
              <a:t> haben </a:t>
            </a:r>
            <a:r>
              <a:rPr lang="de-DE" dirty="0" err="1"/>
              <a:t>is</a:t>
            </a:r>
            <a:r>
              <a:rPr lang="de-DE" dirty="0"/>
              <a:t> es wahr</a:t>
            </a:r>
          </a:p>
        </p:txBody>
      </p:sp>
      <p:sp>
        <p:nvSpPr>
          <p:cNvPr id="39" name="Freihandform: Form 38">
            <a:extLst>
              <a:ext uri="{FF2B5EF4-FFF2-40B4-BE49-F238E27FC236}">
                <a16:creationId xmlns:a16="http://schemas.microsoft.com/office/drawing/2014/main" id="{C7492020-26BE-4899-9D8D-10A5810245A5}"/>
              </a:ext>
            </a:extLst>
          </p:cNvPr>
          <p:cNvSpPr/>
          <p:nvPr/>
        </p:nvSpPr>
        <p:spPr>
          <a:xfrm>
            <a:off x="916037" y="5301734"/>
            <a:ext cx="10193573" cy="0"/>
          </a:xfrm>
          <a:custGeom>
            <a:avLst/>
            <a:gdLst>
              <a:gd name="connsiteX0" fmla="*/ 0 w 10193573"/>
              <a:gd name="connsiteY0" fmla="*/ 0 h 0"/>
              <a:gd name="connsiteX1" fmla="*/ 10193573 w 10193573"/>
              <a:gd name="connsiteY1" fmla="*/ 0 h 0"/>
            </a:gdLst>
            <a:ahLst/>
            <a:cxnLst>
              <a:cxn ang="0">
                <a:pos x="connsiteX0" y="connsiteY0"/>
              </a:cxn>
              <a:cxn ang="0">
                <a:pos x="connsiteX1" y="connsiteY1"/>
              </a:cxn>
            </a:cxnLst>
            <a:rect l="l" t="t" r="r" b="b"/>
            <a:pathLst>
              <a:path w="10193573">
                <a:moveTo>
                  <a:pt x="0" y="0"/>
                </a:moveTo>
                <a:lnTo>
                  <a:pt x="10193573"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reihandform: Form 39">
            <a:extLst>
              <a:ext uri="{FF2B5EF4-FFF2-40B4-BE49-F238E27FC236}">
                <a16:creationId xmlns:a16="http://schemas.microsoft.com/office/drawing/2014/main" id="{DF7C35B3-9A66-4BBE-A153-C203349E4035}"/>
              </a:ext>
            </a:extLst>
          </p:cNvPr>
          <p:cNvSpPr/>
          <p:nvPr/>
        </p:nvSpPr>
        <p:spPr>
          <a:xfrm>
            <a:off x="916037" y="6021018"/>
            <a:ext cx="10193573" cy="0"/>
          </a:xfrm>
          <a:custGeom>
            <a:avLst/>
            <a:gdLst>
              <a:gd name="connsiteX0" fmla="*/ 0 w 10193573"/>
              <a:gd name="connsiteY0" fmla="*/ 0 h 0"/>
              <a:gd name="connsiteX1" fmla="*/ 10193573 w 10193573"/>
              <a:gd name="connsiteY1" fmla="*/ 0 h 0"/>
            </a:gdLst>
            <a:ahLst/>
            <a:cxnLst>
              <a:cxn ang="0">
                <a:pos x="connsiteX0" y="connsiteY0"/>
              </a:cxn>
              <a:cxn ang="0">
                <a:pos x="connsiteX1" y="connsiteY1"/>
              </a:cxn>
            </a:cxnLst>
            <a:rect l="l" t="t" r="r" b="b"/>
            <a:pathLst>
              <a:path w="10193573">
                <a:moveTo>
                  <a:pt x="0" y="0"/>
                </a:moveTo>
                <a:lnTo>
                  <a:pt x="10193573"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FF0CB06B-E1C3-42A4-8662-C53304B84D50}"/>
              </a:ext>
            </a:extLst>
          </p:cNvPr>
          <p:cNvSpPr txBox="1"/>
          <p:nvPr/>
        </p:nvSpPr>
        <p:spPr>
          <a:xfrm>
            <a:off x="4451847" y="5325191"/>
            <a:ext cx="3004349" cy="646331"/>
          </a:xfrm>
          <a:prstGeom prst="rect">
            <a:avLst/>
          </a:prstGeom>
          <a:noFill/>
        </p:spPr>
        <p:txBody>
          <a:bodyPr wrap="none" rtlCol="0">
            <a:spAutoFit/>
          </a:bodyPr>
          <a:lstStyle/>
          <a:p>
            <a:r>
              <a:rPr lang="de-DE" dirty="0">
                <a:sym typeface="Symbol" panose="05050102010706020507" pitchFamily="18" charset="2"/>
              </a:rPr>
              <a:t>A  </a:t>
            </a:r>
            <a:r>
              <a:rPr lang="de-DE" dirty="0"/>
              <a:t>(</a:t>
            </a:r>
            <a:r>
              <a:rPr lang="de-DE" dirty="0">
                <a:sym typeface="Symbol" panose="05050102010706020507" pitchFamily="18" charset="2"/>
              </a:rPr>
              <a:t>B  C</a:t>
            </a:r>
            <a:r>
              <a:rPr lang="de-DE" dirty="0"/>
              <a:t>) = (A</a:t>
            </a:r>
            <a:r>
              <a:rPr lang="de-DE" dirty="0">
                <a:sym typeface="Symbol" panose="05050102010706020507" pitchFamily="18" charset="2"/>
              </a:rPr>
              <a:t>  B</a:t>
            </a:r>
            <a:r>
              <a:rPr lang="de-DE" dirty="0"/>
              <a:t>)</a:t>
            </a:r>
            <a:r>
              <a:rPr lang="de-DE" dirty="0">
                <a:sym typeface="Symbol" panose="05050102010706020507" pitchFamily="18" charset="2"/>
              </a:rPr>
              <a:t>  </a:t>
            </a:r>
            <a:r>
              <a:rPr lang="de-DE" dirty="0"/>
              <a:t>(A</a:t>
            </a:r>
            <a:r>
              <a:rPr lang="de-DE" dirty="0">
                <a:sym typeface="Symbol" panose="05050102010706020507" pitchFamily="18" charset="2"/>
              </a:rPr>
              <a:t>  C</a:t>
            </a:r>
            <a:r>
              <a:rPr lang="de-DE" dirty="0"/>
              <a:t>)</a:t>
            </a:r>
          </a:p>
          <a:p>
            <a:r>
              <a:rPr lang="de-DE" dirty="0">
                <a:sym typeface="Symbol" panose="05050102010706020507" pitchFamily="18" charset="2"/>
              </a:rPr>
              <a:t>A  </a:t>
            </a:r>
            <a:r>
              <a:rPr lang="de-DE" dirty="0"/>
              <a:t>(</a:t>
            </a:r>
            <a:r>
              <a:rPr lang="de-DE" dirty="0">
                <a:sym typeface="Symbol" panose="05050102010706020507" pitchFamily="18" charset="2"/>
              </a:rPr>
              <a:t>B  C</a:t>
            </a:r>
            <a:r>
              <a:rPr lang="de-DE" dirty="0"/>
              <a:t>) = (A</a:t>
            </a:r>
            <a:r>
              <a:rPr lang="de-DE" dirty="0">
                <a:sym typeface="Symbol" panose="05050102010706020507" pitchFamily="18" charset="2"/>
              </a:rPr>
              <a:t>  B</a:t>
            </a:r>
            <a:r>
              <a:rPr lang="de-DE" dirty="0"/>
              <a:t>)</a:t>
            </a:r>
            <a:r>
              <a:rPr lang="de-DE" dirty="0">
                <a:sym typeface="Symbol" panose="05050102010706020507" pitchFamily="18" charset="2"/>
              </a:rPr>
              <a:t>  </a:t>
            </a:r>
            <a:r>
              <a:rPr lang="de-DE" dirty="0"/>
              <a:t>(A</a:t>
            </a:r>
            <a:r>
              <a:rPr lang="de-DE" dirty="0">
                <a:sym typeface="Symbol" panose="05050102010706020507" pitchFamily="18" charset="2"/>
              </a:rPr>
              <a:t>  C</a:t>
            </a:r>
            <a:r>
              <a:rPr lang="de-DE" dirty="0"/>
              <a:t>)</a:t>
            </a:r>
          </a:p>
        </p:txBody>
      </p:sp>
      <p:sp>
        <p:nvSpPr>
          <p:cNvPr id="42" name="Textfeld 41">
            <a:extLst>
              <a:ext uri="{FF2B5EF4-FFF2-40B4-BE49-F238E27FC236}">
                <a16:creationId xmlns:a16="http://schemas.microsoft.com/office/drawing/2014/main" id="{7FB9120D-07A5-495C-ADC9-42A97B1B9D66}"/>
              </a:ext>
            </a:extLst>
          </p:cNvPr>
          <p:cNvSpPr txBox="1"/>
          <p:nvPr/>
        </p:nvSpPr>
        <p:spPr>
          <a:xfrm>
            <a:off x="4701756" y="6077952"/>
            <a:ext cx="2154757" cy="646331"/>
          </a:xfrm>
          <a:prstGeom prst="rect">
            <a:avLst/>
          </a:prstGeom>
          <a:noFill/>
        </p:spPr>
        <p:txBody>
          <a:bodyPr wrap="none" rtlCol="0">
            <a:spAutoFit/>
          </a:bodyPr>
          <a:lstStyle/>
          <a:p>
            <a:r>
              <a:rPr lang="de-DE" dirty="0">
                <a:sym typeface="Symbol" panose="05050102010706020507" pitchFamily="18" charset="2"/>
              </a:rPr>
              <a:t>(A  B)</a:t>
            </a:r>
            <a:r>
              <a:rPr lang="de-DE" dirty="0"/>
              <a:t> = </a:t>
            </a:r>
            <a:r>
              <a:rPr lang="de-DE" dirty="0">
                <a:sym typeface="Symbol" panose="05050102010706020507" pitchFamily="18" charset="2"/>
              </a:rPr>
              <a:t> </a:t>
            </a:r>
            <a:r>
              <a:rPr lang="de-DE" dirty="0"/>
              <a:t>A</a:t>
            </a:r>
            <a:r>
              <a:rPr lang="de-DE" dirty="0">
                <a:sym typeface="Symbol" panose="05050102010706020507" pitchFamily="18" charset="2"/>
              </a:rPr>
              <a:t>   B</a:t>
            </a:r>
            <a:endParaRPr lang="de-DE" dirty="0"/>
          </a:p>
          <a:p>
            <a:r>
              <a:rPr lang="de-DE" dirty="0">
                <a:sym typeface="Symbol" panose="05050102010706020507" pitchFamily="18" charset="2"/>
              </a:rPr>
              <a:t>(A  B)</a:t>
            </a:r>
            <a:r>
              <a:rPr lang="de-DE" dirty="0"/>
              <a:t> = </a:t>
            </a:r>
            <a:r>
              <a:rPr lang="de-DE" dirty="0">
                <a:sym typeface="Symbol" panose="05050102010706020507" pitchFamily="18" charset="2"/>
              </a:rPr>
              <a:t> </a:t>
            </a:r>
            <a:r>
              <a:rPr lang="de-DE" dirty="0"/>
              <a:t>A</a:t>
            </a:r>
            <a:r>
              <a:rPr lang="de-DE" dirty="0">
                <a:sym typeface="Symbol" panose="05050102010706020507" pitchFamily="18" charset="2"/>
              </a:rPr>
              <a:t>   B</a:t>
            </a:r>
            <a:endParaRPr lang="de-DE" dirty="0"/>
          </a:p>
        </p:txBody>
      </p:sp>
    </p:spTree>
    <p:extLst>
      <p:ext uri="{BB962C8B-B14F-4D97-AF65-F5344CB8AC3E}">
        <p14:creationId xmlns:p14="http://schemas.microsoft.com/office/powerpoint/2010/main" val="2094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DF9E2E6F-A9E6-49E3-9180-D63A93F14BEF}"/>
              </a:ext>
            </a:extLst>
          </p:cNvPr>
          <p:cNvSpPr txBox="1"/>
          <p:nvPr/>
        </p:nvSpPr>
        <p:spPr>
          <a:xfrm>
            <a:off x="183948" y="169708"/>
            <a:ext cx="1970732" cy="523220"/>
          </a:xfrm>
          <a:prstGeom prst="rect">
            <a:avLst/>
          </a:prstGeom>
          <a:noFill/>
        </p:spPr>
        <p:txBody>
          <a:bodyPr wrap="none" rtlCol="0">
            <a:spAutoFit/>
          </a:bodyPr>
          <a:lstStyle/>
          <a:p>
            <a:r>
              <a:rPr lang="de-DE" sz="2800" b="1" dirty="0"/>
              <a:t>Komparator</a:t>
            </a:r>
          </a:p>
        </p:txBody>
      </p:sp>
      <p:sp>
        <p:nvSpPr>
          <p:cNvPr id="5" name="Textfeld 4">
            <a:extLst>
              <a:ext uri="{FF2B5EF4-FFF2-40B4-BE49-F238E27FC236}">
                <a16:creationId xmlns:a16="http://schemas.microsoft.com/office/drawing/2014/main" id="{D614A668-9477-44B6-9F80-89EE01366E93}"/>
              </a:ext>
            </a:extLst>
          </p:cNvPr>
          <p:cNvSpPr txBox="1"/>
          <p:nvPr/>
        </p:nvSpPr>
        <p:spPr>
          <a:xfrm>
            <a:off x="859809" y="1214651"/>
            <a:ext cx="974498" cy="369332"/>
          </a:xfrm>
          <a:prstGeom prst="rect">
            <a:avLst/>
          </a:prstGeom>
          <a:noFill/>
        </p:spPr>
        <p:txBody>
          <a:bodyPr wrap="none" rtlCol="0">
            <a:spAutoFit/>
          </a:bodyPr>
          <a:lstStyle/>
          <a:p>
            <a:r>
              <a:rPr lang="de-DE" b="1" dirty="0"/>
              <a:t>Aufgabe</a:t>
            </a:r>
          </a:p>
        </p:txBody>
      </p:sp>
      <p:sp>
        <p:nvSpPr>
          <p:cNvPr id="6" name="Textfeld 5">
            <a:extLst>
              <a:ext uri="{FF2B5EF4-FFF2-40B4-BE49-F238E27FC236}">
                <a16:creationId xmlns:a16="http://schemas.microsoft.com/office/drawing/2014/main" id="{61905495-3936-40DE-AB09-FBA56C384273}"/>
              </a:ext>
            </a:extLst>
          </p:cNvPr>
          <p:cNvSpPr txBox="1"/>
          <p:nvPr/>
        </p:nvSpPr>
        <p:spPr>
          <a:xfrm>
            <a:off x="6789290" y="1163403"/>
            <a:ext cx="889924" cy="369332"/>
          </a:xfrm>
          <a:prstGeom prst="rect">
            <a:avLst/>
          </a:prstGeom>
          <a:noFill/>
        </p:spPr>
        <p:txBody>
          <a:bodyPr wrap="none" rtlCol="0">
            <a:spAutoFit/>
          </a:bodyPr>
          <a:lstStyle/>
          <a:p>
            <a:r>
              <a:rPr lang="de-DE" b="1" dirty="0"/>
              <a:t>Symbol</a:t>
            </a:r>
          </a:p>
        </p:txBody>
      </p:sp>
      <p:sp>
        <p:nvSpPr>
          <p:cNvPr id="7" name="Textfeld 6">
            <a:extLst>
              <a:ext uri="{FF2B5EF4-FFF2-40B4-BE49-F238E27FC236}">
                <a16:creationId xmlns:a16="http://schemas.microsoft.com/office/drawing/2014/main" id="{560C2FBE-C6E4-4AF9-AB20-E9C329C33D2C}"/>
              </a:ext>
            </a:extLst>
          </p:cNvPr>
          <p:cNvSpPr txBox="1"/>
          <p:nvPr/>
        </p:nvSpPr>
        <p:spPr>
          <a:xfrm>
            <a:off x="859809" y="3429000"/>
            <a:ext cx="1183337" cy="369332"/>
          </a:xfrm>
          <a:prstGeom prst="rect">
            <a:avLst/>
          </a:prstGeom>
          <a:noFill/>
        </p:spPr>
        <p:txBody>
          <a:bodyPr wrap="none" rtlCol="0">
            <a:spAutoFit/>
          </a:bodyPr>
          <a:lstStyle/>
          <a:p>
            <a:r>
              <a:rPr lang="de-DE" b="1" dirty="0"/>
              <a:t>Schaltung:</a:t>
            </a:r>
          </a:p>
        </p:txBody>
      </p:sp>
      <p:sp>
        <p:nvSpPr>
          <p:cNvPr id="8" name="Textfeld 7">
            <a:extLst>
              <a:ext uri="{FF2B5EF4-FFF2-40B4-BE49-F238E27FC236}">
                <a16:creationId xmlns:a16="http://schemas.microsoft.com/office/drawing/2014/main" id="{7D885613-1AF0-48F1-8BDA-33EC58957E61}"/>
              </a:ext>
            </a:extLst>
          </p:cNvPr>
          <p:cNvSpPr txBox="1"/>
          <p:nvPr/>
        </p:nvSpPr>
        <p:spPr>
          <a:xfrm>
            <a:off x="1347058" y="1697526"/>
            <a:ext cx="4854214" cy="369332"/>
          </a:xfrm>
          <a:prstGeom prst="rect">
            <a:avLst/>
          </a:prstGeom>
          <a:noFill/>
        </p:spPr>
        <p:txBody>
          <a:bodyPr wrap="none" rtlCol="0">
            <a:spAutoFit/>
          </a:bodyPr>
          <a:lstStyle/>
          <a:p>
            <a:r>
              <a:rPr lang="de-DE" dirty="0"/>
              <a:t>Ein Komparator vergleicht zwei Werte vergleichen</a:t>
            </a:r>
          </a:p>
        </p:txBody>
      </p:sp>
      <p:grpSp>
        <p:nvGrpSpPr>
          <p:cNvPr id="63" name="Gruppieren 62">
            <a:extLst>
              <a:ext uri="{FF2B5EF4-FFF2-40B4-BE49-F238E27FC236}">
                <a16:creationId xmlns:a16="http://schemas.microsoft.com/office/drawing/2014/main" id="{2A889A59-8404-47CA-B294-45369E6A506E}"/>
              </a:ext>
            </a:extLst>
          </p:cNvPr>
          <p:cNvGrpSpPr/>
          <p:nvPr/>
        </p:nvGrpSpPr>
        <p:grpSpPr>
          <a:xfrm>
            <a:off x="1169314" y="4175350"/>
            <a:ext cx="3901798" cy="2179329"/>
            <a:chOff x="1143983" y="4137250"/>
            <a:chExt cx="3901798" cy="2179329"/>
          </a:xfrm>
        </p:grpSpPr>
        <p:sp>
          <p:nvSpPr>
            <p:cNvPr id="2" name="Textfeld 1">
              <a:extLst>
                <a:ext uri="{FF2B5EF4-FFF2-40B4-BE49-F238E27FC236}">
                  <a16:creationId xmlns:a16="http://schemas.microsoft.com/office/drawing/2014/main" id="{C5B063E5-8BE2-4148-B8AB-CC0D5C8FE9DC}"/>
                </a:ext>
              </a:extLst>
            </p:cNvPr>
            <p:cNvSpPr txBox="1"/>
            <p:nvPr/>
          </p:nvSpPr>
          <p:spPr>
            <a:xfrm>
              <a:off x="1143983" y="4945248"/>
              <a:ext cx="296876" cy="369332"/>
            </a:xfrm>
            <a:prstGeom prst="rect">
              <a:avLst/>
            </a:prstGeom>
            <a:noFill/>
          </p:spPr>
          <p:txBody>
            <a:bodyPr wrap="none" rtlCol="0">
              <a:spAutoFit/>
            </a:bodyPr>
            <a:lstStyle/>
            <a:p>
              <a:r>
                <a:rPr lang="de-DE" dirty="0"/>
                <a:t>E</a:t>
              </a:r>
              <a:endParaRPr lang="de-DE" baseline="-25000" dirty="0"/>
            </a:p>
          </p:txBody>
        </p:sp>
        <p:sp>
          <p:nvSpPr>
            <p:cNvPr id="9" name="Textfeld 8">
              <a:extLst>
                <a:ext uri="{FF2B5EF4-FFF2-40B4-BE49-F238E27FC236}">
                  <a16:creationId xmlns:a16="http://schemas.microsoft.com/office/drawing/2014/main" id="{75C220C4-BA99-4AB2-BC82-9E2AD9A04587}"/>
                </a:ext>
              </a:extLst>
            </p:cNvPr>
            <p:cNvSpPr txBox="1"/>
            <p:nvPr/>
          </p:nvSpPr>
          <p:spPr>
            <a:xfrm>
              <a:off x="1143983" y="4137250"/>
              <a:ext cx="362600" cy="369332"/>
            </a:xfrm>
            <a:prstGeom prst="rect">
              <a:avLst/>
            </a:prstGeom>
            <a:noFill/>
          </p:spPr>
          <p:txBody>
            <a:bodyPr wrap="none" rtlCol="0">
              <a:spAutoFit/>
            </a:bodyPr>
            <a:lstStyle/>
            <a:p>
              <a:r>
                <a:rPr lang="de-DE" dirty="0"/>
                <a:t>x</a:t>
              </a:r>
              <a:r>
                <a:rPr lang="de-DE" baseline="-25000" dirty="0"/>
                <a:t>0</a:t>
              </a:r>
            </a:p>
          </p:txBody>
        </p:sp>
        <p:sp>
          <p:nvSpPr>
            <p:cNvPr id="11" name="Textfeld 10">
              <a:extLst>
                <a:ext uri="{FF2B5EF4-FFF2-40B4-BE49-F238E27FC236}">
                  <a16:creationId xmlns:a16="http://schemas.microsoft.com/office/drawing/2014/main" id="{89CA5EE3-0266-41D3-8F14-C0AEC5E9F0BE}"/>
                </a:ext>
              </a:extLst>
            </p:cNvPr>
            <p:cNvSpPr txBox="1"/>
            <p:nvPr/>
          </p:nvSpPr>
          <p:spPr>
            <a:xfrm>
              <a:off x="1156460" y="5579544"/>
              <a:ext cx="362600" cy="369332"/>
            </a:xfrm>
            <a:prstGeom prst="rect">
              <a:avLst/>
            </a:prstGeom>
            <a:noFill/>
          </p:spPr>
          <p:txBody>
            <a:bodyPr wrap="none" rtlCol="0">
              <a:spAutoFit/>
            </a:bodyPr>
            <a:lstStyle/>
            <a:p>
              <a:r>
                <a:rPr lang="de-DE" dirty="0"/>
                <a:t>x</a:t>
              </a:r>
              <a:r>
                <a:rPr lang="de-DE" baseline="-25000" dirty="0"/>
                <a:t>1</a:t>
              </a:r>
            </a:p>
          </p:txBody>
        </p:sp>
        <p:sp>
          <p:nvSpPr>
            <p:cNvPr id="12" name="Flussdiagramm: Verzögerung 11">
              <a:extLst>
                <a:ext uri="{FF2B5EF4-FFF2-40B4-BE49-F238E27FC236}">
                  <a16:creationId xmlns:a16="http://schemas.microsoft.com/office/drawing/2014/main" id="{FA8CC1AB-D69E-46BC-B9B0-BE97F16167BE}"/>
                </a:ext>
              </a:extLst>
            </p:cNvPr>
            <p:cNvSpPr/>
            <p:nvPr/>
          </p:nvSpPr>
          <p:spPr>
            <a:xfrm>
              <a:off x="2519920" y="4261972"/>
              <a:ext cx="464510" cy="464510"/>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13" name="Flussdiagramm: Verzögerung 12">
              <a:extLst>
                <a:ext uri="{FF2B5EF4-FFF2-40B4-BE49-F238E27FC236}">
                  <a16:creationId xmlns:a16="http://schemas.microsoft.com/office/drawing/2014/main" id="{E0365696-60D2-42E6-95D5-EC1831C40BDD}"/>
                </a:ext>
              </a:extLst>
            </p:cNvPr>
            <p:cNvSpPr/>
            <p:nvPr/>
          </p:nvSpPr>
          <p:spPr>
            <a:xfrm>
              <a:off x="2528296" y="5484366"/>
              <a:ext cx="464510" cy="464510"/>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3" name="Gruppieren 2">
              <a:extLst>
                <a:ext uri="{FF2B5EF4-FFF2-40B4-BE49-F238E27FC236}">
                  <a16:creationId xmlns:a16="http://schemas.microsoft.com/office/drawing/2014/main" id="{D10D7A02-BF45-4288-8A89-32A1E3D687FF}"/>
                </a:ext>
              </a:extLst>
            </p:cNvPr>
            <p:cNvGrpSpPr/>
            <p:nvPr/>
          </p:nvGrpSpPr>
          <p:grpSpPr>
            <a:xfrm>
              <a:off x="2519920" y="4889358"/>
              <a:ext cx="726547" cy="468749"/>
              <a:chOff x="2501571" y="4925454"/>
              <a:chExt cx="726547" cy="468749"/>
            </a:xfrm>
          </p:grpSpPr>
          <p:sp>
            <p:nvSpPr>
              <p:cNvPr id="15" name="Freihandform: Form 14">
                <a:extLst>
                  <a:ext uri="{FF2B5EF4-FFF2-40B4-BE49-F238E27FC236}">
                    <a16:creationId xmlns:a16="http://schemas.microsoft.com/office/drawing/2014/main" id="{D88B8735-FC2C-42E0-8B97-14B6D3E6F958}"/>
                  </a:ext>
                </a:extLst>
              </p:cNvPr>
              <p:cNvSpPr/>
              <p:nvPr/>
            </p:nvSpPr>
            <p:spPr>
              <a:xfrm rot="10800000">
                <a:off x="2543476" y="4925454"/>
                <a:ext cx="684642" cy="468749"/>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9" name="Freihandform: Form 18">
                <a:extLst>
                  <a:ext uri="{FF2B5EF4-FFF2-40B4-BE49-F238E27FC236}">
                    <a16:creationId xmlns:a16="http://schemas.microsoft.com/office/drawing/2014/main" id="{9ED02BBF-3704-42DE-93B5-3ADAFA135497}"/>
                  </a:ext>
                </a:extLst>
              </p:cNvPr>
              <p:cNvSpPr/>
              <p:nvPr/>
            </p:nvSpPr>
            <p:spPr>
              <a:xfrm>
                <a:off x="2501571" y="4939942"/>
                <a:ext cx="104676" cy="443375"/>
              </a:xfrm>
              <a:custGeom>
                <a:avLst/>
                <a:gdLst>
                  <a:gd name="connsiteX0" fmla="*/ 0 w 136810"/>
                  <a:gd name="connsiteY0" fmla="*/ 0 h 607218"/>
                  <a:gd name="connsiteX1" fmla="*/ 76200 w 136810"/>
                  <a:gd name="connsiteY1" fmla="*/ 57150 h 607218"/>
                  <a:gd name="connsiteX2" fmla="*/ 126206 w 136810"/>
                  <a:gd name="connsiteY2" fmla="*/ 200025 h 607218"/>
                  <a:gd name="connsiteX3" fmla="*/ 135731 w 136810"/>
                  <a:gd name="connsiteY3" fmla="*/ 328612 h 607218"/>
                  <a:gd name="connsiteX4" fmla="*/ 109537 w 136810"/>
                  <a:gd name="connsiteY4" fmla="*/ 473868 h 607218"/>
                  <a:gd name="connsiteX5" fmla="*/ 45244 w 136810"/>
                  <a:gd name="connsiteY5" fmla="*/ 583406 h 607218"/>
                  <a:gd name="connsiteX6" fmla="*/ 0 w 136810"/>
                  <a:gd name="connsiteY6" fmla="*/ 607218 h 6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10" h="607218">
                    <a:moveTo>
                      <a:pt x="0" y="0"/>
                    </a:moveTo>
                    <a:cubicBezTo>
                      <a:pt x="27583" y="11906"/>
                      <a:pt x="55166" y="23813"/>
                      <a:pt x="76200" y="57150"/>
                    </a:cubicBezTo>
                    <a:cubicBezTo>
                      <a:pt x="97234" y="90487"/>
                      <a:pt x="116284" y="154781"/>
                      <a:pt x="126206" y="200025"/>
                    </a:cubicBezTo>
                    <a:cubicBezTo>
                      <a:pt x="136128" y="245269"/>
                      <a:pt x="138509" y="282972"/>
                      <a:pt x="135731" y="328612"/>
                    </a:cubicBezTo>
                    <a:cubicBezTo>
                      <a:pt x="132953" y="374252"/>
                      <a:pt x="124618" y="431402"/>
                      <a:pt x="109537" y="473868"/>
                    </a:cubicBezTo>
                    <a:cubicBezTo>
                      <a:pt x="94456" y="516334"/>
                      <a:pt x="63500" y="561181"/>
                      <a:pt x="45244" y="583406"/>
                    </a:cubicBezTo>
                    <a:cubicBezTo>
                      <a:pt x="26988" y="605631"/>
                      <a:pt x="13494" y="606424"/>
                      <a:pt x="0" y="607218"/>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0" name="Freihandform: Form 19">
              <a:extLst>
                <a:ext uri="{FF2B5EF4-FFF2-40B4-BE49-F238E27FC236}">
                  <a16:creationId xmlns:a16="http://schemas.microsoft.com/office/drawing/2014/main" id="{C5CCC005-8CC5-4491-93AA-D70DF694E76E}"/>
                </a:ext>
              </a:extLst>
            </p:cNvPr>
            <p:cNvSpPr/>
            <p:nvPr/>
          </p:nvSpPr>
          <p:spPr>
            <a:xfrm>
              <a:off x="1443789" y="5823284"/>
              <a:ext cx="1082843" cy="0"/>
            </a:xfrm>
            <a:custGeom>
              <a:avLst/>
              <a:gdLst>
                <a:gd name="connsiteX0" fmla="*/ 0 w 1082843"/>
                <a:gd name="connsiteY0" fmla="*/ 0 h 0"/>
                <a:gd name="connsiteX1" fmla="*/ 1082843 w 1082843"/>
                <a:gd name="connsiteY1" fmla="*/ 0 h 0"/>
              </a:gdLst>
              <a:ahLst/>
              <a:cxnLst>
                <a:cxn ang="0">
                  <a:pos x="connsiteX0" y="connsiteY0"/>
                </a:cxn>
                <a:cxn ang="0">
                  <a:pos x="connsiteX1" y="connsiteY1"/>
                </a:cxn>
              </a:cxnLst>
              <a:rect l="l" t="t" r="r" b="b"/>
              <a:pathLst>
                <a:path w="1082843">
                  <a:moveTo>
                    <a:pt x="0" y="0"/>
                  </a:moveTo>
                  <a:lnTo>
                    <a:pt x="10828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Form 20">
              <a:extLst>
                <a:ext uri="{FF2B5EF4-FFF2-40B4-BE49-F238E27FC236}">
                  <a16:creationId xmlns:a16="http://schemas.microsoft.com/office/drawing/2014/main" id="{0361D52D-AA1D-416F-97B4-8FD54EA5D4A7}"/>
                </a:ext>
              </a:extLst>
            </p:cNvPr>
            <p:cNvSpPr/>
            <p:nvPr/>
          </p:nvSpPr>
          <p:spPr>
            <a:xfrm>
              <a:off x="1425045" y="4321916"/>
              <a:ext cx="1082843" cy="0"/>
            </a:xfrm>
            <a:custGeom>
              <a:avLst/>
              <a:gdLst>
                <a:gd name="connsiteX0" fmla="*/ 0 w 1082843"/>
                <a:gd name="connsiteY0" fmla="*/ 0 h 0"/>
                <a:gd name="connsiteX1" fmla="*/ 1082843 w 1082843"/>
                <a:gd name="connsiteY1" fmla="*/ 0 h 0"/>
              </a:gdLst>
              <a:ahLst/>
              <a:cxnLst>
                <a:cxn ang="0">
                  <a:pos x="connsiteX0" y="connsiteY0"/>
                </a:cxn>
                <a:cxn ang="0">
                  <a:pos x="connsiteX1" y="connsiteY1"/>
                </a:cxn>
              </a:cxnLst>
              <a:rect l="l" t="t" r="r" b="b"/>
              <a:pathLst>
                <a:path w="1082843">
                  <a:moveTo>
                    <a:pt x="0" y="0"/>
                  </a:moveTo>
                  <a:lnTo>
                    <a:pt x="108284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Form 21">
              <a:extLst>
                <a:ext uri="{FF2B5EF4-FFF2-40B4-BE49-F238E27FC236}">
                  <a16:creationId xmlns:a16="http://schemas.microsoft.com/office/drawing/2014/main" id="{2D8BC586-E2D9-489E-83D6-C9D50DA8FA91}"/>
                </a:ext>
              </a:extLst>
            </p:cNvPr>
            <p:cNvSpPr/>
            <p:nvPr/>
          </p:nvSpPr>
          <p:spPr>
            <a:xfrm>
              <a:off x="1467853" y="4620126"/>
              <a:ext cx="1046747" cy="1203158"/>
            </a:xfrm>
            <a:custGeom>
              <a:avLst/>
              <a:gdLst>
                <a:gd name="connsiteX0" fmla="*/ 0 w 1046747"/>
                <a:gd name="connsiteY0" fmla="*/ 1203158 h 1203158"/>
                <a:gd name="connsiteX1" fmla="*/ 565484 w 1046747"/>
                <a:gd name="connsiteY1" fmla="*/ 1203158 h 1203158"/>
                <a:gd name="connsiteX2" fmla="*/ 565484 w 1046747"/>
                <a:gd name="connsiteY2" fmla="*/ 0 h 1203158"/>
                <a:gd name="connsiteX3" fmla="*/ 1046747 w 1046747"/>
                <a:gd name="connsiteY3" fmla="*/ 0 h 1203158"/>
              </a:gdLst>
              <a:ahLst/>
              <a:cxnLst>
                <a:cxn ang="0">
                  <a:pos x="connsiteX0" y="connsiteY0"/>
                </a:cxn>
                <a:cxn ang="0">
                  <a:pos x="connsiteX1" y="connsiteY1"/>
                </a:cxn>
                <a:cxn ang="0">
                  <a:pos x="connsiteX2" y="connsiteY2"/>
                </a:cxn>
                <a:cxn ang="0">
                  <a:pos x="connsiteX3" y="connsiteY3"/>
                </a:cxn>
              </a:cxnLst>
              <a:rect l="l" t="t" r="r" b="b"/>
              <a:pathLst>
                <a:path w="1046747" h="1203158">
                  <a:moveTo>
                    <a:pt x="0" y="1203158"/>
                  </a:moveTo>
                  <a:lnTo>
                    <a:pt x="565484" y="1203158"/>
                  </a:lnTo>
                  <a:lnTo>
                    <a:pt x="565484" y="0"/>
                  </a:lnTo>
                  <a:lnTo>
                    <a:pt x="104674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reihandform: Form 23">
              <a:extLst>
                <a:ext uri="{FF2B5EF4-FFF2-40B4-BE49-F238E27FC236}">
                  <a16:creationId xmlns:a16="http://schemas.microsoft.com/office/drawing/2014/main" id="{BC84598B-3ED7-42D4-981A-9BACD9925573}"/>
                </a:ext>
              </a:extLst>
            </p:cNvPr>
            <p:cNvSpPr/>
            <p:nvPr/>
          </p:nvSpPr>
          <p:spPr>
            <a:xfrm>
              <a:off x="1443789" y="4321915"/>
              <a:ext cx="1082843" cy="1260738"/>
            </a:xfrm>
            <a:custGeom>
              <a:avLst/>
              <a:gdLst>
                <a:gd name="connsiteX0" fmla="*/ 0 w 1082843"/>
                <a:gd name="connsiteY0" fmla="*/ 0 h 1263316"/>
                <a:gd name="connsiteX1" fmla="*/ 421106 w 1082843"/>
                <a:gd name="connsiteY1" fmla="*/ 0 h 1263316"/>
                <a:gd name="connsiteX2" fmla="*/ 421106 w 1082843"/>
                <a:gd name="connsiteY2" fmla="*/ 1263316 h 1263316"/>
                <a:gd name="connsiteX3" fmla="*/ 1082843 w 1082843"/>
                <a:gd name="connsiteY3" fmla="*/ 1263316 h 1263316"/>
              </a:gdLst>
              <a:ahLst/>
              <a:cxnLst>
                <a:cxn ang="0">
                  <a:pos x="connsiteX0" y="connsiteY0"/>
                </a:cxn>
                <a:cxn ang="0">
                  <a:pos x="connsiteX1" y="connsiteY1"/>
                </a:cxn>
                <a:cxn ang="0">
                  <a:pos x="connsiteX2" y="connsiteY2"/>
                </a:cxn>
                <a:cxn ang="0">
                  <a:pos x="connsiteX3" y="connsiteY3"/>
                </a:cxn>
              </a:cxnLst>
              <a:rect l="l" t="t" r="r" b="b"/>
              <a:pathLst>
                <a:path w="1082843" h="1263316">
                  <a:moveTo>
                    <a:pt x="0" y="0"/>
                  </a:moveTo>
                  <a:lnTo>
                    <a:pt x="421106" y="0"/>
                  </a:lnTo>
                  <a:lnTo>
                    <a:pt x="421106" y="1263316"/>
                  </a:lnTo>
                  <a:lnTo>
                    <a:pt x="1082843" y="126331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1747C786-1DA3-4ED5-A3B5-18FDB289BF1D}"/>
                </a:ext>
              </a:extLst>
            </p:cNvPr>
            <p:cNvSpPr/>
            <p:nvPr/>
          </p:nvSpPr>
          <p:spPr>
            <a:xfrm>
              <a:off x="2382053" y="4557207"/>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6" name="Ellipse 25">
              <a:extLst>
                <a:ext uri="{FF2B5EF4-FFF2-40B4-BE49-F238E27FC236}">
                  <a16:creationId xmlns:a16="http://schemas.microsoft.com/office/drawing/2014/main" id="{5F56CBCD-E3CA-4B38-A493-D77C3B9AF3B6}"/>
                </a:ext>
              </a:extLst>
            </p:cNvPr>
            <p:cNvSpPr/>
            <p:nvPr/>
          </p:nvSpPr>
          <p:spPr>
            <a:xfrm>
              <a:off x="2401629" y="5524934"/>
              <a:ext cx="125835" cy="12583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7" name="Freihandform: Form 26">
              <a:extLst>
                <a:ext uri="{FF2B5EF4-FFF2-40B4-BE49-F238E27FC236}">
                  <a16:creationId xmlns:a16="http://schemas.microsoft.com/office/drawing/2014/main" id="{A86F815E-816E-4E20-BE96-DBF61F11CCF7}"/>
                </a:ext>
              </a:extLst>
            </p:cNvPr>
            <p:cNvSpPr/>
            <p:nvPr/>
          </p:nvSpPr>
          <p:spPr>
            <a:xfrm>
              <a:off x="2033337" y="5233735"/>
              <a:ext cx="601579" cy="0"/>
            </a:xfrm>
            <a:custGeom>
              <a:avLst/>
              <a:gdLst>
                <a:gd name="connsiteX0" fmla="*/ 0 w 601579"/>
                <a:gd name="connsiteY0" fmla="*/ 0 h 0"/>
                <a:gd name="connsiteX1" fmla="*/ 601579 w 601579"/>
                <a:gd name="connsiteY1" fmla="*/ 0 h 0"/>
              </a:gdLst>
              <a:ahLst/>
              <a:cxnLst>
                <a:cxn ang="0">
                  <a:pos x="connsiteX0" y="connsiteY0"/>
                </a:cxn>
                <a:cxn ang="0">
                  <a:pos x="connsiteX1" y="connsiteY1"/>
                </a:cxn>
              </a:cxnLst>
              <a:rect l="l" t="t" r="r" b="b"/>
              <a:pathLst>
                <a:path w="601579">
                  <a:moveTo>
                    <a:pt x="0" y="0"/>
                  </a:moveTo>
                  <a:lnTo>
                    <a:pt x="60157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Form 27">
              <a:extLst>
                <a:ext uri="{FF2B5EF4-FFF2-40B4-BE49-F238E27FC236}">
                  <a16:creationId xmlns:a16="http://schemas.microsoft.com/office/drawing/2014/main" id="{67BD3347-0FEC-4031-9F94-C4E008BAEFFD}"/>
                </a:ext>
              </a:extLst>
            </p:cNvPr>
            <p:cNvSpPr/>
            <p:nvPr/>
          </p:nvSpPr>
          <p:spPr>
            <a:xfrm>
              <a:off x="1864895" y="5017169"/>
              <a:ext cx="794084" cy="0"/>
            </a:xfrm>
            <a:custGeom>
              <a:avLst/>
              <a:gdLst>
                <a:gd name="connsiteX0" fmla="*/ 0 w 794084"/>
                <a:gd name="connsiteY0" fmla="*/ 0 h 0"/>
                <a:gd name="connsiteX1" fmla="*/ 794084 w 794084"/>
                <a:gd name="connsiteY1" fmla="*/ 0 h 0"/>
              </a:gdLst>
              <a:ahLst/>
              <a:cxnLst>
                <a:cxn ang="0">
                  <a:pos x="connsiteX0" y="connsiteY0"/>
                </a:cxn>
                <a:cxn ang="0">
                  <a:pos x="connsiteX1" y="connsiteY1"/>
                </a:cxn>
              </a:cxnLst>
              <a:rect l="l" t="t" r="r" b="b"/>
              <a:pathLst>
                <a:path w="794084">
                  <a:moveTo>
                    <a:pt x="0" y="0"/>
                  </a:moveTo>
                  <a:lnTo>
                    <a:pt x="79408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Verzögerung 28">
              <a:extLst>
                <a:ext uri="{FF2B5EF4-FFF2-40B4-BE49-F238E27FC236}">
                  <a16:creationId xmlns:a16="http://schemas.microsoft.com/office/drawing/2014/main" id="{5AC2644B-F0D5-4071-A92A-A28E641C2240}"/>
                </a:ext>
              </a:extLst>
            </p:cNvPr>
            <p:cNvSpPr/>
            <p:nvPr/>
          </p:nvSpPr>
          <p:spPr>
            <a:xfrm>
              <a:off x="3978238" y="4346517"/>
              <a:ext cx="464510" cy="464510"/>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30" name="Flussdiagramm: Verzögerung 29">
              <a:extLst>
                <a:ext uri="{FF2B5EF4-FFF2-40B4-BE49-F238E27FC236}">
                  <a16:creationId xmlns:a16="http://schemas.microsoft.com/office/drawing/2014/main" id="{B114D595-3B49-401C-A282-C9A4698CC7B2}"/>
                </a:ext>
              </a:extLst>
            </p:cNvPr>
            <p:cNvSpPr/>
            <p:nvPr/>
          </p:nvSpPr>
          <p:spPr>
            <a:xfrm>
              <a:off x="3978238" y="5013971"/>
              <a:ext cx="464510" cy="464510"/>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31" name="Flussdiagramm: Verzögerung 30">
              <a:extLst>
                <a:ext uri="{FF2B5EF4-FFF2-40B4-BE49-F238E27FC236}">
                  <a16:creationId xmlns:a16="http://schemas.microsoft.com/office/drawing/2014/main" id="{4201629D-7290-41D0-8C94-5F1D932B4524}"/>
                </a:ext>
              </a:extLst>
            </p:cNvPr>
            <p:cNvSpPr/>
            <p:nvPr/>
          </p:nvSpPr>
          <p:spPr>
            <a:xfrm>
              <a:off x="3978238" y="5633299"/>
              <a:ext cx="464510" cy="464510"/>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32" name="Freihandform: Form 31">
              <a:extLst>
                <a:ext uri="{FF2B5EF4-FFF2-40B4-BE49-F238E27FC236}">
                  <a16:creationId xmlns:a16="http://schemas.microsoft.com/office/drawing/2014/main" id="{57C750A1-AAC0-4DA1-91A2-455B05341BBC}"/>
                </a:ext>
              </a:extLst>
            </p:cNvPr>
            <p:cNvSpPr/>
            <p:nvPr/>
          </p:nvSpPr>
          <p:spPr>
            <a:xfrm>
              <a:off x="1443789" y="4695074"/>
              <a:ext cx="2538664" cy="1621505"/>
            </a:xfrm>
            <a:custGeom>
              <a:avLst/>
              <a:gdLst>
                <a:gd name="connsiteX0" fmla="*/ 0 w 2538664"/>
                <a:gd name="connsiteY0" fmla="*/ 457200 h 1612231"/>
                <a:gd name="connsiteX1" fmla="*/ 204537 w 2538664"/>
                <a:gd name="connsiteY1" fmla="*/ 457200 h 1612231"/>
                <a:gd name="connsiteX2" fmla="*/ 204537 w 2538664"/>
                <a:gd name="connsiteY2" fmla="*/ 1612231 h 1612231"/>
                <a:gd name="connsiteX3" fmla="*/ 2286000 w 2538664"/>
                <a:gd name="connsiteY3" fmla="*/ 1612231 h 1612231"/>
                <a:gd name="connsiteX4" fmla="*/ 2286000 w 2538664"/>
                <a:gd name="connsiteY4" fmla="*/ 0 h 1612231"/>
                <a:gd name="connsiteX5" fmla="*/ 2538664 w 2538664"/>
                <a:gd name="connsiteY5" fmla="*/ 0 h 1612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664" h="1612231">
                  <a:moveTo>
                    <a:pt x="0" y="457200"/>
                  </a:moveTo>
                  <a:lnTo>
                    <a:pt x="204537" y="457200"/>
                  </a:lnTo>
                  <a:lnTo>
                    <a:pt x="204537" y="1612231"/>
                  </a:lnTo>
                  <a:lnTo>
                    <a:pt x="2286000" y="1612231"/>
                  </a:lnTo>
                  <a:lnTo>
                    <a:pt x="2286000" y="0"/>
                  </a:lnTo>
                  <a:lnTo>
                    <a:pt x="253866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Form 32">
              <a:extLst>
                <a:ext uri="{FF2B5EF4-FFF2-40B4-BE49-F238E27FC236}">
                  <a16:creationId xmlns:a16="http://schemas.microsoft.com/office/drawing/2014/main" id="{5BDBA357-4CD4-4F09-ABD8-2B6B1969A4A6}"/>
                </a:ext>
              </a:extLst>
            </p:cNvPr>
            <p:cNvSpPr/>
            <p:nvPr/>
          </p:nvSpPr>
          <p:spPr>
            <a:xfrm>
              <a:off x="2983832" y="4475747"/>
              <a:ext cx="986589" cy="0"/>
            </a:xfrm>
            <a:custGeom>
              <a:avLst/>
              <a:gdLst>
                <a:gd name="connsiteX0" fmla="*/ 0 w 986589"/>
                <a:gd name="connsiteY0" fmla="*/ 0 h 0"/>
                <a:gd name="connsiteX1" fmla="*/ 986589 w 986589"/>
                <a:gd name="connsiteY1" fmla="*/ 0 h 0"/>
              </a:gdLst>
              <a:ahLst/>
              <a:cxnLst>
                <a:cxn ang="0">
                  <a:pos x="connsiteX0" y="connsiteY0"/>
                </a:cxn>
                <a:cxn ang="0">
                  <a:pos x="connsiteX1" y="connsiteY1"/>
                </a:cxn>
              </a:cxnLst>
              <a:rect l="l" t="t" r="r" b="b"/>
              <a:pathLst>
                <a:path w="986589">
                  <a:moveTo>
                    <a:pt x="0" y="0"/>
                  </a:moveTo>
                  <a:lnTo>
                    <a:pt x="98658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reihandform: Form 33">
              <a:extLst>
                <a:ext uri="{FF2B5EF4-FFF2-40B4-BE49-F238E27FC236}">
                  <a16:creationId xmlns:a16="http://schemas.microsoft.com/office/drawing/2014/main" id="{BEA354C4-4CE2-4C52-A88B-8776AE8ED936}"/>
                </a:ext>
              </a:extLst>
            </p:cNvPr>
            <p:cNvSpPr/>
            <p:nvPr/>
          </p:nvSpPr>
          <p:spPr>
            <a:xfrm>
              <a:off x="3236495" y="5113421"/>
              <a:ext cx="745958" cy="0"/>
            </a:xfrm>
            <a:custGeom>
              <a:avLst/>
              <a:gdLst>
                <a:gd name="connsiteX0" fmla="*/ 0 w 745958"/>
                <a:gd name="connsiteY0" fmla="*/ 0 h 0"/>
                <a:gd name="connsiteX1" fmla="*/ 745958 w 745958"/>
                <a:gd name="connsiteY1" fmla="*/ 0 h 0"/>
              </a:gdLst>
              <a:ahLst/>
              <a:cxnLst>
                <a:cxn ang="0">
                  <a:pos x="connsiteX0" y="connsiteY0"/>
                </a:cxn>
                <a:cxn ang="0">
                  <a:pos x="connsiteX1" y="connsiteY1"/>
                </a:cxn>
              </a:cxnLst>
              <a:rect l="l" t="t" r="r" b="b"/>
              <a:pathLst>
                <a:path w="745958">
                  <a:moveTo>
                    <a:pt x="0" y="0"/>
                  </a:moveTo>
                  <a:lnTo>
                    <a:pt x="745958"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reihandform: Form 34">
              <a:extLst>
                <a:ext uri="{FF2B5EF4-FFF2-40B4-BE49-F238E27FC236}">
                  <a16:creationId xmlns:a16="http://schemas.microsoft.com/office/drawing/2014/main" id="{875D6BE3-CF30-4140-8247-B2C4F4A540A5}"/>
                </a:ext>
              </a:extLst>
            </p:cNvPr>
            <p:cNvSpPr/>
            <p:nvPr/>
          </p:nvSpPr>
          <p:spPr>
            <a:xfrm>
              <a:off x="2995863" y="5715000"/>
              <a:ext cx="986590" cy="0"/>
            </a:xfrm>
            <a:custGeom>
              <a:avLst/>
              <a:gdLst>
                <a:gd name="connsiteX0" fmla="*/ 0 w 986590"/>
                <a:gd name="connsiteY0" fmla="*/ 0 h 0"/>
                <a:gd name="connsiteX1" fmla="*/ 986590 w 986590"/>
                <a:gd name="connsiteY1" fmla="*/ 0 h 0"/>
              </a:gdLst>
              <a:ahLst/>
              <a:cxnLst>
                <a:cxn ang="0">
                  <a:pos x="connsiteX0" y="connsiteY0"/>
                </a:cxn>
                <a:cxn ang="0">
                  <a:pos x="connsiteX1" y="connsiteY1"/>
                </a:cxn>
              </a:cxnLst>
              <a:rect l="l" t="t" r="r" b="b"/>
              <a:pathLst>
                <a:path w="986590">
                  <a:moveTo>
                    <a:pt x="0" y="0"/>
                  </a:moveTo>
                  <a:lnTo>
                    <a:pt x="98659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reihandform: Form 35">
              <a:extLst>
                <a:ext uri="{FF2B5EF4-FFF2-40B4-BE49-F238E27FC236}">
                  <a16:creationId xmlns:a16="http://schemas.microsoft.com/office/drawing/2014/main" id="{70BB151E-AF60-4C15-A284-4BCD5FF0DBB7}"/>
                </a:ext>
              </a:extLst>
            </p:cNvPr>
            <p:cNvSpPr/>
            <p:nvPr/>
          </p:nvSpPr>
          <p:spPr>
            <a:xfrm>
              <a:off x="3729789" y="5967664"/>
              <a:ext cx="252664" cy="0"/>
            </a:xfrm>
            <a:custGeom>
              <a:avLst/>
              <a:gdLst>
                <a:gd name="connsiteX0" fmla="*/ 0 w 252664"/>
                <a:gd name="connsiteY0" fmla="*/ 0 h 0"/>
                <a:gd name="connsiteX1" fmla="*/ 252664 w 252664"/>
                <a:gd name="connsiteY1" fmla="*/ 0 h 0"/>
              </a:gdLst>
              <a:ahLst/>
              <a:cxnLst>
                <a:cxn ang="0">
                  <a:pos x="connsiteX0" y="connsiteY0"/>
                </a:cxn>
                <a:cxn ang="0">
                  <a:pos x="connsiteX1" y="connsiteY1"/>
                </a:cxn>
              </a:cxnLst>
              <a:rect l="l" t="t" r="r" b="b"/>
              <a:pathLst>
                <a:path w="252664">
                  <a:moveTo>
                    <a:pt x="0" y="0"/>
                  </a:moveTo>
                  <a:lnTo>
                    <a:pt x="25266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reihandform: Form 36">
              <a:extLst>
                <a:ext uri="{FF2B5EF4-FFF2-40B4-BE49-F238E27FC236}">
                  <a16:creationId xmlns:a16="http://schemas.microsoft.com/office/drawing/2014/main" id="{D052A2D3-00BA-4257-B4B2-12B4C738C79C}"/>
                </a:ext>
              </a:extLst>
            </p:cNvPr>
            <p:cNvSpPr/>
            <p:nvPr/>
          </p:nvSpPr>
          <p:spPr>
            <a:xfrm>
              <a:off x="3729789" y="5354053"/>
              <a:ext cx="252664" cy="0"/>
            </a:xfrm>
            <a:custGeom>
              <a:avLst/>
              <a:gdLst>
                <a:gd name="connsiteX0" fmla="*/ 0 w 252664"/>
                <a:gd name="connsiteY0" fmla="*/ 0 h 0"/>
                <a:gd name="connsiteX1" fmla="*/ 252664 w 252664"/>
                <a:gd name="connsiteY1" fmla="*/ 0 h 0"/>
              </a:gdLst>
              <a:ahLst/>
              <a:cxnLst>
                <a:cxn ang="0">
                  <a:pos x="connsiteX0" y="connsiteY0"/>
                </a:cxn>
                <a:cxn ang="0">
                  <a:pos x="connsiteX1" y="connsiteY1"/>
                </a:cxn>
              </a:cxnLst>
              <a:rect l="l" t="t" r="r" b="b"/>
              <a:pathLst>
                <a:path w="252664">
                  <a:moveTo>
                    <a:pt x="0" y="0"/>
                  </a:moveTo>
                  <a:lnTo>
                    <a:pt x="25266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Textfeld 37">
              <a:extLst>
                <a:ext uri="{FF2B5EF4-FFF2-40B4-BE49-F238E27FC236}">
                  <a16:creationId xmlns:a16="http://schemas.microsoft.com/office/drawing/2014/main" id="{C0522924-DBE1-4C85-9043-D16F11F0434B}"/>
                </a:ext>
              </a:extLst>
            </p:cNvPr>
            <p:cNvSpPr txBox="1"/>
            <p:nvPr/>
          </p:nvSpPr>
          <p:spPr>
            <a:xfrm>
              <a:off x="4687527" y="4352221"/>
              <a:ext cx="354584" cy="369332"/>
            </a:xfrm>
            <a:prstGeom prst="rect">
              <a:avLst/>
            </a:prstGeom>
            <a:noFill/>
          </p:spPr>
          <p:txBody>
            <a:bodyPr wrap="none" rtlCol="0">
              <a:spAutoFit/>
            </a:bodyPr>
            <a:lstStyle/>
            <a:p>
              <a:r>
                <a:rPr lang="de-DE" dirty="0"/>
                <a:t>z</a:t>
              </a:r>
              <a:r>
                <a:rPr lang="de-DE" baseline="-25000" dirty="0"/>
                <a:t>0</a:t>
              </a:r>
            </a:p>
          </p:txBody>
        </p:sp>
        <p:sp>
          <p:nvSpPr>
            <p:cNvPr id="40" name="Textfeld 39">
              <a:extLst>
                <a:ext uri="{FF2B5EF4-FFF2-40B4-BE49-F238E27FC236}">
                  <a16:creationId xmlns:a16="http://schemas.microsoft.com/office/drawing/2014/main" id="{420A79AF-1EEC-4D15-A845-E45DE0FB5245}"/>
                </a:ext>
              </a:extLst>
            </p:cNvPr>
            <p:cNvSpPr txBox="1"/>
            <p:nvPr/>
          </p:nvSpPr>
          <p:spPr>
            <a:xfrm>
              <a:off x="4689158" y="5037039"/>
              <a:ext cx="354584" cy="369332"/>
            </a:xfrm>
            <a:prstGeom prst="rect">
              <a:avLst/>
            </a:prstGeom>
            <a:noFill/>
          </p:spPr>
          <p:txBody>
            <a:bodyPr wrap="none" rtlCol="0">
              <a:spAutoFit/>
            </a:bodyPr>
            <a:lstStyle/>
            <a:p>
              <a:r>
                <a:rPr lang="de-DE" dirty="0"/>
                <a:t>z</a:t>
              </a:r>
              <a:r>
                <a:rPr lang="de-DE" baseline="-25000" dirty="0"/>
                <a:t>1</a:t>
              </a:r>
            </a:p>
          </p:txBody>
        </p:sp>
        <p:sp>
          <p:nvSpPr>
            <p:cNvPr id="41" name="Textfeld 40">
              <a:extLst>
                <a:ext uri="{FF2B5EF4-FFF2-40B4-BE49-F238E27FC236}">
                  <a16:creationId xmlns:a16="http://schemas.microsoft.com/office/drawing/2014/main" id="{8103E3E9-0F6B-456C-8ED6-BA8560131D46}"/>
                </a:ext>
              </a:extLst>
            </p:cNvPr>
            <p:cNvSpPr txBox="1"/>
            <p:nvPr/>
          </p:nvSpPr>
          <p:spPr>
            <a:xfrm>
              <a:off x="4691197" y="5674714"/>
              <a:ext cx="354584" cy="369332"/>
            </a:xfrm>
            <a:prstGeom prst="rect">
              <a:avLst/>
            </a:prstGeom>
            <a:noFill/>
          </p:spPr>
          <p:txBody>
            <a:bodyPr wrap="none" rtlCol="0">
              <a:spAutoFit/>
            </a:bodyPr>
            <a:lstStyle/>
            <a:p>
              <a:r>
                <a:rPr lang="de-DE" dirty="0"/>
                <a:t>z</a:t>
              </a:r>
              <a:r>
                <a:rPr lang="de-DE" baseline="-25000" dirty="0"/>
                <a:t>2</a:t>
              </a:r>
            </a:p>
          </p:txBody>
        </p:sp>
        <p:sp>
          <p:nvSpPr>
            <p:cNvPr id="42" name="Freihandform: Form 41">
              <a:extLst>
                <a:ext uri="{FF2B5EF4-FFF2-40B4-BE49-F238E27FC236}">
                  <a16:creationId xmlns:a16="http://schemas.microsoft.com/office/drawing/2014/main" id="{AC918DF8-03A0-44B3-B959-42A39EF2F22C}"/>
                </a:ext>
              </a:extLst>
            </p:cNvPr>
            <p:cNvSpPr/>
            <p:nvPr/>
          </p:nvSpPr>
          <p:spPr>
            <a:xfrm>
              <a:off x="4442748" y="4557207"/>
              <a:ext cx="252664" cy="0"/>
            </a:xfrm>
            <a:custGeom>
              <a:avLst/>
              <a:gdLst>
                <a:gd name="connsiteX0" fmla="*/ 0 w 252664"/>
                <a:gd name="connsiteY0" fmla="*/ 0 h 0"/>
                <a:gd name="connsiteX1" fmla="*/ 252664 w 252664"/>
                <a:gd name="connsiteY1" fmla="*/ 0 h 0"/>
              </a:gdLst>
              <a:ahLst/>
              <a:cxnLst>
                <a:cxn ang="0">
                  <a:pos x="connsiteX0" y="connsiteY0"/>
                </a:cxn>
                <a:cxn ang="0">
                  <a:pos x="connsiteX1" y="connsiteY1"/>
                </a:cxn>
              </a:cxnLst>
              <a:rect l="l" t="t" r="r" b="b"/>
              <a:pathLst>
                <a:path w="252664">
                  <a:moveTo>
                    <a:pt x="0" y="0"/>
                  </a:moveTo>
                  <a:lnTo>
                    <a:pt x="25266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Form 42">
              <a:extLst>
                <a:ext uri="{FF2B5EF4-FFF2-40B4-BE49-F238E27FC236}">
                  <a16:creationId xmlns:a16="http://schemas.microsoft.com/office/drawing/2014/main" id="{9BBB1A20-2E0D-4096-98E3-D1AE70639AB9}"/>
                </a:ext>
              </a:extLst>
            </p:cNvPr>
            <p:cNvSpPr/>
            <p:nvPr/>
          </p:nvSpPr>
          <p:spPr>
            <a:xfrm>
              <a:off x="4442748" y="5233735"/>
              <a:ext cx="252664" cy="0"/>
            </a:xfrm>
            <a:custGeom>
              <a:avLst/>
              <a:gdLst>
                <a:gd name="connsiteX0" fmla="*/ 0 w 252664"/>
                <a:gd name="connsiteY0" fmla="*/ 0 h 0"/>
                <a:gd name="connsiteX1" fmla="*/ 252664 w 252664"/>
                <a:gd name="connsiteY1" fmla="*/ 0 h 0"/>
              </a:gdLst>
              <a:ahLst/>
              <a:cxnLst>
                <a:cxn ang="0">
                  <a:pos x="connsiteX0" y="connsiteY0"/>
                </a:cxn>
                <a:cxn ang="0">
                  <a:pos x="connsiteX1" y="connsiteY1"/>
                </a:cxn>
              </a:cxnLst>
              <a:rect l="l" t="t" r="r" b="b"/>
              <a:pathLst>
                <a:path w="252664">
                  <a:moveTo>
                    <a:pt x="0" y="0"/>
                  </a:moveTo>
                  <a:lnTo>
                    <a:pt x="25266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Form 43">
              <a:extLst>
                <a:ext uri="{FF2B5EF4-FFF2-40B4-BE49-F238E27FC236}">
                  <a16:creationId xmlns:a16="http://schemas.microsoft.com/office/drawing/2014/main" id="{76CA6200-E48E-4F0C-9F88-14898A2E6FF0}"/>
                </a:ext>
              </a:extLst>
            </p:cNvPr>
            <p:cNvSpPr/>
            <p:nvPr/>
          </p:nvSpPr>
          <p:spPr>
            <a:xfrm>
              <a:off x="4442748" y="5859380"/>
              <a:ext cx="252664" cy="0"/>
            </a:xfrm>
            <a:custGeom>
              <a:avLst/>
              <a:gdLst>
                <a:gd name="connsiteX0" fmla="*/ 0 w 252664"/>
                <a:gd name="connsiteY0" fmla="*/ 0 h 0"/>
                <a:gd name="connsiteX1" fmla="*/ 252664 w 252664"/>
                <a:gd name="connsiteY1" fmla="*/ 0 h 0"/>
              </a:gdLst>
              <a:ahLst/>
              <a:cxnLst>
                <a:cxn ang="0">
                  <a:pos x="connsiteX0" y="connsiteY0"/>
                </a:cxn>
                <a:cxn ang="0">
                  <a:pos x="connsiteX1" y="connsiteY1"/>
                </a:cxn>
              </a:cxnLst>
              <a:rect l="l" t="t" r="r" b="b"/>
              <a:pathLst>
                <a:path w="252664">
                  <a:moveTo>
                    <a:pt x="0" y="0"/>
                  </a:moveTo>
                  <a:lnTo>
                    <a:pt x="25266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4" name="Gruppieren 63">
            <a:extLst>
              <a:ext uri="{FF2B5EF4-FFF2-40B4-BE49-F238E27FC236}">
                <a16:creationId xmlns:a16="http://schemas.microsoft.com/office/drawing/2014/main" id="{38408605-0CFF-4454-8304-710A78889EC4}"/>
              </a:ext>
            </a:extLst>
          </p:cNvPr>
          <p:cNvGrpSpPr/>
          <p:nvPr/>
        </p:nvGrpSpPr>
        <p:grpSpPr>
          <a:xfrm>
            <a:off x="7518301" y="1859086"/>
            <a:ext cx="2112901" cy="1569914"/>
            <a:chOff x="7446112" y="1282546"/>
            <a:chExt cx="2112901" cy="1569914"/>
          </a:xfrm>
        </p:grpSpPr>
        <p:sp>
          <p:nvSpPr>
            <p:cNvPr id="47" name="Freihandform: Form 46">
              <a:extLst>
                <a:ext uri="{FF2B5EF4-FFF2-40B4-BE49-F238E27FC236}">
                  <a16:creationId xmlns:a16="http://schemas.microsoft.com/office/drawing/2014/main" id="{C0721CC3-272E-4E31-8C36-60EF7D1AF3D3}"/>
                </a:ext>
              </a:extLst>
            </p:cNvPr>
            <p:cNvSpPr/>
            <p:nvPr/>
          </p:nvSpPr>
          <p:spPr>
            <a:xfrm>
              <a:off x="7451150" y="1643790"/>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Freihandform: Form 47">
              <a:extLst>
                <a:ext uri="{FF2B5EF4-FFF2-40B4-BE49-F238E27FC236}">
                  <a16:creationId xmlns:a16="http://schemas.microsoft.com/office/drawing/2014/main" id="{4F6370D5-C125-4962-A206-9BFF4AB68DB1}"/>
                </a:ext>
              </a:extLst>
            </p:cNvPr>
            <p:cNvSpPr/>
            <p:nvPr/>
          </p:nvSpPr>
          <p:spPr>
            <a:xfrm>
              <a:off x="7446112" y="255118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Freihandform: Form 48">
              <a:extLst>
                <a:ext uri="{FF2B5EF4-FFF2-40B4-BE49-F238E27FC236}">
                  <a16:creationId xmlns:a16="http://schemas.microsoft.com/office/drawing/2014/main" id="{00D75C88-6BAF-4B0A-96EB-C68B46CDABF5}"/>
                </a:ext>
              </a:extLst>
            </p:cNvPr>
            <p:cNvSpPr/>
            <p:nvPr/>
          </p:nvSpPr>
          <p:spPr>
            <a:xfrm>
              <a:off x="9258763" y="255118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Freihandform: Form 49">
              <a:extLst>
                <a:ext uri="{FF2B5EF4-FFF2-40B4-BE49-F238E27FC236}">
                  <a16:creationId xmlns:a16="http://schemas.microsoft.com/office/drawing/2014/main" id="{16A0BF4B-1BC0-436F-B5FE-6BB6D1FB7393}"/>
                </a:ext>
              </a:extLst>
            </p:cNvPr>
            <p:cNvSpPr/>
            <p:nvPr/>
          </p:nvSpPr>
          <p:spPr>
            <a:xfrm>
              <a:off x="9258763" y="1650192"/>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964B0C4-5ADB-4DE7-BAA8-34614F4A8E32}"/>
                </a:ext>
              </a:extLst>
            </p:cNvPr>
            <p:cNvSpPr/>
            <p:nvPr/>
          </p:nvSpPr>
          <p:spPr>
            <a:xfrm>
              <a:off x="7757150" y="1282546"/>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Textfeld 51">
              <a:extLst>
                <a:ext uri="{FF2B5EF4-FFF2-40B4-BE49-F238E27FC236}">
                  <a16:creationId xmlns:a16="http://schemas.microsoft.com/office/drawing/2014/main" id="{2A7D65A7-AF14-40C3-BACC-7C29FD2EC711}"/>
                </a:ext>
              </a:extLst>
            </p:cNvPr>
            <p:cNvSpPr txBox="1"/>
            <p:nvPr/>
          </p:nvSpPr>
          <p:spPr>
            <a:xfrm>
              <a:off x="7834672" y="1444991"/>
              <a:ext cx="401072" cy="369332"/>
            </a:xfrm>
            <a:prstGeom prst="rect">
              <a:avLst/>
            </a:prstGeom>
            <a:noFill/>
          </p:spPr>
          <p:txBody>
            <a:bodyPr wrap="none" rtlCol="0">
              <a:spAutoFit/>
            </a:bodyPr>
            <a:lstStyle/>
            <a:p>
              <a:r>
                <a:rPr lang="de-DE" dirty="0"/>
                <a:t>x1</a:t>
              </a:r>
            </a:p>
          </p:txBody>
        </p:sp>
        <p:sp>
          <p:nvSpPr>
            <p:cNvPr id="53" name="Textfeld 52">
              <a:extLst>
                <a:ext uri="{FF2B5EF4-FFF2-40B4-BE49-F238E27FC236}">
                  <a16:creationId xmlns:a16="http://schemas.microsoft.com/office/drawing/2014/main" id="{79FB7A55-ECAE-4458-A2CB-5476F78A5E6D}"/>
                </a:ext>
              </a:extLst>
            </p:cNvPr>
            <p:cNvSpPr txBox="1"/>
            <p:nvPr/>
          </p:nvSpPr>
          <p:spPr>
            <a:xfrm>
              <a:off x="7834672" y="2366517"/>
              <a:ext cx="401072" cy="369332"/>
            </a:xfrm>
            <a:prstGeom prst="rect">
              <a:avLst/>
            </a:prstGeom>
            <a:noFill/>
          </p:spPr>
          <p:txBody>
            <a:bodyPr wrap="none" rtlCol="0">
              <a:spAutoFit/>
            </a:bodyPr>
            <a:lstStyle/>
            <a:p>
              <a:r>
                <a:rPr lang="de-DE" dirty="0"/>
                <a:t>x2</a:t>
              </a:r>
            </a:p>
          </p:txBody>
        </p:sp>
        <p:sp>
          <p:nvSpPr>
            <p:cNvPr id="56" name="Textfeld 55">
              <a:extLst>
                <a:ext uri="{FF2B5EF4-FFF2-40B4-BE49-F238E27FC236}">
                  <a16:creationId xmlns:a16="http://schemas.microsoft.com/office/drawing/2014/main" id="{03F4C950-65DD-4947-85A3-60FDF1B56FF7}"/>
                </a:ext>
              </a:extLst>
            </p:cNvPr>
            <p:cNvSpPr txBox="1"/>
            <p:nvPr/>
          </p:nvSpPr>
          <p:spPr>
            <a:xfrm>
              <a:off x="8122874" y="1717900"/>
              <a:ext cx="841256" cy="707886"/>
            </a:xfrm>
            <a:prstGeom prst="rect">
              <a:avLst/>
            </a:prstGeom>
            <a:noFill/>
          </p:spPr>
          <p:txBody>
            <a:bodyPr wrap="none" rtlCol="0">
              <a:spAutoFit/>
            </a:bodyPr>
            <a:lstStyle/>
            <a:p>
              <a:pPr algn="ctr"/>
              <a:r>
                <a:rPr lang="de-DE" sz="2000" dirty="0"/>
                <a:t>1Bit</a:t>
              </a:r>
            </a:p>
            <a:p>
              <a:pPr algn="ctr"/>
              <a:r>
                <a:rPr lang="de-DE" sz="2000" dirty="0"/>
                <a:t>COMP</a:t>
              </a:r>
            </a:p>
          </p:txBody>
        </p:sp>
        <p:sp>
          <p:nvSpPr>
            <p:cNvPr id="57" name="Freihandform: Form 56">
              <a:extLst>
                <a:ext uri="{FF2B5EF4-FFF2-40B4-BE49-F238E27FC236}">
                  <a16:creationId xmlns:a16="http://schemas.microsoft.com/office/drawing/2014/main" id="{998FF27A-8E61-472D-AB44-D3285B1E8F1B}"/>
                </a:ext>
              </a:extLst>
            </p:cNvPr>
            <p:cNvSpPr/>
            <p:nvPr/>
          </p:nvSpPr>
          <p:spPr>
            <a:xfrm>
              <a:off x="7456900" y="2102492"/>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Freihandform: Form 57">
              <a:extLst>
                <a:ext uri="{FF2B5EF4-FFF2-40B4-BE49-F238E27FC236}">
                  <a16:creationId xmlns:a16="http://schemas.microsoft.com/office/drawing/2014/main" id="{777106AC-E63F-4E55-AA0B-01A7AFD03F25}"/>
                </a:ext>
              </a:extLst>
            </p:cNvPr>
            <p:cNvSpPr/>
            <p:nvPr/>
          </p:nvSpPr>
          <p:spPr>
            <a:xfrm>
              <a:off x="9258763" y="2102492"/>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Textfeld 58">
              <a:extLst>
                <a:ext uri="{FF2B5EF4-FFF2-40B4-BE49-F238E27FC236}">
                  <a16:creationId xmlns:a16="http://schemas.microsoft.com/office/drawing/2014/main" id="{509D9C8B-9C63-4968-9B4C-0C5B547A58B1}"/>
                </a:ext>
              </a:extLst>
            </p:cNvPr>
            <p:cNvSpPr txBox="1"/>
            <p:nvPr/>
          </p:nvSpPr>
          <p:spPr>
            <a:xfrm>
              <a:off x="7834672" y="1918509"/>
              <a:ext cx="296876" cy="369332"/>
            </a:xfrm>
            <a:prstGeom prst="rect">
              <a:avLst/>
            </a:prstGeom>
            <a:noFill/>
          </p:spPr>
          <p:txBody>
            <a:bodyPr wrap="none" rtlCol="0">
              <a:spAutoFit/>
            </a:bodyPr>
            <a:lstStyle/>
            <a:p>
              <a:r>
                <a:rPr lang="de-DE" dirty="0"/>
                <a:t>E</a:t>
              </a:r>
              <a:endParaRPr lang="de-DE" baseline="-25000" dirty="0"/>
            </a:p>
          </p:txBody>
        </p:sp>
        <p:sp>
          <p:nvSpPr>
            <p:cNvPr id="60" name="Textfeld 59">
              <a:extLst>
                <a:ext uri="{FF2B5EF4-FFF2-40B4-BE49-F238E27FC236}">
                  <a16:creationId xmlns:a16="http://schemas.microsoft.com/office/drawing/2014/main" id="{EFCFEDFC-E266-45BA-8CB8-ECAC0BA5DC03}"/>
                </a:ext>
              </a:extLst>
            </p:cNvPr>
            <p:cNvSpPr txBox="1"/>
            <p:nvPr/>
          </p:nvSpPr>
          <p:spPr>
            <a:xfrm>
              <a:off x="8933767" y="1438667"/>
              <a:ext cx="354584" cy="369332"/>
            </a:xfrm>
            <a:prstGeom prst="rect">
              <a:avLst/>
            </a:prstGeom>
            <a:noFill/>
          </p:spPr>
          <p:txBody>
            <a:bodyPr wrap="none" rtlCol="0">
              <a:spAutoFit/>
            </a:bodyPr>
            <a:lstStyle/>
            <a:p>
              <a:r>
                <a:rPr lang="de-DE" dirty="0"/>
                <a:t>z</a:t>
              </a:r>
              <a:r>
                <a:rPr lang="de-DE" baseline="-25000" dirty="0"/>
                <a:t>0</a:t>
              </a:r>
            </a:p>
          </p:txBody>
        </p:sp>
        <p:sp>
          <p:nvSpPr>
            <p:cNvPr id="61" name="Textfeld 60">
              <a:extLst>
                <a:ext uri="{FF2B5EF4-FFF2-40B4-BE49-F238E27FC236}">
                  <a16:creationId xmlns:a16="http://schemas.microsoft.com/office/drawing/2014/main" id="{3712FBC3-14B1-4134-A725-010370A0CC34}"/>
                </a:ext>
              </a:extLst>
            </p:cNvPr>
            <p:cNvSpPr txBox="1"/>
            <p:nvPr/>
          </p:nvSpPr>
          <p:spPr>
            <a:xfrm>
              <a:off x="8927784" y="1882837"/>
              <a:ext cx="354584" cy="369332"/>
            </a:xfrm>
            <a:prstGeom prst="rect">
              <a:avLst/>
            </a:prstGeom>
            <a:noFill/>
          </p:spPr>
          <p:txBody>
            <a:bodyPr wrap="none" rtlCol="0">
              <a:spAutoFit/>
            </a:bodyPr>
            <a:lstStyle/>
            <a:p>
              <a:r>
                <a:rPr lang="de-DE" dirty="0"/>
                <a:t>z</a:t>
              </a:r>
              <a:r>
                <a:rPr lang="de-DE" baseline="-25000" dirty="0"/>
                <a:t>1</a:t>
              </a:r>
            </a:p>
          </p:txBody>
        </p:sp>
        <p:sp>
          <p:nvSpPr>
            <p:cNvPr id="62" name="Textfeld 61">
              <a:extLst>
                <a:ext uri="{FF2B5EF4-FFF2-40B4-BE49-F238E27FC236}">
                  <a16:creationId xmlns:a16="http://schemas.microsoft.com/office/drawing/2014/main" id="{4F727945-8D5E-4597-9DD3-A50ECCB8B5CD}"/>
                </a:ext>
              </a:extLst>
            </p:cNvPr>
            <p:cNvSpPr txBox="1"/>
            <p:nvPr/>
          </p:nvSpPr>
          <p:spPr>
            <a:xfrm>
              <a:off x="8937019" y="2366517"/>
              <a:ext cx="354584" cy="369332"/>
            </a:xfrm>
            <a:prstGeom prst="rect">
              <a:avLst/>
            </a:prstGeom>
            <a:noFill/>
          </p:spPr>
          <p:txBody>
            <a:bodyPr wrap="none" rtlCol="0">
              <a:spAutoFit/>
            </a:bodyPr>
            <a:lstStyle/>
            <a:p>
              <a:r>
                <a:rPr lang="de-DE" dirty="0"/>
                <a:t>z</a:t>
              </a:r>
              <a:r>
                <a:rPr lang="de-DE" baseline="-25000" dirty="0"/>
                <a:t>2</a:t>
              </a:r>
            </a:p>
          </p:txBody>
        </p:sp>
      </p:grpSp>
    </p:spTree>
    <p:extLst>
      <p:ext uri="{BB962C8B-B14F-4D97-AF65-F5344CB8AC3E}">
        <p14:creationId xmlns:p14="http://schemas.microsoft.com/office/powerpoint/2010/main" val="142694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BBECDAB-C86B-4D8F-8BBB-A1AEAC176C46}"/>
              </a:ext>
            </a:extLst>
          </p:cNvPr>
          <p:cNvSpPr txBox="1"/>
          <p:nvPr/>
        </p:nvSpPr>
        <p:spPr>
          <a:xfrm>
            <a:off x="183948" y="169708"/>
            <a:ext cx="2198807" cy="523220"/>
          </a:xfrm>
          <a:prstGeom prst="rect">
            <a:avLst/>
          </a:prstGeom>
          <a:noFill/>
        </p:spPr>
        <p:txBody>
          <a:bodyPr wrap="none" rtlCol="0">
            <a:spAutoFit/>
          </a:bodyPr>
          <a:lstStyle/>
          <a:p>
            <a:r>
              <a:rPr lang="de-DE" sz="2800" b="1" dirty="0"/>
              <a:t>Halbaddieren</a:t>
            </a:r>
          </a:p>
        </p:txBody>
      </p:sp>
      <p:sp>
        <p:nvSpPr>
          <p:cNvPr id="19" name="Rechteck 18">
            <a:extLst>
              <a:ext uri="{FF2B5EF4-FFF2-40B4-BE49-F238E27FC236}">
                <a16:creationId xmlns:a16="http://schemas.microsoft.com/office/drawing/2014/main" id="{0FF975BE-9D20-4E4C-92AA-45107DFAD799}"/>
              </a:ext>
            </a:extLst>
          </p:cNvPr>
          <p:cNvSpPr/>
          <p:nvPr/>
        </p:nvSpPr>
        <p:spPr>
          <a:xfrm>
            <a:off x="7401445" y="5409537"/>
            <a:ext cx="2428870" cy="369332"/>
          </a:xfrm>
          <a:prstGeom prst="rect">
            <a:avLst/>
          </a:prstGeom>
        </p:spPr>
        <p:txBody>
          <a:bodyPr wrap="none">
            <a:spAutoFit/>
          </a:bodyPr>
          <a:lstStyle/>
          <a:p>
            <a:r>
              <a:rPr lang="de-DE" dirty="0">
                <a:sym typeface="Symbol" panose="05050102010706020507" pitchFamily="18" charset="2"/>
              </a:rPr>
              <a:t>S = </a:t>
            </a:r>
            <a:r>
              <a:rPr lang="de-DE" dirty="0"/>
              <a:t>(</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B) </a:t>
            </a:r>
            <a:r>
              <a:rPr lang="de-DE" dirty="0">
                <a:sym typeface="Symbol" panose="05050102010706020507" pitchFamily="18" charset="2"/>
              </a:rPr>
              <a:t> </a:t>
            </a:r>
            <a:r>
              <a:rPr lang="de-DE" dirty="0"/>
              <a:t>(A </a:t>
            </a:r>
            <a:r>
              <a:rPr lang="de-DE" dirty="0">
                <a:sym typeface="Symbol" panose="05050102010706020507" pitchFamily="18" charset="2"/>
              </a:rPr>
              <a:t>  </a:t>
            </a:r>
            <a:r>
              <a:rPr lang="de-DE" dirty="0"/>
              <a:t>B)</a:t>
            </a:r>
          </a:p>
        </p:txBody>
      </p:sp>
      <p:sp>
        <p:nvSpPr>
          <p:cNvPr id="20" name="Rechteck 19">
            <a:extLst>
              <a:ext uri="{FF2B5EF4-FFF2-40B4-BE49-F238E27FC236}">
                <a16:creationId xmlns:a16="http://schemas.microsoft.com/office/drawing/2014/main" id="{67BEFBD1-9587-405D-9495-25FE61A84775}"/>
              </a:ext>
            </a:extLst>
          </p:cNvPr>
          <p:cNvSpPr/>
          <p:nvPr/>
        </p:nvSpPr>
        <p:spPr>
          <a:xfrm>
            <a:off x="7401445" y="5763629"/>
            <a:ext cx="1681101" cy="369332"/>
          </a:xfrm>
          <a:prstGeom prst="rect">
            <a:avLst/>
          </a:prstGeom>
        </p:spPr>
        <p:txBody>
          <a:bodyPr wrap="none">
            <a:spAutoFit/>
          </a:bodyPr>
          <a:lstStyle/>
          <a:p>
            <a:r>
              <a:rPr lang="de-DE" dirty="0">
                <a:sym typeface="Symbol" panose="05050102010706020507" pitchFamily="18" charset="2"/>
              </a:rPr>
              <a:t>C</a:t>
            </a:r>
            <a:r>
              <a:rPr lang="de-DE" dirty="0">
                <a:solidFill>
                  <a:schemeClr val="bg1">
                    <a:lumMod val="65000"/>
                  </a:schemeClr>
                </a:solidFill>
                <a:sym typeface="Symbol" panose="05050102010706020507" pitchFamily="18" charset="2"/>
              </a:rPr>
              <a:t>(carry) </a:t>
            </a:r>
            <a:r>
              <a:rPr lang="de-DE" dirty="0">
                <a:sym typeface="Symbol" panose="05050102010706020507" pitchFamily="18" charset="2"/>
              </a:rPr>
              <a:t>= </a:t>
            </a:r>
            <a:r>
              <a:rPr lang="de-DE" dirty="0"/>
              <a:t>(A</a:t>
            </a:r>
            <a:r>
              <a:rPr lang="de-DE" dirty="0">
                <a:sym typeface="Symbol" panose="05050102010706020507" pitchFamily="18" charset="2"/>
              </a:rPr>
              <a:t></a:t>
            </a:r>
            <a:r>
              <a:rPr lang="de-DE" dirty="0"/>
              <a:t>B)</a:t>
            </a:r>
          </a:p>
        </p:txBody>
      </p:sp>
      <p:grpSp>
        <p:nvGrpSpPr>
          <p:cNvPr id="34" name="Gruppieren 33">
            <a:extLst>
              <a:ext uri="{FF2B5EF4-FFF2-40B4-BE49-F238E27FC236}">
                <a16:creationId xmlns:a16="http://schemas.microsoft.com/office/drawing/2014/main" id="{CF14F19D-2FA2-4A3C-B31A-84F168530714}"/>
              </a:ext>
            </a:extLst>
          </p:cNvPr>
          <p:cNvGrpSpPr/>
          <p:nvPr/>
        </p:nvGrpSpPr>
        <p:grpSpPr>
          <a:xfrm>
            <a:off x="979862" y="4091243"/>
            <a:ext cx="3234110" cy="1672386"/>
            <a:chOff x="2103267" y="2384363"/>
            <a:chExt cx="3234110" cy="1672386"/>
          </a:xfrm>
        </p:grpSpPr>
        <p:grpSp>
          <p:nvGrpSpPr>
            <p:cNvPr id="5" name="Gruppieren 4">
              <a:extLst>
                <a:ext uri="{FF2B5EF4-FFF2-40B4-BE49-F238E27FC236}">
                  <a16:creationId xmlns:a16="http://schemas.microsoft.com/office/drawing/2014/main" id="{9A57DFD5-7BD8-403B-9AC1-EB143CA72519}"/>
                </a:ext>
              </a:extLst>
            </p:cNvPr>
            <p:cNvGrpSpPr/>
            <p:nvPr/>
          </p:nvGrpSpPr>
          <p:grpSpPr>
            <a:xfrm>
              <a:off x="3304277" y="2458654"/>
              <a:ext cx="949587" cy="612648"/>
              <a:chOff x="7905687" y="1752719"/>
              <a:chExt cx="949587" cy="612648"/>
            </a:xfrm>
          </p:grpSpPr>
          <p:sp>
            <p:nvSpPr>
              <p:cNvPr id="6" name="Freihandform: Form 5">
                <a:extLst>
                  <a:ext uri="{FF2B5EF4-FFF2-40B4-BE49-F238E27FC236}">
                    <a16:creationId xmlns:a16="http://schemas.microsoft.com/office/drawing/2014/main" id="{A4D450CE-E47D-4982-85F3-E9F6E60C7DF2}"/>
                  </a:ext>
                </a:extLst>
              </p:cNvPr>
              <p:cNvSpPr/>
              <p:nvPr/>
            </p:nvSpPr>
            <p:spPr>
              <a:xfrm rot="10800000">
                <a:off x="7960457" y="1752719"/>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 name="Freihandform: Form 9">
                <a:extLst>
                  <a:ext uri="{FF2B5EF4-FFF2-40B4-BE49-F238E27FC236}">
                    <a16:creationId xmlns:a16="http://schemas.microsoft.com/office/drawing/2014/main" id="{448C336A-812D-411B-9E3B-953404A14D9E}"/>
                  </a:ext>
                </a:extLst>
              </p:cNvPr>
              <p:cNvSpPr/>
              <p:nvPr/>
            </p:nvSpPr>
            <p:spPr>
              <a:xfrm>
                <a:off x="7905687" y="1771655"/>
                <a:ext cx="136810" cy="579484"/>
              </a:xfrm>
              <a:custGeom>
                <a:avLst/>
                <a:gdLst>
                  <a:gd name="connsiteX0" fmla="*/ 0 w 136810"/>
                  <a:gd name="connsiteY0" fmla="*/ 0 h 607218"/>
                  <a:gd name="connsiteX1" fmla="*/ 76200 w 136810"/>
                  <a:gd name="connsiteY1" fmla="*/ 57150 h 607218"/>
                  <a:gd name="connsiteX2" fmla="*/ 126206 w 136810"/>
                  <a:gd name="connsiteY2" fmla="*/ 200025 h 607218"/>
                  <a:gd name="connsiteX3" fmla="*/ 135731 w 136810"/>
                  <a:gd name="connsiteY3" fmla="*/ 328612 h 607218"/>
                  <a:gd name="connsiteX4" fmla="*/ 109537 w 136810"/>
                  <a:gd name="connsiteY4" fmla="*/ 473868 h 607218"/>
                  <a:gd name="connsiteX5" fmla="*/ 45244 w 136810"/>
                  <a:gd name="connsiteY5" fmla="*/ 583406 h 607218"/>
                  <a:gd name="connsiteX6" fmla="*/ 0 w 136810"/>
                  <a:gd name="connsiteY6" fmla="*/ 607218 h 6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10" h="607218">
                    <a:moveTo>
                      <a:pt x="0" y="0"/>
                    </a:moveTo>
                    <a:cubicBezTo>
                      <a:pt x="27583" y="11906"/>
                      <a:pt x="55166" y="23813"/>
                      <a:pt x="76200" y="57150"/>
                    </a:cubicBezTo>
                    <a:cubicBezTo>
                      <a:pt x="97234" y="90487"/>
                      <a:pt x="116284" y="154781"/>
                      <a:pt x="126206" y="200025"/>
                    </a:cubicBezTo>
                    <a:cubicBezTo>
                      <a:pt x="136128" y="245269"/>
                      <a:pt x="138509" y="282972"/>
                      <a:pt x="135731" y="328612"/>
                    </a:cubicBezTo>
                    <a:cubicBezTo>
                      <a:pt x="132953" y="374252"/>
                      <a:pt x="124618" y="431402"/>
                      <a:pt x="109537" y="473868"/>
                    </a:cubicBezTo>
                    <a:cubicBezTo>
                      <a:pt x="94456" y="516334"/>
                      <a:pt x="63500" y="561181"/>
                      <a:pt x="45244" y="583406"/>
                    </a:cubicBezTo>
                    <a:cubicBezTo>
                      <a:pt x="26988" y="605631"/>
                      <a:pt x="13494" y="606424"/>
                      <a:pt x="0" y="607218"/>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5" name="Flussdiagramm: Verzögerung 14">
              <a:extLst>
                <a:ext uri="{FF2B5EF4-FFF2-40B4-BE49-F238E27FC236}">
                  <a16:creationId xmlns:a16="http://schemas.microsoft.com/office/drawing/2014/main" id="{0E428089-DAEB-40E6-8EA3-850D5BA98338}"/>
                </a:ext>
              </a:extLst>
            </p:cNvPr>
            <p:cNvSpPr/>
            <p:nvPr/>
          </p:nvSpPr>
          <p:spPr>
            <a:xfrm>
              <a:off x="3351733" y="3352399"/>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6" name="Textfeld 15">
              <a:extLst>
                <a:ext uri="{FF2B5EF4-FFF2-40B4-BE49-F238E27FC236}">
                  <a16:creationId xmlns:a16="http://schemas.microsoft.com/office/drawing/2014/main" id="{78D8B7D5-636F-4CD1-A4D4-4898D4637F75}"/>
                </a:ext>
              </a:extLst>
            </p:cNvPr>
            <p:cNvSpPr txBox="1"/>
            <p:nvPr/>
          </p:nvSpPr>
          <p:spPr>
            <a:xfrm>
              <a:off x="2103267" y="2384363"/>
              <a:ext cx="317716" cy="369332"/>
            </a:xfrm>
            <a:prstGeom prst="rect">
              <a:avLst/>
            </a:prstGeom>
            <a:noFill/>
          </p:spPr>
          <p:txBody>
            <a:bodyPr wrap="none" rtlCol="0">
              <a:spAutoFit/>
            </a:bodyPr>
            <a:lstStyle/>
            <a:p>
              <a:r>
                <a:rPr lang="de-DE" dirty="0"/>
                <a:t>A</a:t>
              </a:r>
            </a:p>
          </p:txBody>
        </p:sp>
        <p:sp>
          <p:nvSpPr>
            <p:cNvPr id="17" name="Textfeld 16">
              <a:extLst>
                <a:ext uri="{FF2B5EF4-FFF2-40B4-BE49-F238E27FC236}">
                  <a16:creationId xmlns:a16="http://schemas.microsoft.com/office/drawing/2014/main" id="{DD6FA263-2636-42B2-97BD-4B6A4F9D7AF8}"/>
                </a:ext>
              </a:extLst>
            </p:cNvPr>
            <p:cNvSpPr txBox="1"/>
            <p:nvPr/>
          </p:nvSpPr>
          <p:spPr>
            <a:xfrm>
              <a:off x="2103267" y="3687417"/>
              <a:ext cx="309700" cy="369332"/>
            </a:xfrm>
            <a:prstGeom prst="rect">
              <a:avLst/>
            </a:prstGeom>
            <a:noFill/>
          </p:spPr>
          <p:txBody>
            <a:bodyPr wrap="square" rtlCol="0">
              <a:spAutoFit/>
            </a:bodyPr>
            <a:lstStyle/>
            <a:p>
              <a:r>
                <a:rPr lang="de-DE" dirty="0"/>
                <a:t>B</a:t>
              </a:r>
            </a:p>
          </p:txBody>
        </p:sp>
        <p:sp>
          <p:nvSpPr>
            <p:cNvPr id="23" name="Freihandform: Form 22">
              <a:extLst>
                <a:ext uri="{FF2B5EF4-FFF2-40B4-BE49-F238E27FC236}">
                  <a16:creationId xmlns:a16="http://schemas.microsoft.com/office/drawing/2014/main" id="{BD27DCA3-0E63-407F-8F9D-B231976E873F}"/>
                </a:ext>
              </a:extLst>
            </p:cNvPr>
            <p:cNvSpPr/>
            <p:nvPr/>
          </p:nvSpPr>
          <p:spPr>
            <a:xfrm>
              <a:off x="2420983" y="2569029"/>
              <a:ext cx="1027611" cy="0"/>
            </a:xfrm>
            <a:custGeom>
              <a:avLst/>
              <a:gdLst>
                <a:gd name="connsiteX0" fmla="*/ 1027611 w 1027611"/>
                <a:gd name="connsiteY0" fmla="*/ 0 h 0"/>
                <a:gd name="connsiteX1" fmla="*/ 0 w 1027611"/>
                <a:gd name="connsiteY1" fmla="*/ 0 h 0"/>
              </a:gdLst>
              <a:ahLst/>
              <a:cxnLst>
                <a:cxn ang="0">
                  <a:pos x="connsiteX0" y="connsiteY0"/>
                </a:cxn>
                <a:cxn ang="0">
                  <a:pos x="connsiteX1" y="connsiteY1"/>
                </a:cxn>
              </a:cxnLst>
              <a:rect l="l" t="t" r="r" b="b"/>
              <a:pathLst>
                <a:path w="1027611">
                  <a:moveTo>
                    <a:pt x="1027611" y="0"/>
                  </a:moveTo>
                  <a:lnTo>
                    <a:pt x="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reihandform: Form 24">
              <a:extLst>
                <a:ext uri="{FF2B5EF4-FFF2-40B4-BE49-F238E27FC236}">
                  <a16:creationId xmlns:a16="http://schemas.microsoft.com/office/drawing/2014/main" id="{6637385F-C1F7-49A1-814A-C9F73A3A9F15}"/>
                </a:ext>
              </a:extLst>
            </p:cNvPr>
            <p:cNvSpPr/>
            <p:nvPr/>
          </p:nvSpPr>
          <p:spPr>
            <a:xfrm>
              <a:off x="2438400" y="2569029"/>
              <a:ext cx="923109" cy="1306286"/>
            </a:xfrm>
            <a:custGeom>
              <a:avLst/>
              <a:gdLst>
                <a:gd name="connsiteX0" fmla="*/ 0 w 923109"/>
                <a:gd name="connsiteY0" fmla="*/ 0 h 1306286"/>
                <a:gd name="connsiteX1" fmla="*/ 330926 w 923109"/>
                <a:gd name="connsiteY1" fmla="*/ 0 h 1306286"/>
                <a:gd name="connsiteX2" fmla="*/ 330926 w 923109"/>
                <a:gd name="connsiteY2" fmla="*/ 1306286 h 1306286"/>
                <a:gd name="connsiteX3" fmla="*/ 923109 w 923109"/>
                <a:gd name="connsiteY3" fmla="*/ 1306286 h 1306286"/>
              </a:gdLst>
              <a:ahLst/>
              <a:cxnLst>
                <a:cxn ang="0">
                  <a:pos x="connsiteX0" y="connsiteY0"/>
                </a:cxn>
                <a:cxn ang="0">
                  <a:pos x="connsiteX1" y="connsiteY1"/>
                </a:cxn>
                <a:cxn ang="0">
                  <a:pos x="connsiteX2" y="connsiteY2"/>
                </a:cxn>
                <a:cxn ang="0">
                  <a:pos x="connsiteX3" y="connsiteY3"/>
                </a:cxn>
              </a:cxnLst>
              <a:rect l="l" t="t" r="r" b="b"/>
              <a:pathLst>
                <a:path w="923109" h="1306286">
                  <a:moveTo>
                    <a:pt x="0" y="0"/>
                  </a:moveTo>
                  <a:lnTo>
                    <a:pt x="330926" y="0"/>
                  </a:lnTo>
                  <a:lnTo>
                    <a:pt x="330926" y="1306286"/>
                  </a:lnTo>
                  <a:lnTo>
                    <a:pt x="923109" y="1306286"/>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reihandform: Form 26">
              <a:extLst>
                <a:ext uri="{FF2B5EF4-FFF2-40B4-BE49-F238E27FC236}">
                  <a16:creationId xmlns:a16="http://schemas.microsoft.com/office/drawing/2014/main" id="{E4F660F3-C75B-4629-90B0-1DAA80EBAB67}"/>
                </a:ext>
              </a:extLst>
            </p:cNvPr>
            <p:cNvSpPr/>
            <p:nvPr/>
          </p:nvSpPr>
          <p:spPr>
            <a:xfrm>
              <a:off x="2368731" y="3466011"/>
              <a:ext cx="975360" cy="409303"/>
            </a:xfrm>
            <a:custGeom>
              <a:avLst/>
              <a:gdLst>
                <a:gd name="connsiteX0" fmla="*/ 0 w 975360"/>
                <a:gd name="connsiteY0" fmla="*/ 409303 h 409303"/>
                <a:gd name="connsiteX1" fmla="*/ 191589 w 975360"/>
                <a:gd name="connsiteY1" fmla="*/ 409303 h 409303"/>
                <a:gd name="connsiteX2" fmla="*/ 191589 w 975360"/>
                <a:gd name="connsiteY2" fmla="*/ 0 h 409303"/>
                <a:gd name="connsiteX3" fmla="*/ 975360 w 975360"/>
                <a:gd name="connsiteY3" fmla="*/ 0 h 409303"/>
              </a:gdLst>
              <a:ahLst/>
              <a:cxnLst>
                <a:cxn ang="0">
                  <a:pos x="connsiteX0" y="connsiteY0"/>
                </a:cxn>
                <a:cxn ang="0">
                  <a:pos x="connsiteX1" y="connsiteY1"/>
                </a:cxn>
                <a:cxn ang="0">
                  <a:pos x="connsiteX2" y="connsiteY2"/>
                </a:cxn>
                <a:cxn ang="0">
                  <a:pos x="connsiteX3" y="connsiteY3"/>
                </a:cxn>
              </a:cxnLst>
              <a:rect l="l" t="t" r="r" b="b"/>
              <a:pathLst>
                <a:path w="975360" h="409303">
                  <a:moveTo>
                    <a:pt x="0" y="409303"/>
                  </a:moveTo>
                  <a:lnTo>
                    <a:pt x="191589" y="409303"/>
                  </a:lnTo>
                  <a:lnTo>
                    <a:pt x="191589" y="0"/>
                  </a:lnTo>
                  <a:lnTo>
                    <a:pt x="97536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Form 27">
              <a:extLst>
                <a:ext uri="{FF2B5EF4-FFF2-40B4-BE49-F238E27FC236}">
                  <a16:creationId xmlns:a16="http://schemas.microsoft.com/office/drawing/2014/main" id="{14B3DBAD-32C8-4FD0-AEE1-A5EDA04DB933}"/>
                </a:ext>
              </a:extLst>
            </p:cNvPr>
            <p:cNvSpPr/>
            <p:nvPr/>
          </p:nvSpPr>
          <p:spPr>
            <a:xfrm>
              <a:off x="2360023" y="2987040"/>
              <a:ext cx="1079863" cy="888274"/>
            </a:xfrm>
            <a:custGeom>
              <a:avLst/>
              <a:gdLst>
                <a:gd name="connsiteX0" fmla="*/ 0 w 1079863"/>
                <a:gd name="connsiteY0" fmla="*/ 888274 h 888274"/>
                <a:gd name="connsiteX1" fmla="*/ 200297 w 1079863"/>
                <a:gd name="connsiteY1" fmla="*/ 888274 h 888274"/>
                <a:gd name="connsiteX2" fmla="*/ 200297 w 1079863"/>
                <a:gd name="connsiteY2" fmla="*/ 0 h 888274"/>
                <a:gd name="connsiteX3" fmla="*/ 1079863 w 1079863"/>
                <a:gd name="connsiteY3" fmla="*/ 0 h 888274"/>
              </a:gdLst>
              <a:ahLst/>
              <a:cxnLst>
                <a:cxn ang="0">
                  <a:pos x="connsiteX0" y="connsiteY0"/>
                </a:cxn>
                <a:cxn ang="0">
                  <a:pos x="connsiteX1" y="connsiteY1"/>
                </a:cxn>
                <a:cxn ang="0">
                  <a:pos x="connsiteX2" y="connsiteY2"/>
                </a:cxn>
                <a:cxn ang="0">
                  <a:pos x="connsiteX3" y="connsiteY3"/>
                </a:cxn>
              </a:cxnLst>
              <a:rect l="l" t="t" r="r" b="b"/>
              <a:pathLst>
                <a:path w="1079863" h="888274">
                  <a:moveTo>
                    <a:pt x="0" y="888274"/>
                  </a:moveTo>
                  <a:lnTo>
                    <a:pt x="200297" y="888274"/>
                  </a:lnTo>
                  <a:lnTo>
                    <a:pt x="200297" y="0"/>
                  </a:lnTo>
                  <a:lnTo>
                    <a:pt x="107986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a:extLst>
                <a:ext uri="{FF2B5EF4-FFF2-40B4-BE49-F238E27FC236}">
                  <a16:creationId xmlns:a16="http://schemas.microsoft.com/office/drawing/2014/main" id="{C3EE4062-36ED-4F48-B30E-4BD41994F460}"/>
                </a:ext>
              </a:extLst>
            </p:cNvPr>
            <p:cNvSpPr txBox="1"/>
            <p:nvPr/>
          </p:nvSpPr>
          <p:spPr>
            <a:xfrm>
              <a:off x="5029279" y="2580312"/>
              <a:ext cx="290464" cy="369332"/>
            </a:xfrm>
            <a:prstGeom prst="rect">
              <a:avLst/>
            </a:prstGeom>
            <a:noFill/>
          </p:spPr>
          <p:txBody>
            <a:bodyPr wrap="none" rtlCol="0">
              <a:spAutoFit/>
            </a:bodyPr>
            <a:lstStyle/>
            <a:p>
              <a:r>
                <a:rPr lang="de-DE" dirty="0"/>
                <a:t>S</a:t>
              </a:r>
            </a:p>
          </p:txBody>
        </p:sp>
        <p:sp>
          <p:nvSpPr>
            <p:cNvPr id="30" name="Textfeld 29">
              <a:extLst>
                <a:ext uri="{FF2B5EF4-FFF2-40B4-BE49-F238E27FC236}">
                  <a16:creationId xmlns:a16="http://schemas.microsoft.com/office/drawing/2014/main" id="{89C47737-AE85-43B3-9EF2-9665226F9EAB}"/>
                </a:ext>
              </a:extLst>
            </p:cNvPr>
            <p:cNvSpPr txBox="1"/>
            <p:nvPr/>
          </p:nvSpPr>
          <p:spPr>
            <a:xfrm>
              <a:off x="5029279" y="3483951"/>
              <a:ext cx="308098" cy="369332"/>
            </a:xfrm>
            <a:prstGeom prst="rect">
              <a:avLst/>
            </a:prstGeom>
            <a:noFill/>
          </p:spPr>
          <p:txBody>
            <a:bodyPr wrap="none" rtlCol="0">
              <a:spAutoFit/>
            </a:bodyPr>
            <a:lstStyle/>
            <a:p>
              <a:r>
                <a:rPr lang="de-DE" dirty="0"/>
                <a:t>C</a:t>
              </a:r>
            </a:p>
          </p:txBody>
        </p:sp>
        <p:sp>
          <p:nvSpPr>
            <p:cNvPr id="31" name="Freihandform: Form 30">
              <a:extLst>
                <a:ext uri="{FF2B5EF4-FFF2-40B4-BE49-F238E27FC236}">
                  <a16:creationId xmlns:a16="http://schemas.microsoft.com/office/drawing/2014/main" id="{E109764E-C2E6-4821-956F-5095AEC617D2}"/>
                </a:ext>
              </a:extLst>
            </p:cNvPr>
            <p:cNvSpPr/>
            <p:nvPr/>
          </p:nvSpPr>
          <p:spPr>
            <a:xfrm>
              <a:off x="3979817" y="3675017"/>
              <a:ext cx="1105989" cy="0"/>
            </a:xfrm>
            <a:custGeom>
              <a:avLst/>
              <a:gdLst>
                <a:gd name="connsiteX0" fmla="*/ 0 w 1105989"/>
                <a:gd name="connsiteY0" fmla="*/ 0 h 0"/>
                <a:gd name="connsiteX1" fmla="*/ 1105989 w 1105989"/>
                <a:gd name="connsiteY1" fmla="*/ 0 h 0"/>
              </a:gdLst>
              <a:ahLst/>
              <a:cxnLst>
                <a:cxn ang="0">
                  <a:pos x="connsiteX0" y="connsiteY0"/>
                </a:cxn>
                <a:cxn ang="0">
                  <a:pos x="connsiteX1" y="connsiteY1"/>
                </a:cxn>
              </a:cxnLst>
              <a:rect l="l" t="t" r="r" b="b"/>
              <a:pathLst>
                <a:path w="1105989">
                  <a:moveTo>
                    <a:pt x="0" y="0"/>
                  </a:moveTo>
                  <a:lnTo>
                    <a:pt x="110598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reihandform: Form 32">
              <a:extLst>
                <a:ext uri="{FF2B5EF4-FFF2-40B4-BE49-F238E27FC236}">
                  <a16:creationId xmlns:a16="http://schemas.microsoft.com/office/drawing/2014/main" id="{6891DDF6-797F-4DBE-9000-CFFAC60B355E}"/>
                </a:ext>
              </a:extLst>
            </p:cNvPr>
            <p:cNvSpPr/>
            <p:nvPr/>
          </p:nvSpPr>
          <p:spPr>
            <a:xfrm>
              <a:off x="4249783" y="2760617"/>
              <a:ext cx="801188" cy="0"/>
            </a:xfrm>
            <a:custGeom>
              <a:avLst/>
              <a:gdLst>
                <a:gd name="connsiteX0" fmla="*/ 0 w 801188"/>
                <a:gd name="connsiteY0" fmla="*/ 0 h 0"/>
                <a:gd name="connsiteX1" fmla="*/ 801188 w 801188"/>
                <a:gd name="connsiteY1" fmla="*/ 0 h 0"/>
              </a:gdLst>
              <a:ahLst/>
              <a:cxnLst>
                <a:cxn ang="0">
                  <a:pos x="connsiteX0" y="connsiteY0"/>
                </a:cxn>
                <a:cxn ang="0">
                  <a:pos x="connsiteX1" y="connsiteY1"/>
                </a:cxn>
              </a:cxnLst>
              <a:rect l="l" t="t" r="r" b="b"/>
              <a:pathLst>
                <a:path w="801188">
                  <a:moveTo>
                    <a:pt x="0" y="0"/>
                  </a:moveTo>
                  <a:lnTo>
                    <a:pt x="801188"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6" name="Gruppieren 35">
            <a:extLst>
              <a:ext uri="{FF2B5EF4-FFF2-40B4-BE49-F238E27FC236}">
                <a16:creationId xmlns:a16="http://schemas.microsoft.com/office/drawing/2014/main" id="{A77CB800-9A8E-4B4E-AAE2-6787CAF41D7B}"/>
              </a:ext>
            </a:extLst>
          </p:cNvPr>
          <p:cNvGrpSpPr/>
          <p:nvPr/>
        </p:nvGrpSpPr>
        <p:grpSpPr>
          <a:xfrm>
            <a:off x="7822279" y="807134"/>
            <a:ext cx="2112901" cy="1569914"/>
            <a:chOff x="7508770" y="1399317"/>
            <a:chExt cx="2112901" cy="1569914"/>
          </a:xfrm>
        </p:grpSpPr>
        <p:sp>
          <p:nvSpPr>
            <p:cNvPr id="37" name="Freihandform: Form 36">
              <a:extLst>
                <a:ext uri="{FF2B5EF4-FFF2-40B4-BE49-F238E27FC236}">
                  <a16:creationId xmlns:a16="http://schemas.microsoft.com/office/drawing/2014/main" id="{9440EDA3-2AAB-4CFB-A15E-A9E4BB5CA240}"/>
                </a:ext>
              </a:extLst>
            </p:cNvPr>
            <p:cNvSpPr/>
            <p:nvPr/>
          </p:nvSpPr>
          <p:spPr>
            <a:xfrm>
              <a:off x="7513808" y="1760561"/>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Freihandform: Form 37">
              <a:extLst>
                <a:ext uri="{FF2B5EF4-FFF2-40B4-BE49-F238E27FC236}">
                  <a16:creationId xmlns:a16="http://schemas.microsoft.com/office/drawing/2014/main" id="{7C081A9A-49A4-43D7-A4D7-108A0B3D86C4}"/>
                </a:ext>
              </a:extLst>
            </p:cNvPr>
            <p:cNvSpPr/>
            <p:nvPr/>
          </p:nvSpPr>
          <p:spPr>
            <a:xfrm>
              <a:off x="7508770" y="266795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Freihandform: Form 38">
              <a:extLst>
                <a:ext uri="{FF2B5EF4-FFF2-40B4-BE49-F238E27FC236}">
                  <a16:creationId xmlns:a16="http://schemas.microsoft.com/office/drawing/2014/main" id="{BF9776DD-109E-448D-993B-5D603A920B8E}"/>
                </a:ext>
              </a:extLst>
            </p:cNvPr>
            <p:cNvSpPr/>
            <p:nvPr/>
          </p:nvSpPr>
          <p:spPr>
            <a:xfrm>
              <a:off x="9321421" y="266795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reihandform: Form 39">
              <a:extLst>
                <a:ext uri="{FF2B5EF4-FFF2-40B4-BE49-F238E27FC236}">
                  <a16:creationId xmlns:a16="http://schemas.microsoft.com/office/drawing/2014/main" id="{C016FACB-54F3-442E-BC6A-11E66923B41A}"/>
                </a:ext>
              </a:extLst>
            </p:cNvPr>
            <p:cNvSpPr/>
            <p:nvPr/>
          </p:nvSpPr>
          <p:spPr>
            <a:xfrm>
              <a:off x="9321421" y="176696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Rechteck 40">
              <a:extLst>
                <a:ext uri="{FF2B5EF4-FFF2-40B4-BE49-F238E27FC236}">
                  <a16:creationId xmlns:a16="http://schemas.microsoft.com/office/drawing/2014/main" id="{19DE5BD8-8380-4656-AA77-1F122A2F0231}"/>
                </a:ext>
              </a:extLst>
            </p:cNvPr>
            <p:cNvSpPr/>
            <p:nvPr/>
          </p:nvSpPr>
          <p:spPr>
            <a:xfrm>
              <a:off x="7819808" y="1399317"/>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Textfeld 41">
              <a:extLst>
                <a:ext uri="{FF2B5EF4-FFF2-40B4-BE49-F238E27FC236}">
                  <a16:creationId xmlns:a16="http://schemas.microsoft.com/office/drawing/2014/main" id="{4C3FD83F-133B-4FCD-80A5-65E2D1ABB5B3}"/>
                </a:ext>
              </a:extLst>
            </p:cNvPr>
            <p:cNvSpPr txBox="1"/>
            <p:nvPr/>
          </p:nvSpPr>
          <p:spPr>
            <a:xfrm>
              <a:off x="7897330" y="1561762"/>
              <a:ext cx="401072" cy="369332"/>
            </a:xfrm>
            <a:prstGeom prst="rect">
              <a:avLst/>
            </a:prstGeom>
            <a:noFill/>
          </p:spPr>
          <p:txBody>
            <a:bodyPr wrap="none" rtlCol="0">
              <a:spAutoFit/>
            </a:bodyPr>
            <a:lstStyle/>
            <a:p>
              <a:r>
                <a:rPr lang="de-DE" dirty="0"/>
                <a:t>x1</a:t>
              </a:r>
            </a:p>
          </p:txBody>
        </p:sp>
        <p:sp>
          <p:nvSpPr>
            <p:cNvPr id="43" name="Textfeld 42">
              <a:extLst>
                <a:ext uri="{FF2B5EF4-FFF2-40B4-BE49-F238E27FC236}">
                  <a16:creationId xmlns:a16="http://schemas.microsoft.com/office/drawing/2014/main" id="{456C5AF5-6C80-46BA-981A-D307DF0B30A3}"/>
                </a:ext>
              </a:extLst>
            </p:cNvPr>
            <p:cNvSpPr txBox="1"/>
            <p:nvPr/>
          </p:nvSpPr>
          <p:spPr>
            <a:xfrm>
              <a:off x="7897330" y="2483288"/>
              <a:ext cx="401072" cy="369332"/>
            </a:xfrm>
            <a:prstGeom prst="rect">
              <a:avLst/>
            </a:prstGeom>
            <a:noFill/>
          </p:spPr>
          <p:txBody>
            <a:bodyPr wrap="none" rtlCol="0">
              <a:spAutoFit/>
            </a:bodyPr>
            <a:lstStyle/>
            <a:p>
              <a:r>
                <a:rPr lang="de-DE" dirty="0"/>
                <a:t>x2</a:t>
              </a:r>
            </a:p>
          </p:txBody>
        </p:sp>
        <p:sp>
          <p:nvSpPr>
            <p:cNvPr id="44" name="Textfeld 43">
              <a:extLst>
                <a:ext uri="{FF2B5EF4-FFF2-40B4-BE49-F238E27FC236}">
                  <a16:creationId xmlns:a16="http://schemas.microsoft.com/office/drawing/2014/main" id="{CB5A65EB-123E-409C-89B7-FB35655E8953}"/>
                </a:ext>
              </a:extLst>
            </p:cNvPr>
            <p:cNvSpPr txBox="1"/>
            <p:nvPr/>
          </p:nvSpPr>
          <p:spPr>
            <a:xfrm>
              <a:off x="8989285" y="1575895"/>
              <a:ext cx="405880" cy="369332"/>
            </a:xfrm>
            <a:prstGeom prst="rect">
              <a:avLst/>
            </a:prstGeom>
            <a:noFill/>
          </p:spPr>
          <p:txBody>
            <a:bodyPr wrap="none" rtlCol="0">
              <a:spAutoFit/>
            </a:bodyPr>
            <a:lstStyle/>
            <a:p>
              <a:r>
                <a:rPr lang="de-DE" dirty="0"/>
                <a:t>y1</a:t>
              </a:r>
            </a:p>
          </p:txBody>
        </p:sp>
        <p:sp>
          <p:nvSpPr>
            <p:cNvPr id="45" name="Textfeld 44">
              <a:extLst>
                <a:ext uri="{FF2B5EF4-FFF2-40B4-BE49-F238E27FC236}">
                  <a16:creationId xmlns:a16="http://schemas.microsoft.com/office/drawing/2014/main" id="{4303A914-430F-4B2F-B3BC-9E34651AC11A}"/>
                </a:ext>
              </a:extLst>
            </p:cNvPr>
            <p:cNvSpPr txBox="1"/>
            <p:nvPr/>
          </p:nvSpPr>
          <p:spPr>
            <a:xfrm>
              <a:off x="9007929" y="2483288"/>
              <a:ext cx="308098" cy="369332"/>
            </a:xfrm>
            <a:prstGeom prst="rect">
              <a:avLst/>
            </a:prstGeom>
            <a:noFill/>
          </p:spPr>
          <p:txBody>
            <a:bodyPr wrap="none" rtlCol="0">
              <a:spAutoFit/>
            </a:bodyPr>
            <a:lstStyle/>
            <a:p>
              <a:r>
                <a:rPr lang="de-DE" dirty="0"/>
                <a:t>C</a:t>
              </a:r>
            </a:p>
          </p:txBody>
        </p:sp>
      </p:grpSp>
      <p:sp>
        <p:nvSpPr>
          <p:cNvPr id="2" name="Rechteck 1">
            <a:extLst>
              <a:ext uri="{FF2B5EF4-FFF2-40B4-BE49-F238E27FC236}">
                <a16:creationId xmlns:a16="http://schemas.microsoft.com/office/drawing/2014/main" id="{15CC4D62-210F-499B-BAA3-CB1FC4072C72}"/>
              </a:ext>
            </a:extLst>
          </p:cNvPr>
          <p:cNvSpPr/>
          <p:nvPr/>
        </p:nvSpPr>
        <p:spPr>
          <a:xfrm>
            <a:off x="979862" y="1353044"/>
            <a:ext cx="6096000" cy="923330"/>
          </a:xfrm>
          <a:prstGeom prst="rect">
            <a:avLst/>
          </a:prstGeom>
        </p:spPr>
        <p:txBody>
          <a:bodyPr>
            <a:spAutoFit/>
          </a:bodyPr>
          <a:lstStyle/>
          <a:p>
            <a:r>
              <a:rPr lang="de-DE" dirty="0"/>
              <a:t>Ein </a:t>
            </a:r>
            <a:r>
              <a:rPr lang="de-DE" dirty="0" err="1"/>
              <a:t>Halbaddierer</a:t>
            </a:r>
            <a:r>
              <a:rPr lang="de-DE" dirty="0"/>
              <a:t> hat zwei </a:t>
            </a:r>
            <a:r>
              <a:rPr lang="de-DE" dirty="0" err="1"/>
              <a:t>bits</a:t>
            </a:r>
            <a:r>
              <a:rPr lang="de-DE" dirty="0"/>
              <a:t> als Eingänge und die Summe und den Übertrag als zwei Ausgänge. Ein </a:t>
            </a:r>
            <a:r>
              <a:rPr lang="de-DE" dirty="0" err="1"/>
              <a:t>Volladdierer</a:t>
            </a:r>
            <a:r>
              <a:rPr lang="de-DE" dirty="0"/>
              <a:t> nimmt als drittel Eingang einen Übertrag entgegen.</a:t>
            </a:r>
          </a:p>
        </p:txBody>
      </p:sp>
    </p:spTree>
    <p:extLst>
      <p:ext uri="{BB962C8B-B14F-4D97-AF65-F5344CB8AC3E}">
        <p14:creationId xmlns:p14="http://schemas.microsoft.com/office/powerpoint/2010/main" val="239322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BBECDAB-C86B-4D8F-8BBB-A1AEAC176C46}"/>
              </a:ext>
            </a:extLst>
          </p:cNvPr>
          <p:cNvSpPr txBox="1"/>
          <p:nvPr/>
        </p:nvSpPr>
        <p:spPr>
          <a:xfrm>
            <a:off x="183948" y="169708"/>
            <a:ext cx="2077941" cy="523220"/>
          </a:xfrm>
          <a:prstGeom prst="rect">
            <a:avLst/>
          </a:prstGeom>
          <a:noFill/>
        </p:spPr>
        <p:txBody>
          <a:bodyPr wrap="none" rtlCol="0">
            <a:spAutoFit/>
          </a:bodyPr>
          <a:lstStyle/>
          <a:p>
            <a:r>
              <a:rPr lang="de-DE" sz="2800" b="1" dirty="0"/>
              <a:t>Volladdieren</a:t>
            </a:r>
          </a:p>
        </p:txBody>
      </p:sp>
      <p:sp>
        <p:nvSpPr>
          <p:cNvPr id="3" name="Rechteck 2">
            <a:extLst>
              <a:ext uri="{FF2B5EF4-FFF2-40B4-BE49-F238E27FC236}">
                <a16:creationId xmlns:a16="http://schemas.microsoft.com/office/drawing/2014/main" id="{783CF281-403F-4E63-AF7B-7F1962BBF9D0}"/>
              </a:ext>
            </a:extLst>
          </p:cNvPr>
          <p:cNvSpPr/>
          <p:nvPr/>
        </p:nvSpPr>
        <p:spPr>
          <a:xfrm>
            <a:off x="7401445" y="5409537"/>
            <a:ext cx="2428870" cy="369332"/>
          </a:xfrm>
          <a:prstGeom prst="rect">
            <a:avLst/>
          </a:prstGeom>
        </p:spPr>
        <p:txBody>
          <a:bodyPr wrap="none">
            <a:spAutoFit/>
          </a:bodyPr>
          <a:lstStyle/>
          <a:p>
            <a:r>
              <a:rPr lang="de-DE" dirty="0">
                <a:sym typeface="Symbol" panose="05050102010706020507" pitchFamily="18" charset="2"/>
              </a:rPr>
              <a:t>S = </a:t>
            </a:r>
            <a:r>
              <a:rPr lang="de-DE" dirty="0"/>
              <a:t>(</a:t>
            </a:r>
            <a:r>
              <a:rPr lang="de-DE" dirty="0">
                <a:sym typeface="Symbol" panose="05050102010706020507" pitchFamily="18" charset="2"/>
              </a:rPr>
              <a:t></a:t>
            </a:r>
            <a:r>
              <a:rPr lang="de-DE" dirty="0"/>
              <a:t>A </a:t>
            </a:r>
            <a:r>
              <a:rPr lang="de-DE" dirty="0">
                <a:sym typeface="Symbol" panose="05050102010706020507" pitchFamily="18" charset="2"/>
              </a:rPr>
              <a:t> </a:t>
            </a:r>
            <a:r>
              <a:rPr lang="de-DE" dirty="0"/>
              <a:t>B) </a:t>
            </a:r>
            <a:r>
              <a:rPr lang="de-DE" dirty="0">
                <a:sym typeface="Symbol" panose="05050102010706020507" pitchFamily="18" charset="2"/>
              </a:rPr>
              <a:t> </a:t>
            </a:r>
            <a:r>
              <a:rPr lang="de-DE" dirty="0"/>
              <a:t>(A </a:t>
            </a:r>
            <a:r>
              <a:rPr lang="de-DE" dirty="0">
                <a:sym typeface="Symbol" panose="05050102010706020507" pitchFamily="18" charset="2"/>
              </a:rPr>
              <a:t>  </a:t>
            </a:r>
            <a:r>
              <a:rPr lang="de-DE" dirty="0"/>
              <a:t>B)</a:t>
            </a:r>
          </a:p>
        </p:txBody>
      </p:sp>
      <p:sp>
        <p:nvSpPr>
          <p:cNvPr id="5" name="Rechteck 4">
            <a:extLst>
              <a:ext uri="{FF2B5EF4-FFF2-40B4-BE49-F238E27FC236}">
                <a16:creationId xmlns:a16="http://schemas.microsoft.com/office/drawing/2014/main" id="{64D94F8E-3C9E-4C0A-A83D-A78750959A04}"/>
              </a:ext>
            </a:extLst>
          </p:cNvPr>
          <p:cNvSpPr/>
          <p:nvPr/>
        </p:nvSpPr>
        <p:spPr>
          <a:xfrm>
            <a:off x="7401445" y="5763629"/>
            <a:ext cx="1681101" cy="369332"/>
          </a:xfrm>
          <a:prstGeom prst="rect">
            <a:avLst/>
          </a:prstGeom>
        </p:spPr>
        <p:txBody>
          <a:bodyPr wrap="none">
            <a:spAutoFit/>
          </a:bodyPr>
          <a:lstStyle/>
          <a:p>
            <a:r>
              <a:rPr lang="de-DE" dirty="0">
                <a:sym typeface="Symbol" panose="05050102010706020507" pitchFamily="18" charset="2"/>
              </a:rPr>
              <a:t>C</a:t>
            </a:r>
            <a:r>
              <a:rPr lang="de-DE" dirty="0">
                <a:solidFill>
                  <a:schemeClr val="bg1">
                    <a:lumMod val="65000"/>
                  </a:schemeClr>
                </a:solidFill>
                <a:sym typeface="Symbol" panose="05050102010706020507" pitchFamily="18" charset="2"/>
              </a:rPr>
              <a:t>(carry) </a:t>
            </a:r>
            <a:r>
              <a:rPr lang="de-DE" dirty="0">
                <a:sym typeface="Symbol" panose="05050102010706020507" pitchFamily="18" charset="2"/>
              </a:rPr>
              <a:t>= </a:t>
            </a:r>
            <a:r>
              <a:rPr lang="de-DE" dirty="0"/>
              <a:t>(A</a:t>
            </a:r>
            <a:r>
              <a:rPr lang="de-DE" dirty="0">
                <a:sym typeface="Symbol" panose="05050102010706020507" pitchFamily="18" charset="2"/>
              </a:rPr>
              <a:t></a:t>
            </a:r>
            <a:r>
              <a:rPr lang="de-DE" dirty="0"/>
              <a:t>B)</a:t>
            </a:r>
          </a:p>
        </p:txBody>
      </p:sp>
      <p:grpSp>
        <p:nvGrpSpPr>
          <p:cNvPr id="21" name="Gruppieren 20">
            <a:extLst>
              <a:ext uri="{FF2B5EF4-FFF2-40B4-BE49-F238E27FC236}">
                <a16:creationId xmlns:a16="http://schemas.microsoft.com/office/drawing/2014/main" id="{15F7F69F-2FEE-4536-92E9-05D9CEDFA32A}"/>
              </a:ext>
            </a:extLst>
          </p:cNvPr>
          <p:cNvGrpSpPr/>
          <p:nvPr/>
        </p:nvGrpSpPr>
        <p:grpSpPr>
          <a:xfrm>
            <a:off x="7822279" y="807134"/>
            <a:ext cx="2112901" cy="1569914"/>
            <a:chOff x="7508770" y="1399317"/>
            <a:chExt cx="2112901" cy="1569914"/>
          </a:xfrm>
        </p:grpSpPr>
        <p:sp>
          <p:nvSpPr>
            <p:cNvPr id="22" name="Freihandform: Form 21">
              <a:extLst>
                <a:ext uri="{FF2B5EF4-FFF2-40B4-BE49-F238E27FC236}">
                  <a16:creationId xmlns:a16="http://schemas.microsoft.com/office/drawing/2014/main" id="{F3534CD1-6DBE-4BE9-A714-28989F9EC8A8}"/>
                </a:ext>
              </a:extLst>
            </p:cNvPr>
            <p:cNvSpPr/>
            <p:nvPr/>
          </p:nvSpPr>
          <p:spPr>
            <a:xfrm>
              <a:off x="7513808" y="1760561"/>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Freihandform: Form 22">
              <a:extLst>
                <a:ext uri="{FF2B5EF4-FFF2-40B4-BE49-F238E27FC236}">
                  <a16:creationId xmlns:a16="http://schemas.microsoft.com/office/drawing/2014/main" id="{1DAC8340-BBC7-474F-8B77-34ED2EFAB4F6}"/>
                </a:ext>
              </a:extLst>
            </p:cNvPr>
            <p:cNvSpPr/>
            <p:nvPr/>
          </p:nvSpPr>
          <p:spPr>
            <a:xfrm>
              <a:off x="7508770" y="266795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reihandform: Form 23">
              <a:extLst>
                <a:ext uri="{FF2B5EF4-FFF2-40B4-BE49-F238E27FC236}">
                  <a16:creationId xmlns:a16="http://schemas.microsoft.com/office/drawing/2014/main" id="{038CA78F-C748-4D93-B361-F05C3DD604CB}"/>
                </a:ext>
              </a:extLst>
            </p:cNvPr>
            <p:cNvSpPr/>
            <p:nvPr/>
          </p:nvSpPr>
          <p:spPr>
            <a:xfrm>
              <a:off x="9321421" y="2667954"/>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reihandform: Form 24">
              <a:extLst>
                <a:ext uri="{FF2B5EF4-FFF2-40B4-BE49-F238E27FC236}">
                  <a16:creationId xmlns:a16="http://schemas.microsoft.com/office/drawing/2014/main" id="{37A0FCC4-C475-4915-9A9F-756C900E9E12}"/>
                </a:ext>
              </a:extLst>
            </p:cNvPr>
            <p:cNvSpPr/>
            <p:nvPr/>
          </p:nvSpPr>
          <p:spPr>
            <a:xfrm>
              <a:off x="9321421" y="1766963"/>
              <a:ext cx="300250" cy="0"/>
            </a:xfrm>
            <a:custGeom>
              <a:avLst/>
              <a:gdLst>
                <a:gd name="connsiteX0" fmla="*/ 0 w 300250"/>
                <a:gd name="connsiteY0" fmla="*/ 0 h 0"/>
                <a:gd name="connsiteX1" fmla="*/ 300250 w 300250"/>
                <a:gd name="connsiteY1" fmla="*/ 0 h 0"/>
              </a:gdLst>
              <a:ahLst/>
              <a:cxnLst>
                <a:cxn ang="0">
                  <a:pos x="connsiteX0" y="connsiteY0"/>
                </a:cxn>
                <a:cxn ang="0">
                  <a:pos x="connsiteX1" y="connsiteY1"/>
                </a:cxn>
              </a:cxnLst>
              <a:rect l="l" t="t" r="r" b="b"/>
              <a:pathLst>
                <a:path w="300250">
                  <a:moveTo>
                    <a:pt x="0" y="0"/>
                  </a:moveTo>
                  <a:lnTo>
                    <a:pt x="3002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a:extLst>
                <a:ext uri="{FF2B5EF4-FFF2-40B4-BE49-F238E27FC236}">
                  <a16:creationId xmlns:a16="http://schemas.microsoft.com/office/drawing/2014/main" id="{EA57EEDA-89F8-4D45-A108-8C6ECE53D86E}"/>
                </a:ext>
              </a:extLst>
            </p:cNvPr>
            <p:cNvSpPr/>
            <p:nvPr/>
          </p:nvSpPr>
          <p:spPr>
            <a:xfrm>
              <a:off x="7819808" y="1399317"/>
              <a:ext cx="1501613" cy="15699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a:extLst>
                <a:ext uri="{FF2B5EF4-FFF2-40B4-BE49-F238E27FC236}">
                  <a16:creationId xmlns:a16="http://schemas.microsoft.com/office/drawing/2014/main" id="{73CFBAC6-28D0-4084-90DA-C73622DD56C2}"/>
                </a:ext>
              </a:extLst>
            </p:cNvPr>
            <p:cNvSpPr txBox="1"/>
            <p:nvPr/>
          </p:nvSpPr>
          <p:spPr>
            <a:xfrm>
              <a:off x="7897330" y="1561762"/>
              <a:ext cx="401072" cy="369332"/>
            </a:xfrm>
            <a:prstGeom prst="rect">
              <a:avLst/>
            </a:prstGeom>
            <a:noFill/>
          </p:spPr>
          <p:txBody>
            <a:bodyPr wrap="none" rtlCol="0">
              <a:spAutoFit/>
            </a:bodyPr>
            <a:lstStyle/>
            <a:p>
              <a:r>
                <a:rPr lang="de-DE" dirty="0"/>
                <a:t>x1</a:t>
              </a:r>
            </a:p>
          </p:txBody>
        </p:sp>
        <p:sp>
          <p:nvSpPr>
            <p:cNvPr id="28" name="Textfeld 27">
              <a:extLst>
                <a:ext uri="{FF2B5EF4-FFF2-40B4-BE49-F238E27FC236}">
                  <a16:creationId xmlns:a16="http://schemas.microsoft.com/office/drawing/2014/main" id="{B139866F-17EA-45D1-BFD2-DE8BFCAC6131}"/>
                </a:ext>
              </a:extLst>
            </p:cNvPr>
            <p:cNvSpPr txBox="1"/>
            <p:nvPr/>
          </p:nvSpPr>
          <p:spPr>
            <a:xfrm>
              <a:off x="7897330" y="2483288"/>
              <a:ext cx="401072" cy="369332"/>
            </a:xfrm>
            <a:prstGeom prst="rect">
              <a:avLst/>
            </a:prstGeom>
            <a:noFill/>
          </p:spPr>
          <p:txBody>
            <a:bodyPr wrap="none" rtlCol="0">
              <a:spAutoFit/>
            </a:bodyPr>
            <a:lstStyle/>
            <a:p>
              <a:r>
                <a:rPr lang="de-DE" dirty="0"/>
                <a:t>x2</a:t>
              </a:r>
            </a:p>
          </p:txBody>
        </p:sp>
        <p:sp>
          <p:nvSpPr>
            <p:cNvPr id="29" name="Textfeld 28">
              <a:extLst>
                <a:ext uri="{FF2B5EF4-FFF2-40B4-BE49-F238E27FC236}">
                  <a16:creationId xmlns:a16="http://schemas.microsoft.com/office/drawing/2014/main" id="{D71FE4C7-5404-44DB-9823-F4D0AFE89080}"/>
                </a:ext>
              </a:extLst>
            </p:cNvPr>
            <p:cNvSpPr txBox="1"/>
            <p:nvPr/>
          </p:nvSpPr>
          <p:spPr>
            <a:xfrm>
              <a:off x="8989285" y="1575895"/>
              <a:ext cx="405880" cy="369332"/>
            </a:xfrm>
            <a:prstGeom prst="rect">
              <a:avLst/>
            </a:prstGeom>
            <a:noFill/>
          </p:spPr>
          <p:txBody>
            <a:bodyPr wrap="none" rtlCol="0">
              <a:spAutoFit/>
            </a:bodyPr>
            <a:lstStyle/>
            <a:p>
              <a:r>
                <a:rPr lang="de-DE" dirty="0"/>
                <a:t>y1</a:t>
              </a:r>
            </a:p>
          </p:txBody>
        </p:sp>
        <p:sp>
          <p:nvSpPr>
            <p:cNvPr id="30" name="Textfeld 29">
              <a:extLst>
                <a:ext uri="{FF2B5EF4-FFF2-40B4-BE49-F238E27FC236}">
                  <a16:creationId xmlns:a16="http://schemas.microsoft.com/office/drawing/2014/main" id="{01E0F4B0-BCFD-4467-B35E-0B871538A25F}"/>
                </a:ext>
              </a:extLst>
            </p:cNvPr>
            <p:cNvSpPr txBox="1"/>
            <p:nvPr/>
          </p:nvSpPr>
          <p:spPr>
            <a:xfrm>
              <a:off x="9007929" y="2483288"/>
              <a:ext cx="308098" cy="369332"/>
            </a:xfrm>
            <a:prstGeom prst="rect">
              <a:avLst/>
            </a:prstGeom>
            <a:noFill/>
          </p:spPr>
          <p:txBody>
            <a:bodyPr wrap="none" rtlCol="0">
              <a:spAutoFit/>
            </a:bodyPr>
            <a:lstStyle/>
            <a:p>
              <a:r>
                <a:rPr lang="de-DE" dirty="0"/>
                <a:t>C</a:t>
              </a:r>
            </a:p>
          </p:txBody>
        </p:sp>
      </p:grpSp>
      <p:sp>
        <p:nvSpPr>
          <p:cNvPr id="2" name="Textfeld 1">
            <a:extLst>
              <a:ext uri="{FF2B5EF4-FFF2-40B4-BE49-F238E27FC236}">
                <a16:creationId xmlns:a16="http://schemas.microsoft.com/office/drawing/2014/main" id="{365E933D-F076-4E57-BEA5-4261B98A9DE9}"/>
              </a:ext>
            </a:extLst>
          </p:cNvPr>
          <p:cNvSpPr txBox="1"/>
          <p:nvPr/>
        </p:nvSpPr>
        <p:spPr>
          <a:xfrm>
            <a:off x="8688017" y="1207370"/>
            <a:ext cx="518091" cy="769441"/>
          </a:xfrm>
          <a:prstGeom prst="rect">
            <a:avLst/>
          </a:prstGeom>
          <a:noFill/>
        </p:spPr>
        <p:txBody>
          <a:bodyPr wrap="none" rtlCol="0">
            <a:spAutoFit/>
          </a:bodyPr>
          <a:lstStyle/>
          <a:p>
            <a:r>
              <a:rPr lang="de-DE" sz="4400" dirty="0">
                <a:sym typeface="Symbol" panose="05050102010706020507" pitchFamily="18" charset="2"/>
              </a:rPr>
              <a:t></a:t>
            </a:r>
            <a:endParaRPr lang="de-DE" sz="4400" dirty="0"/>
          </a:p>
        </p:txBody>
      </p:sp>
      <p:grpSp>
        <p:nvGrpSpPr>
          <p:cNvPr id="64" name="Gruppieren 63">
            <a:extLst>
              <a:ext uri="{FF2B5EF4-FFF2-40B4-BE49-F238E27FC236}">
                <a16:creationId xmlns:a16="http://schemas.microsoft.com/office/drawing/2014/main" id="{238DC246-0BBA-4026-B822-A5F60B7C568B}"/>
              </a:ext>
            </a:extLst>
          </p:cNvPr>
          <p:cNvGrpSpPr/>
          <p:nvPr/>
        </p:nvGrpSpPr>
        <p:grpSpPr>
          <a:xfrm>
            <a:off x="744630" y="3634841"/>
            <a:ext cx="5348308" cy="2572010"/>
            <a:chOff x="744630" y="3634841"/>
            <a:chExt cx="5348308" cy="2572010"/>
          </a:xfrm>
        </p:grpSpPr>
        <p:grpSp>
          <p:nvGrpSpPr>
            <p:cNvPr id="7" name="Gruppieren 6">
              <a:extLst>
                <a:ext uri="{FF2B5EF4-FFF2-40B4-BE49-F238E27FC236}">
                  <a16:creationId xmlns:a16="http://schemas.microsoft.com/office/drawing/2014/main" id="{E1FB4545-02E1-48BF-A199-78AD0A4FD33A}"/>
                </a:ext>
              </a:extLst>
            </p:cNvPr>
            <p:cNvGrpSpPr/>
            <p:nvPr/>
          </p:nvGrpSpPr>
          <p:grpSpPr>
            <a:xfrm>
              <a:off x="2001547" y="4638987"/>
              <a:ext cx="949587" cy="612648"/>
              <a:chOff x="7905687" y="1752719"/>
              <a:chExt cx="949587" cy="612648"/>
            </a:xfrm>
          </p:grpSpPr>
          <p:sp>
            <p:nvSpPr>
              <p:cNvPr id="19" name="Freihandform: Form 18">
                <a:extLst>
                  <a:ext uri="{FF2B5EF4-FFF2-40B4-BE49-F238E27FC236}">
                    <a16:creationId xmlns:a16="http://schemas.microsoft.com/office/drawing/2014/main" id="{6E0131D7-B22D-4206-A0BD-B0F3FCA98735}"/>
                  </a:ext>
                </a:extLst>
              </p:cNvPr>
              <p:cNvSpPr/>
              <p:nvPr/>
            </p:nvSpPr>
            <p:spPr>
              <a:xfrm rot="10800000">
                <a:off x="7960457" y="1752719"/>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0" name="Freihandform: Form 19">
                <a:extLst>
                  <a:ext uri="{FF2B5EF4-FFF2-40B4-BE49-F238E27FC236}">
                    <a16:creationId xmlns:a16="http://schemas.microsoft.com/office/drawing/2014/main" id="{3E540A7D-0C72-4F50-8CBB-7F67FE69DD48}"/>
                  </a:ext>
                </a:extLst>
              </p:cNvPr>
              <p:cNvSpPr/>
              <p:nvPr/>
            </p:nvSpPr>
            <p:spPr>
              <a:xfrm>
                <a:off x="7905687" y="1771655"/>
                <a:ext cx="136810" cy="579484"/>
              </a:xfrm>
              <a:custGeom>
                <a:avLst/>
                <a:gdLst>
                  <a:gd name="connsiteX0" fmla="*/ 0 w 136810"/>
                  <a:gd name="connsiteY0" fmla="*/ 0 h 607218"/>
                  <a:gd name="connsiteX1" fmla="*/ 76200 w 136810"/>
                  <a:gd name="connsiteY1" fmla="*/ 57150 h 607218"/>
                  <a:gd name="connsiteX2" fmla="*/ 126206 w 136810"/>
                  <a:gd name="connsiteY2" fmla="*/ 200025 h 607218"/>
                  <a:gd name="connsiteX3" fmla="*/ 135731 w 136810"/>
                  <a:gd name="connsiteY3" fmla="*/ 328612 h 607218"/>
                  <a:gd name="connsiteX4" fmla="*/ 109537 w 136810"/>
                  <a:gd name="connsiteY4" fmla="*/ 473868 h 607218"/>
                  <a:gd name="connsiteX5" fmla="*/ 45244 w 136810"/>
                  <a:gd name="connsiteY5" fmla="*/ 583406 h 607218"/>
                  <a:gd name="connsiteX6" fmla="*/ 0 w 136810"/>
                  <a:gd name="connsiteY6" fmla="*/ 607218 h 6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10" h="607218">
                    <a:moveTo>
                      <a:pt x="0" y="0"/>
                    </a:moveTo>
                    <a:cubicBezTo>
                      <a:pt x="27583" y="11906"/>
                      <a:pt x="55166" y="23813"/>
                      <a:pt x="76200" y="57150"/>
                    </a:cubicBezTo>
                    <a:cubicBezTo>
                      <a:pt x="97234" y="90487"/>
                      <a:pt x="116284" y="154781"/>
                      <a:pt x="126206" y="200025"/>
                    </a:cubicBezTo>
                    <a:cubicBezTo>
                      <a:pt x="136128" y="245269"/>
                      <a:pt x="138509" y="282972"/>
                      <a:pt x="135731" y="328612"/>
                    </a:cubicBezTo>
                    <a:cubicBezTo>
                      <a:pt x="132953" y="374252"/>
                      <a:pt x="124618" y="431402"/>
                      <a:pt x="109537" y="473868"/>
                    </a:cubicBezTo>
                    <a:cubicBezTo>
                      <a:pt x="94456" y="516334"/>
                      <a:pt x="63500" y="561181"/>
                      <a:pt x="45244" y="583406"/>
                    </a:cubicBezTo>
                    <a:cubicBezTo>
                      <a:pt x="26988" y="605631"/>
                      <a:pt x="13494" y="606424"/>
                      <a:pt x="0" y="607218"/>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 name="Flussdiagramm: Verzögerung 7">
              <a:extLst>
                <a:ext uri="{FF2B5EF4-FFF2-40B4-BE49-F238E27FC236}">
                  <a16:creationId xmlns:a16="http://schemas.microsoft.com/office/drawing/2014/main" id="{B4F72885-1F0D-4B65-BDB9-FBEB76955FF1}"/>
                </a:ext>
              </a:extLst>
            </p:cNvPr>
            <p:cNvSpPr/>
            <p:nvPr/>
          </p:nvSpPr>
          <p:spPr>
            <a:xfrm>
              <a:off x="2217617" y="5594203"/>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9" name="Textfeld 8">
              <a:extLst>
                <a:ext uri="{FF2B5EF4-FFF2-40B4-BE49-F238E27FC236}">
                  <a16:creationId xmlns:a16="http://schemas.microsoft.com/office/drawing/2014/main" id="{0A75ACBF-E45A-4260-B581-29A6264F407E}"/>
                </a:ext>
              </a:extLst>
            </p:cNvPr>
            <p:cNvSpPr txBox="1"/>
            <p:nvPr/>
          </p:nvSpPr>
          <p:spPr>
            <a:xfrm>
              <a:off x="744630" y="3791633"/>
              <a:ext cx="317716" cy="369332"/>
            </a:xfrm>
            <a:prstGeom prst="rect">
              <a:avLst/>
            </a:prstGeom>
            <a:noFill/>
          </p:spPr>
          <p:txBody>
            <a:bodyPr wrap="none" rtlCol="0">
              <a:spAutoFit/>
            </a:bodyPr>
            <a:lstStyle/>
            <a:p>
              <a:r>
                <a:rPr lang="de-DE" dirty="0"/>
                <a:t>A</a:t>
              </a:r>
            </a:p>
          </p:txBody>
        </p:sp>
        <p:sp>
          <p:nvSpPr>
            <p:cNvPr id="10" name="Textfeld 9">
              <a:extLst>
                <a:ext uri="{FF2B5EF4-FFF2-40B4-BE49-F238E27FC236}">
                  <a16:creationId xmlns:a16="http://schemas.microsoft.com/office/drawing/2014/main" id="{0B454E79-D04E-4375-A844-B4295E28D222}"/>
                </a:ext>
              </a:extLst>
            </p:cNvPr>
            <p:cNvSpPr txBox="1"/>
            <p:nvPr/>
          </p:nvSpPr>
          <p:spPr>
            <a:xfrm>
              <a:off x="744630" y="4785251"/>
              <a:ext cx="309700" cy="369332"/>
            </a:xfrm>
            <a:prstGeom prst="rect">
              <a:avLst/>
            </a:prstGeom>
            <a:noFill/>
          </p:spPr>
          <p:txBody>
            <a:bodyPr wrap="square" rtlCol="0">
              <a:spAutoFit/>
            </a:bodyPr>
            <a:lstStyle/>
            <a:p>
              <a:r>
                <a:rPr lang="de-DE" dirty="0"/>
                <a:t>B</a:t>
              </a:r>
            </a:p>
          </p:txBody>
        </p:sp>
        <p:grpSp>
          <p:nvGrpSpPr>
            <p:cNvPr id="32" name="Gruppieren 31">
              <a:extLst>
                <a:ext uri="{FF2B5EF4-FFF2-40B4-BE49-F238E27FC236}">
                  <a16:creationId xmlns:a16="http://schemas.microsoft.com/office/drawing/2014/main" id="{0D31FE46-3F2A-42D0-86A1-6007D6401FD3}"/>
                </a:ext>
              </a:extLst>
            </p:cNvPr>
            <p:cNvGrpSpPr/>
            <p:nvPr/>
          </p:nvGrpSpPr>
          <p:grpSpPr>
            <a:xfrm>
              <a:off x="3506598" y="3634841"/>
              <a:ext cx="949587" cy="612648"/>
              <a:chOff x="7905687" y="1752719"/>
              <a:chExt cx="949587" cy="612648"/>
            </a:xfrm>
          </p:grpSpPr>
          <p:sp>
            <p:nvSpPr>
              <p:cNvPr id="44" name="Freihandform: Form 43">
                <a:extLst>
                  <a:ext uri="{FF2B5EF4-FFF2-40B4-BE49-F238E27FC236}">
                    <a16:creationId xmlns:a16="http://schemas.microsoft.com/office/drawing/2014/main" id="{C53968EB-A22C-4E16-8037-C5981BE4DC7F}"/>
                  </a:ext>
                </a:extLst>
              </p:cNvPr>
              <p:cNvSpPr/>
              <p:nvPr/>
            </p:nvSpPr>
            <p:spPr>
              <a:xfrm rot="10800000">
                <a:off x="7960457" y="1752719"/>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45" name="Freihandform: Form 44">
                <a:extLst>
                  <a:ext uri="{FF2B5EF4-FFF2-40B4-BE49-F238E27FC236}">
                    <a16:creationId xmlns:a16="http://schemas.microsoft.com/office/drawing/2014/main" id="{AF79695B-FC04-4E11-93D9-C199998E3D6F}"/>
                  </a:ext>
                </a:extLst>
              </p:cNvPr>
              <p:cNvSpPr/>
              <p:nvPr/>
            </p:nvSpPr>
            <p:spPr>
              <a:xfrm>
                <a:off x="7905687" y="1771655"/>
                <a:ext cx="136810" cy="579484"/>
              </a:xfrm>
              <a:custGeom>
                <a:avLst/>
                <a:gdLst>
                  <a:gd name="connsiteX0" fmla="*/ 0 w 136810"/>
                  <a:gd name="connsiteY0" fmla="*/ 0 h 607218"/>
                  <a:gd name="connsiteX1" fmla="*/ 76200 w 136810"/>
                  <a:gd name="connsiteY1" fmla="*/ 57150 h 607218"/>
                  <a:gd name="connsiteX2" fmla="*/ 126206 w 136810"/>
                  <a:gd name="connsiteY2" fmla="*/ 200025 h 607218"/>
                  <a:gd name="connsiteX3" fmla="*/ 135731 w 136810"/>
                  <a:gd name="connsiteY3" fmla="*/ 328612 h 607218"/>
                  <a:gd name="connsiteX4" fmla="*/ 109537 w 136810"/>
                  <a:gd name="connsiteY4" fmla="*/ 473868 h 607218"/>
                  <a:gd name="connsiteX5" fmla="*/ 45244 w 136810"/>
                  <a:gd name="connsiteY5" fmla="*/ 583406 h 607218"/>
                  <a:gd name="connsiteX6" fmla="*/ 0 w 136810"/>
                  <a:gd name="connsiteY6" fmla="*/ 607218 h 6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810" h="607218">
                    <a:moveTo>
                      <a:pt x="0" y="0"/>
                    </a:moveTo>
                    <a:cubicBezTo>
                      <a:pt x="27583" y="11906"/>
                      <a:pt x="55166" y="23813"/>
                      <a:pt x="76200" y="57150"/>
                    </a:cubicBezTo>
                    <a:cubicBezTo>
                      <a:pt x="97234" y="90487"/>
                      <a:pt x="116284" y="154781"/>
                      <a:pt x="126206" y="200025"/>
                    </a:cubicBezTo>
                    <a:cubicBezTo>
                      <a:pt x="136128" y="245269"/>
                      <a:pt x="138509" y="282972"/>
                      <a:pt x="135731" y="328612"/>
                    </a:cubicBezTo>
                    <a:cubicBezTo>
                      <a:pt x="132953" y="374252"/>
                      <a:pt x="124618" y="431402"/>
                      <a:pt x="109537" y="473868"/>
                    </a:cubicBezTo>
                    <a:cubicBezTo>
                      <a:pt x="94456" y="516334"/>
                      <a:pt x="63500" y="561181"/>
                      <a:pt x="45244" y="583406"/>
                    </a:cubicBezTo>
                    <a:cubicBezTo>
                      <a:pt x="26988" y="605631"/>
                      <a:pt x="13494" y="606424"/>
                      <a:pt x="0" y="607218"/>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3" name="Flussdiagramm: Verzögerung 32">
              <a:extLst>
                <a:ext uri="{FF2B5EF4-FFF2-40B4-BE49-F238E27FC236}">
                  <a16:creationId xmlns:a16="http://schemas.microsoft.com/office/drawing/2014/main" id="{19ABBB77-77F9-4698-BAB8-18B22069D979}"/>
                </a:ext>
              </a:extLst>
            </p:cNvPr>
            <p:cNvSpPr/>
            <p:nvPr/>
          </p:nvSpPr>
          <p:spPr>
            <a:xfrm>
              <a:off x="3506598" y="4420805"/>
              <a:ext cx="612648" cy="612648"/>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40" name="Textfeld 39">
              <a:extLst>
                <a:ext uri="{FF2B5EF4-FFF2-40B4-BE49-F238E27FC236}">
                  <a16:creationId xmlns:a16="http://schemas.microsoft.com/office/drawing/2014/main" id="{68126222-12CD-43E2-997C-EE5134FFC32B}"/>
                </a:ext>
              </a:extLst>
            </p:cNvPr>
            <p:cNvSpPr txBox="1"/>
            <p:nvPr/>
          </p:nvSpPr>
          <p:spPr>
            <a:xfrm>
              <a:off x="5784840" y="3758077"/>
              <a:ext cx="290464" cy="369332"/>
            </a:xfrm>
            <a:prstGeom prst="rect">
              <a:avLst/>
            </a:prstGeom>
            <a:noFill/>
          </p:spPr>
          <p:txBody>
            <a:bodyPr wrap="none" rtlCol="0">
              <a:spAutoFit/>
            </a:bodyPr>
            <a:lstStyle/>
            <a:p>
              <a:r>
                <a:rPr lang="de-DE" dirty="0"/>
                <a:t>S</a:t>
              </a:r>
            </a:p>
          </p:txBody>
        </p:sp>
        <p:sp>
          <p:nvSpPr>
            <p:cNvPr id="41" name="Textfeld 40">
              <a:extLst>
                <a:ext uri="{FF2B5EF4-FFF2-40B4-BE49-F238E27FC236}">
                  <a16:creationId xmlns:a16="http://schemas.microsoft.com/office/drawing/2014/main" id="{D2BDF0EC-9513-4FCD-BD36-CC9DEA6C10B1}"/>
                </a:ext>
              </a:extLst>
            </p:cNvPr>
            <p:cNvSpPr txBox="1"/>
            <p:nvPr/>
          </p:nvSpPr>
          <p:spPr>
            <a:xfrm>
              <a:off x="5784840" y="5542593"/>
              <a:ext cx="308098" cy="369332"/>
            </a:xfrm>
            <a:prstGeom prst="rect">
              <a:avLst/>
            </a:prstGeom>
            <a:noFill/>
          </p:spPr>
          <p:txBody>
            <a:bodyPr wrap="none" rtlCol="0">
              <a:spAutoFit/>
            </a:bodyPr>
            <a:lstStyle/>
            <a:p>
              <a:r>
                <a:rPr lang="de-DE" dirty="0"/>
                <a:t>C</a:t>
              </a:r>
            </a:p>
          </p:txBody>
        </p:sp>
        <p:sp>
          <p:nvSpPr>
            <p:cNvPr id="51" name="Textfeld 50">
              <a:extLst>
                <a:ext uri="{FF2B5EF4-FFF2-40B4-BE49-F238E27FC236}">
                  <a16:creationId xmlns:a16="http://schemas.microsoft.com/office/drawing/2014/main" id="{65B1A5E1-F9AA-401F-97E6-B7DFA9D28333}"/>
                </a:ext>
              </a:extLst>
            </p:cNvPr>
            <p:cNvSpPr txBox="1"/>
            <p:nvPr/>
          </p:nvSpPr>
          <p:spPr>
            <a:xfrm>
              <a:off x="744630" y="5778869"/>
              <a:ext cx="309700" cy="369332"/>
            </a:xfrm>
            <a:prstGeom prst="rect">
              <a:avLst/>
            </a:prstGeom>
            <a:noFill/>
          </p:spPr>
          <p:txBody>
            <a:bodyPr wrap="square" rtlCol="0">
              <a:spAutoFit/>
            </a:bodyPr>
            <a:lstStyle/>
            <a:p>
              <a:r>
                <a:rPr lang="de-DE" dirty="0"/>
                <a:t>C</a:t>
              </a:r>
            </a:p>
          </p:txBody>
        </p:sp>
        <p:sp>
          <p:nvSpPr>
            <p:cNvPr id="53" name="Freihandform: Form 52">
              <a:extLst>
                <a:ext uri="{FF2B5EF4-FFF2-40B4-BE49-F238E27FC236}">
                  <a16:creationId xmlns:a16="http://schemas.microsoft.com/office/drawing/2014/main" id="{F543025F-393C-4D8E-91E2-AA19697EABF8}"/>
                </a:ext>
              </a:extLst>
            </p:cNvPr>
            <p:cNvSpPr/>
            <p:nvPr/>
          </p:nvSpPr>
          <p:spPr>
            <a:xfrm>
              <a:off x="1073791" y="4966283"/>
              <a:ext cx="1149292" cy="771787"/>
            </a:xfrm>
            <a:custGeom>
              <a:avLst/>
              <a:gdLst>
                <a:gd name="connsiteX0" fmla="*/ 0 w 1149292"/>
                <a:gd name="connsiteY0" fmla="*/ 0 h 771787"/>
                <a:gd name="connsiteX1" fmla="*/ 335559 w 1149292"/>
                <a:gd name="connsiteY1" fmla="*/ 0 h 771787"/>
                <a:gd name="connsiteX2" fmla="*/ 335559 w 1149292"/>
                <a:gd name="connsiteY2" fmla="*/ 771787 h 771787"/>
                <a:gd name="connsiteX3" fmla="*/ 1149292 w 1149292"/>
                <a:gd name="connsiteY3" fmla="*/ 771787 h 771787"/>
              </a:gdLst>
              <a:ahLst/>
              <a:cxnLst>
                <a:cxn ang="0">
                  <a:pos x="connsiteX0" y="connsiteY0"/>
                </a:cxn>
                <a:cxn ang="0">
                  <a:pos x="connsiteX1" y="connsiteY1"/>
                </a:cxn>
                <a:cxn ang="0">
                  <a:pos x="connsiteX2" y="connsiteY2"/>
                </a:cxn>
                <a:cxn ang="0">
                  <a:pos x="connsiteX3" y="connsiteY3"/>
                </a:cxn>
              </a:cxnLst>
              <a:rect l="l" t="t" r="r" b="b"/>
              <a:pathLst>
                <a:path w="1149292" h="771787">
                  <a:moveTo>
                    <a:pt x="0" y="0"/>
                  </a:moveTo>
                  <a:lnTo>
                    <a:pt x="335559" y="0"/>
                  </a:lnTo>
                  <a:lnTo>
                    <a:pt x="335559" y="771787"/>
                  </a:lnTo>
                  <a:lnTo>
                    <a:pt x="1149292" y="771787"/>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reihandform: Form 53">
              <a:extLst>
                <a:ext uri="{FF2B5EF4-FFF2-40B4-BE49-F238E27FC236}">
                  <a16:creationId xmlns:a16="http://schemas.microsoft.com/office/drawing/2014/main" id="{BBB30634-256E-4E17-BEA1-28286DE2A3D7}"/>
                </a:ext>
              </a:extLst>
            </p:cNvPr>
            <p:cNvSpPr/>
            <p:nvPr/>
          </p:nvSpPr>
          <p:spPr>
            <a:xfrm>
              <a:off x="981512" y="5956183"/>
              <a:ext cx="1241571" cy="167780"/>
            </a:xfrm>
            <a:custGeom>
              <a:avLst/>
              <a:gdLst>
                <a:gd name="connsiteX0" fmla="*/ 0 w 1241571"/>
                <a:gd name="connsiteY0" fmla="*/ 0 h 167780"/>
                <a:gd name="connsiteX1" fmla="*/ 142613 w 1241571"/>
                <a:gd name="connsiteY1" fmla="*/ 0 h 167780"/>
                <a:gd name="connsiteX2" fmla="*/ 142613 w 1241571"/>
                <a:gd name="connsiteY2" fmla="*/ 167780 h 167780"/>
                <a:gd name="connsiteX3" fmla="*/ 1241571 w 1241571"/>
                <a:gd name="connsiteY3" fmla="*/ 167780 h 167780"/>
              </a:gdLst>
              <a:ahLst/>
              <a:cxnLst>
                <a:cxn ang="0">
                  <a:pos x="connsiteX0" y="connsiteY0"/>
                </a:cxn>
                <a:cxn ang="0">
                  <a:pos x="connsiteX1" y="connsiteY1"/>
                </a:cxn>
                <a:cxn ang="0">
                  <a:pos x="connsiteX2" y="connsiteY2"/>
                </a:cxn>
                <a:cxn ang="0">
                  <a:pos x="connsiteX3" y="connsiteY3"/>
                </a:cxn>
              </a:cxnLst>
              <a:rect l="l" t="t" r="r" b="b"/>
              <a:pathLst>
                <a:path w="1241571" h="167780">
                  <a:moveTo>
                    <a:pt x="0" y="0"/>
                  </a:moveTo>
                  <a:lnTo>
                    <a:pt x="142613" y="0"/>
                  </a:lnTo>
                  <a:lnTo>
                    <a:pt x="142613" y="167780"/>
                  </a:lnTo>
                  <a:lnTo>
                    <a:pt x="1241571" y="16778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Freihandform: Form 54">
              <a:extLst>
                <a:ext uri="{FF2B5EF4-FFF2-40B4-BE49-F238E27FC236}">
                  <a16:creationId xmlns:a16="http://schemas.microsoft.com/office/drawing/2014/main" id="{67BA43D6-E080-438C-A651-6824557B0D62}"/>
                </a:ext>
              </a:extLst>
            </p:cNvPr>
            <p:cNvSpPr/>
            <p:nvPr/>
          </p:nvSpPr>
          <p:spPr>
            <a:xfrm>
              <a:off x="998290" y="5098474"/>
              <a:ext cx="1174459" cy="857709"/>
            </a:xfrm>
            <a:custGeom>
              <a:avLst/>
              <a:gdLst>
                <a:gd name="connsiteX0" fmla="*/ 0 w 1174459"/>
                <a:gd name="connsiteY0" fmla="*/ 830510 h 830510"/>
                <a:gd name="connsiteX1" fmla="*/ 125835 w 1174459"/>
                <a:gd name="connsiteY1" fmla="*/ 830510 h 830510"/>
                <a:gd name="connsiteX2" fmla="*/ 125835 w 1174459"/>
                <a:gd name="connsiteY2" fmla="*/ 0 h 830510"/>
                <a:gd name="connsiteX3" fmla="*/ 1174459 w 1174459"/>
                <a:gd name="connsiteY3" fmla="*/ 0 h 830510"/>
              </a:gdLst>
              <a:ahLst/>
              <a:cxnLst>
                <a:cxn ang="0">
                  <a:pos x="connsiteX0" y="connsiteY0"/>
                </a:cxn>
                <a:cxn ang="0">
                  <a:pos x="connsiteX1" y="connsiteY1"/>
                </a:cxn>
                <a:cxn ang="0">
                  <a:pos x="connsiteX2" y="connsiteY2"/>
                </a:cxn>
                <a:cxn ang="0">
                  <a:pos x="connsiteX3" y="connsiteY3"/>
                </a:cxn>
              </a:cxnLst>
              <a:rect l="l" t="t" r="r" b="b"/>
              <a:pathLst>
                <a:path w="1174459" h="830510">
                  <a:moveTo>
                    <a:pt x="0" y="830510"/>
                  </a:moveTo>
                  <a:lnTo>
                    <a:pt x="125835" y="830510"/>
                  </a:lnTo>
                  <a:lnTo>
                    <a:pt x="125835" y="0"/>
                  </a:lnTo>
                  <a:lnTo>
                    <a:pt x="117445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reihandform: Form 55">
              <a:extLst>
                <a:ext uri="{FF2B5EF4-FFF2-40B4-BE49-F238E27FC236}">
                  <a16:creationId xmlns:a16="http://schemas.microsoft.com/office/drawing/2014/main" id="{3E635936-5689-47DF-9AB4-44717A865BEF}"/>
                </a:ext>
              </a:extLst>
            </p:cNvPr>
            <p:cNvSpPr/>
            <p:nvPr/>
          </p:nvSpPr>
          <p:spPr>
            <a:xfrm>
              <a:off x="1090569" y="4790114"/>
              <a:ext cx="1073791" cy="176169"/>
            </a:xfrm>
            <a:custGeom>
              <a:avLst/>
              <a:gdLst>
                <a:gd name="connsiteX0" fmla="*/ 0 w 1073791"/>
                <a:gd name="connsiteY0" fmla="*/ 176169 h 176169"/>
                <a:gd name="connsiteX1" fmla="*/ 318781 w 1073791"/>
                <a:gd name="connsiteY1" fmla="*/ 176169 h 176169"/>
                <a:gd name="connsiteX2" fmla="*/ 318781 w 1073791"/>
                <a:gd name="connsiteY2" fmla="*/ 0 h 176169"/>
                <a:gd name="connsiteX3" fmla="*/ 1073791 w 1073791"/>
                <a:gd name="connsiteY3" fmla="*/ 0 h 176169"/>
              </a:gdLst>
              <a:ahLst/>
              <a:cxnLst>
                <a:cxn ang="0">
                  <a:pos x="connsiteX0" y="connsiteY0"/>
                </a:cxn>
                <a:cxn ang="0">
                  <a:pos x="connsiteX1" y="connsiteY1"/>
                </a:cxn>
                <a:cxn ang="0">
                  <a:pos x="connsiteX2" y="connsiteY2"/>
                </a:cxn>
                <a:cxn ang="0">
                  <a:pos x="connsiteX3" y="connsiteY3"/>
                </a:cxn>
              </a:cxnLst>
              <a:rect l="l" t="t" r="r" b="b"/>
              <a:pathLst>
                <a:path w="1073791" h="176169">
                  <a:moveTo>
                    <a:pt x="0" y="176169"/>
                  </a:moveTo>
                  <a:lnTo>
                    <a:pt x="318781" y="176169"/>
                  </a:lnTo>
                  <a:lnTo>
                    <a:pt x="318781" y="0"/>
                  </a:lnTo>
                  <a:lnTo>
                    <a:pt x="1073791"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reihandform: Form 56">
              <a:extLst>
                <a:ext uri="{FF2B5EF4-FFF2-40B4-BE49-F238E27FC236}">
                  <a16:creationId xmlns:a16="http://schemas.microsoft.com/office/drawing/2014/main" id="{64C16E39-016F-4EC7-88DE-731EBF76B230}"/>
                </a:ext>
              </a:extLst>
            </p:cNvPr>
            <p:cNvSpPr/>
            <p:nvPr/>
          </p:nvSpPr>
          <p:spPr>
            <a:xfrm>
              <a:off x="2961314" y="4941116"/>
              <a:ext cx="545284" cy="0"/>
            </a:xfrm>
            <a:custGeom>
              <a:avLst/>
              <a:gdLst>
                <a:gd name="connsiteX0" fmla="*/ 0 w 545284"/>
                <a:gd name="connsiteY0" fmla="*/ 0 h 0"/>
                <a:gd name="connsiteX1" fmla="*/ 545284 w 545284"/>
                <a:gd name="connsiteY1" fmla="*/ 0 h 0"/>
              </a:gdLst>
              <a:ahLst/>
              <a:cxnLst>
                <a:cxn ang="0">
                  <a:pos x="connsiteX0" y="connsiteY0"/>
                </a:cxn>
                <a:cxn ang="0">
                  <a:pos x="connsiteX1" y="connsiteY1"/>
                </a:cxn>
              </a:cxnLst>
              <a:rect l="l" t="t" r="r" b="b"/>
              <a:pathLst>
                <a:path w="545284">
                  <a:moveTo>
                    <a:pt x="0" y="0"/>
                  </a:moveTo>
                  <a:lnTo>
                    <a:pt x="545284"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Freihandform: Form 57">
              <a:extLst>
                <a:ext uri="{FF2B5EF4-FFF2-40B4-BE49-F238E27FC236}">
                  <a16:creationId xmlns:a16="http://schemas.microsoft.com/office/drawing/2014/main" id="{0C197EC5-94CB-4134-9223-CBC68E8D5160}"/>
                </a:ext>
              </a:extLst>
            </p:cNvPr>
            <p:cNvSpPr/>
            <p:nvPr/>
          </p:nvSpPr>
          <p:spPr>
            <a:xfrm>
              <a:off x="981512" y="3749879"/>
              <a:ext cx="2684477" cy="218114"/>
            </a:xfrm>
            <a:custGeom>
              <a:avLst/>
              <a:gdLst>
                <a:gd name="connsiteX0" fmla="*/ 0 w 2684477"/>
                <a:gd name="connsiteY0" fmla="*/ 218114 h 218114"/>
                <a:gd name="connsiteX1" fmla="*/ 209725 w 2684477"/>
                <a:gd name="connsiteY1" fmla="*/ 218114 h 218114"/>
                <a:gd name="connsiteX2" fmla="*/ 209725 w 2684477"/>
                <a:gd name="connsiteY2" fmla="*/ 0 h 218114"/>
                <a:gd name="connsiteX3" fmla="*/ 2684477 w 2684477"/>
                <a:gd name="connsiteY3" fmla="*/ 0 h 218114"/>
              </a:gdLst>
              <a:ahLst/>
              <a:cxnLst>
                <a:cxn ang="0">
                  <a:pos x="connsiteX0" y="connsiteY0"/>
                </a:cxn>
                <a:cxn ang="0">
                  <a:pos x="connsiteX1" y="connsiteY1"/>
                </a:cxn>
                <a:cxn ang="0">
                  <a:pos x="connsiteX2" y="connsiteY2"/>
                </a:cxn>
                <a:cxn ang="0">
                  <a:pos x="connsiteX3" y="connsiteY3"/>
                </a:cxn>
              </a:cxnLst>
              <a:rect l="l" t="t" r="r" b="b"/>
              <a:pathLst>
                <a:path w="2684477" h="218114">
                  <a:moveTo>
                    <a:pt x="0" y="218114"/>
                  </a:moveTo>
                  <a:lnTo>
                    <a:pt x="209725" y="218114"/>
                  </a:lnTo>
                  <a:lnTo>
                    <a:pt x="209725" y="0"/>
                  </a:lnTo>
                  <a:lnTo>
                    <a:pt x="2684477"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Freihandform: Form 58">
              <a:extLst>
                <a:ext uri="{FF2B5EF4-FFF2-40B4-BE49-F238E27FC236}">
                  <a16:creationId xmlns:a16="http://schemas.microsoft.com/office/drawing/2014/main" id="{9AC1D406-7B40-462E-BDCB-E1B02E88F2B5}"/>
                </a:ext>
              </a:extLst>
            </p:cNvPr>
            <p:cNvSpPr/>
            <p:nvPr/>
          </p:nvSpPr>
          <p:spPr>
            <a:xfrm>
              <a:off x="998290" y="3967993"/>
              <a:ext cx="2525086" cy="553673"/>
            </a:xfrm>
            <a:custGeom>
              <a:avLst/>
              <a:gdLst>
                <a:gd name="connsiteX0" fmla="*/ 0 w 2525086"/>
                <a:gd name="connsiteY0" fmla="*/ 0 h 553673"/>
                <a:gd name="connsiteX1" fmla="*/ 192947 w 2525086"/>
                <a:gd name="connsiteY1" fmla="*/ 0 h 553673"/>
                <a:gd name="connsiteX2" fmla="*/ 192947 w 2525086"/>
                <a:gd name="connsiteY2" fmla="*/ 553673 h 553673"/>
                <a:gd name="connsiteX3" fmla="*/ 2525086 w 2525086"/>
                <a:gd name="connsiteY3" fmla="*/ 553673 h 553673"/>
              </a:gdLst>
              <a:ahLst/>
              <a:cxnLst>
                <a:cxn ang="0">
                  <a:pos x="connsiteX0" y="connsiteY0"/>
                </a:cxn>
                <a:cxn ang="0">
                  <a:pos x="connsiteX1" y="connsiteY1"/>
                </a:cxn>
                <a:cxn ang="0">
                  <a:pos x="connsiteX2" y="connsiteY2"/>
                </a:cxn>
                <a:cxn ang="0">
                  <a:pos x="connsiteX3" y="connsiteY3"/>
                </a:cxn>
              </a:cxnLst>
              <a:rect l="l" t="t" r="r" b="b"/>
              <a:pathLst>
                <a:path w="2525086" h="553673">
                  <a:moveTo>
                    <a:pt x="0" y="0"/>
                  </a:moveTo>
                  <a:lnTo>
                    <a:pt x="192947" y="0"/>
                  </a:lnTo>
                  <a:lnTo>
                    <a:pt x="192947" y="553673"/>
                  </a:lnTo>
                  <a:lnTo>
                    <a:pt x="2525086" y="553673"/>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a:extLst>
                <a:ext uri="{FF2B5EF4-FFF2-40B4-BE49-F238E27FC236}">
                  <a16:creationId xmlns:a16="http://schemas.microsoft.com/office/drawing/2014/main" id="{56D68AFA-436F-4F24-82B3-ECDF0B6FD7E2}"/>
                </a:ext>
              </a:extLst>
            </p:cNvPr>
            <p:cNvSpPr/>
            <p:nvPr/>
          </p:nvSpPr>
          <p:spPr>
            <a:xfrm>
              <a:off x="2969703" y="4110606"/>
              <a:ext cx="704675" cy="830510"/>
            </a:xfrm>
            <a:custGeom>
              <a:avLst/>
              <a:gdLst>
                <a:gd name="connsiteX0" fmla="*/ 0 w 704675"/>
                <a:gd name="connsiteY0" fmla="*/ 830510 h 830510"/>
                <a:gd name="connsiteX1" fmla="*/ 142613 w 704675"/>
                <a:gd name="connsiteY1" fmla="*/ 830510 h 830510"/>
                <a:gd name="connsiteX2" fmla="*/ 142613 w 704675"/>
                <a:gd name="connsiteY2" fmla="*/ 0 h 830510"/>
                <a:gd name="connsiteX3" fmla="*/ 704675 w 704675"/>
                <a:gd name="connsiteY3" fmla="*/ 0 h 830510"/>
              </a:gdLst>
              <a:ahLst/>
              <a:cxnLst>
                <a:cxn ang="0">
                  <a:pos x="connsiteX0" y="connsiteY0"/>
                </a:cxn>
                <a:cxn ang="0">
                  <a:pos x="connsiteX1" y="connsiteY1"/>
                </a:cxn>
                <a:cxn ang="0">
                  <a:pos x="connsiteX2" y="connsiteY2"/>
                </a:cxn>
                <a:cxn ang="0">
                  <a:pos x="connsiteX3" y="connsiteY3"/>
                </a:cxn>
              </a:cxnLst>
              <a:rect l="l" t="t" r="r" b="b"/>
              <a:pathLst>
                <a:path w="704675" h="830510">
                  <a:moveTo>
                    <a:pt x="0" y="830510"/>
                  </a:moveTo>
                  <a:lnTo>
                    <a:pt x="142613" y="830510"/>
                  </a:lnTo>
                  <a:lnTo>
                    <a:pt x="142613" y="0"/>
                  </a:lnTo>
                  <a:lnTo>
                    <a:pt x="704675"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Freihandform: Form 60">
              <a:extLst>
                <a:ext uri="{FF2B5EF4-FFF2-40B4-BE49-F238E27FC236}">
                  <a16:creationId xmlns:a16="http://schemas.microsoft.com/office/drawing/2014/main" id="{884A49FF-96E2-4178-82AA-17089A432305}"/>
                </a:ext>
              </a:extLst>
            </p:cNvPr>
            <p:cNvSpPr/>
            <p:nvPr/>
          </p:nvSpPr>
          <p:spPr>
            <a:xfrm>
              <a:off x="2827090" y="5905850"/>
              <a:ext cx="1921079" cy="0"/>
            </a:xfrm>
            <a:custGeom>
              <a:avLst/>
              <a:gdLst>
                <a:gd name="connsiteX0" fmla="*/ 0 w 1921079"/>
                <a:gd name="connsiteY0" fmla="*/ 0 h 0"/>
                <a:gd name="connsiteX1" fmla="*/ 1921079 w 1921079"/>
                <a:gd name="connsiteY1" fmla="*/ 0 h 0"/>
              </a:gdLst>
              <a:ahLst/>
              <a:cxnLst>
                <a:cxn ang="0">
                  <a:pos x="connsiteX0" y="connsiteY0"/>
                </a:cxn>
                <a:cxn ang="0">
                  <a:pos x="connsiteX1" y="connsiteY1"/>
                </a:cxn>
              </a:cxnLst>
              <a:rect l="l" t="t" r="r" b="b"/>
              <a:pathLst>
                <a:path w="1921079">
                  <a:moveTo>
                    <a:pt x="0" y="0"/>
                  </a:moveTo>
                  <a:lnTo>
                    <a:pt x="1921079"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Freihandform: Form 61">
              <a:extLst>
                <a:ext uri="{FF2B5EF4-FFF2-40B4-BE49-F238E27FC236}">
                  <a16:creationId xmlns:a16="http://schemas.microsoft.com/office/drawing/2014/main" id="{92D8C570-658C-4C3A-A98B-CB188BD61EE9}"/>
                </a:ext>
              </a:extLst>
            </p:cNvPr>
            <p:cNvSpPr/>
            <p:nvPr/>
          </p:nvSpPr>
          <p:spPr>
            <a:xfrm>
              <a:off x="4118994" y="4714613"/>
              <a:ext cx="629175" cy="822121"/>
            </a:xfrm>
            <a:custGeom>
              <a:avLst/>
              <a:gdLst>
                <a:gd name="connsiteX0" fmla="*/ 0 w 629175"/>
                <a:gd name="connsiteY0" fmla="*/ 0 h 822121"/>
                <a:gd name="connsiteX1" fmla="*/ 276837 w 629175"/>
                <a:gd name="connsiteY1" fmla="*/ 0 h 822121"/>
                <a:gd name="connsiteX2" fmla="*/ 276837 w 629175"/>
                <a:gd name="connsiteY2" fmla="*/ 822121 h 822121"/>
                <a:gd name="connsiteX3" fmla="*/ 629175 w 629175"/>
                <a:gd name="connsiteY3" fmla="*/ 822121 h 822121"/>
              </a:gdLst>
              <a:ahLst/>
              <a:cxnLst>
                <a:cxn ang="0">
                  <a:pos x="connsiteX0" y="connsiteY0"/>
                </a:cxn>
                <a:cxn ang="0">
                  <a:pos x="connsiteX1" y="connsiteY1"/>
                </a:cxn>
                <a:cxn ang="0">
                  <a:pos x="connsiteX2" y="connsiteY2"/>
                </a:cxn>
                <a:cxn ang="0">
                  <a:pos x="connsiteX3" y="connsiteY3"/>
                </a:cxn>
              </a:cxnLst>
              <a:rect l="l" t="t" r="r" b="b"/>
              <a:pathLst>
                <a:path w="629175" h="822121">
                  <a:moveTo>
                    <a:pt x="0" y="0"/>
                  </a:moveTo>
                  <a:lnTo>
                    <a:pt x="276837" y="0"/>
                  </a:lnTo>
                  <a:lnTo>
                    <a:pt x="276837" y="822121"/>
                  </a:lnTo>
                  <a:lnTo>
                    <a:pt x="629175" y="822121"/>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6" name="Gruppieren 45">
              <a:extLst>
                <a:ext uri="{FF2B5EF4-FFF2-40B4-BE49-F238E27FC236}">
                  <a16:creationId xmlns:a16="http://schemas.microsoft.com/office/drawing/2014/main" id="{05426D3B-62F3-41F9-A87E-3E96C562535D}"/>
                </a:ext>
              </a:extLst>
            </p:cNvPr>
            <p:cNvGrpSpPr/>
            <p:nvPr/>
          </p:nvGrpSpPr>
          <p:grpSpPr>
            <a:xfrm>
              <a:off x="4619542" y="5417926"/>
              <a:ext cx="1112930" cy="612648"/>
              <a:chOff x="5610397" y="1842671"/>
              <a:chExt cx="1112930" cy="612648"/>
            </a:xfrm>
          </p:grpSpPr>
          <p:sp>
            <p:nvSpPr>
              <p:cNvPr id="47" name="Freihandform: Form 46">
                <a:extLst>
                  <a:ext uri="{FF2B5EF4-FFF2-40B4-BE49-F238E27FC236}">
                    <a16:creationId xmlns:a16="http://schemas.microsoft.com/office/drawing/2014/main" id="{3A41C23E-71B0-4E30-8E46-EFB6A7FE8D1B}"/>
                  </a:ext>
                </a:extLst>
              </p:cNvPr>
              <p:cNvSpPr/>
              <p:nvPr/>
            </p:nvSpPr>
            <p:spPr>
              <a:xfrm rot="10800000">
                <a:off x="5610397" y="1842671"/>
                <a:ext cx="894817" cy="612648"/>
              </a:xfrm>
              <a:custGeom>
                <a:avLst/>
                <a:gdLst>
                  <a:gd name="connsiteX0" fmla="*/ 894817 w 894817"/>
                  <a:gd name="connsiteY0" fmla="*/ 612648 h 612648"/>
                  <a:gd name="connsiteX1" fmla="*/ 812028 w 894817"/>
                  <a:gd name="connsiteY1" fmla="*/ 612648 h 612648"/>
                  <a:gd name="connsiteX2" fmla="*/ 696092 w 894817"/>
                  <a:gd name="connsiteY2" fmla="*/ 608821 h 612648"/>
                  <a:gd name="connsiteX3" fmla="*/ 410866 w 894817"/>
                  <a:gd name="connsiteY3" fmla="*/ 575790 h 612648"/>
                  <a:gd name="connsiteX4" fmla="*/ 16583 w 894817"/>
                  <a:gd name="connsiteY4" fmla="*/ 340898 h 612648"/>
                  <a:gd name="connsiteX5" fmla="*/ 851 w 894817"/>
                  <a:gd name="connsiteY5" fmla="*/ 322320 h 612648"/>
                  <a:gd name="connsiteX6" fmla="*/ 0 w 894817"/>
                  <a:gd name="connsiteY6" fmla="*/ 313850 h 612648"/>
                  <a:gd name="connsiteX7" fmla="*/ 38372 w 894817"/>
                  <a:gd name="connsiteY7" fmla="*/ 268537 h 612648"/>
                  <a:gd name="connsiteX8" fmla="*/ 432655 w 894817"/>
                  <a:gd name="connsiteY8" fmla="*/ 33645 h 612648"/>
                  <a:gd name="connsiteX9" fmla="*/ 717881 w 894817"/>
                  <a:gd name="connsiteY9" fmla="*/ 614 h 612648"/>
                  <a:gd name="connsiteX10" fmla="*/ 736482 w 894817"/>
                  <a:gd name="connsiteY10" fmla="*/ 0 h 612648"/>
                  <a:gd name="connsiteX11" fmla="*/ 894817 w 894817"/>
                  <a:gd name="connsiteY11" fmla="*/ 0 h 612648"/>
                  <a:gd name="connsiteX12" fmla="*/ 894817 w 894817"/>
                  <a:gd name="connsiteY12" fmla="*/ 3814 h 612648"/>
                  <a:gd name="connsiteX13" fmla="*/ 882915 w 894817"/>
                  <a:gd name="connsiteY13" fmla="*/ 6225 h 612648"/>
                  <a:gd name="connsiteX14" fmla="*/ 761214 w 894817"/>
                  <a:gd name="connsiteY14" fmla="*/ 306324 h 612648"/>
                  <a:gd name="connsiteX15" fmla="*/ 882915 w 894817"/>
                  <a:gd name="connsiteY15" fmla="*/ 606424 h 612648"/>
                  <a:gd name="connsiteX16" fmla="*/ 894817 w 894817"/>
                  <a:gd name="connsiteY16" fmla="*/ 608835 h 6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4817" h="612648">
                    <a:moveTo>
                      <a:pt x="894817" y="612648"/>
                    </a:moveTo>
                    <a:lnTo>
                      <a:pt x="812028" y="612648"/>
                    </a:lnTo>
                    <a:lnTo>
                      <a:pt x="696092" y="608821"/>
                    </a:lnTo>
                    <a:cubicBezTo>
                      <a:pt x="594026" y="605501"/>
                      <a:pt x="490562" y="599559"/>
                      <a:pt x="410866" y="575790"/>
                    </a:cubicBezTo>
                    <a:cubicBezTo>
                      <a:pt x="251475" y="528252"/>
                      <a:pt x="142418" y="462538"/>
                      <a:pt x="16583" y="340898"/>
                    </a:cubicBezTo>
                    <a:lnTo>
                      <a:pt x="851" y="322320"/>
                    </a:lnTo>
                    <a:lnTo>
                      <a:pt x="0" y="313850"/>
                    </a:lnTo>
                    <a:lnTo>
                      <a:pt x="38372" y="268537"/>
                    </a:lnTo>
                    <a:cubicBezTo>
                      <a:pt x="164207" y="146897"/>
                      <a:pt x="273264" y="81183"/>
                      <a:pt x="432655" y="33645"/>
                    </a:cubicBezTo>
                    <a:cubicBezTo>
                      <a:pt x="512351" y="9877"/>
                      <a:pt x="615815" y="3935"/>
                      <a:pt x="717881" y="614"/>
                    </a:cubicBezTo>
                    <a:lnTo>
                      <a:pt x="736482" y="0"/>
                    </a:lnTo>
                    <a:lnTo>
                      <a:pt x="894817" y="0"/>
                    </a:lnTo>
                    <a:lnTo>
                      <a:pt x="894817" y="3814"/>
                    </a:lnTo>
                    <a:lnTo>
                      <a:pt x="882915" y="6225"/>
                    </a:lnTo>
                    <a:cubicBezTo>
                      <a:pt x="813441" y="34793"/>
                      <a:pt x="761214" y="158316"/>
                      <a:pt x="761214" y="306324"/>
                    </a:cubicBezTo>
                    <a:cubicBezTo>
                      <a:pt x="761214" y="454332"/>
                      <a:pt x="813441" y="577855"/>
                      <a:pt x="882915" y="606424"/>
                    </a:cubicBezTo>
                    <a:lnTo>
                      <a:pt x="894817" y="608835"/>
                    </a:lnTo>
                    <a:close/>
                  </a:path>
                </a:pathLst>
              </a:cu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0" name="Freihandform: Form 49">
                <a:extLst>
                  <a:ext uri="{FF2B5EF4-FFF2-40B4-BE49-F238E27FC236}">
                    <a16:creationId xmlns:a16="http://schemas.microsoft.com/office/drawing/2014/main" id="{D88AD8A6-82DA-4C26-A7F2-ECD2C11ADB70}"/>
                  </a:ext>
                </a:extLst>
              </p:cNvPr>
              <p:cNvSpPr/>
              <p:nvPr/>
            </p:nvSpPr>
            <p:spPr>
              <a:xfrm>
                <a:off x="6505214" y="2137792"/>
                <a:ext cx="218113" cy="0"/>
              </a:xfrm>
              <a:custGeom>
                <a:avLst/>
                <a:gdLst>
                  <a:gd name="connsiteX0" fmla="*/ 0 w 218113"/>
                  <a:gd name="connsiteY0" fmla="*/ 0 h 0"/>
                  <a:gd name="connsiteX1" fmla="*/ 218113 w 218113"/>
                  <a:gd name="connsiteY1" fmla="*/ 0 h 0"/>
                </a:gdLst>
                <a:ahLst/>
                <a:cxnLst>
                  <a:cxn ang="0">
                    <a:pos x="connsiteX0" y="connsiteY0"/>
                  </a:cxn>
                  <a:cxn ang="0">
                    <a:pos x="connsiteX1" y="connsiteY1"/>
                  </a:cxn>
                </a:cxnLst>
                <a:rect l="l" t="t" r="r" b="b"/>
                <a:pathLst>
                  <a:path w="218113">
                    <a:moveTo>
                      <a:pt x="0" y="0"/>
                    </a:moveTo>
                    <a:lnTo>
                      <a:pt x="218113"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3" name="Freihandform: Form 62">
              <a:extLst>
                <a:ext uri="{FF2B5EF4-FFF2-40B4-BE49-F238E27FC236}">
                  <a16:creationId xmlns:a16="http://schemas.microsoft.com/office/drawing/2014/main" id="{FF629A8A-739C-4B3E-B02B-5B89264F70E1}"/>
                </a:ext>
              </a:extLst>
            </p:cNvPr>
            <p:cNvSpPr/>
            <p:nvPr/>
          </p:nvSpPr>
          <p:spPr>
            <a:xfrm>
              <a:off x="4454554" y="3934437"/>
              <a:ext cx="1333850" cy="0"/>
            </a:xfrm>
            <a:custGeom>
              <a:avLst/>
              <a:gdLst>
                <a:gd name="connsiteX0" fmla="*/ 0 w 1333850"/>
                <a:gd name="connsiteY0" fmla="*/ 0 h 0"/>
                <a:gd name="connsiteX1" fmla="*/ 1333850 w 1333850"/>
                <a:gd name="connsiteY1" fmla="*/ 0 h 0"/>
              </a:gdLst>
              <a:ahLst/>
              <a:cxnLst>
                <a:cxn ang="0">
                  <a:pos x="connsiteX0" y="connsiteY0"/>
                </a:cxn>
                <a:cxn ang="0">
                  <a:pos x="connsiteX1" y="connsiteY1"/>
                </a:cxn>
              </a:cxnLst>
              <a:rect l="l" t="t" r="r" b="b"/>
              <a:pathLst>
                <a:path w="1333850">
                  <a:moveTo>
                    <a:pt x="0" y="0"/>
                  </a:moveTo>
                  <a:lnTo>
                    <a:pt x="1333850" y="0"/>
                  </a:ln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5" name="Rechteck 64">
            <a:extLst>
              <a:ext uri="{FF2B5EF4-FFF2-40B4-BE49-F238E27FC236}">
                <a16:creationId xmlns:a16="http://schemas.microsoft.com/office/drawing/2014/main" id="{CD88A37D-3444-4AD0-9F25-11290A535B8D}"/>
              </a:ext>
            </a:extLst>
          </p:cNvPr>
          <p:cNvSpPr/>
          <p:nvPr/>
        </p:nvSpPr>
        <p:spPr>
          <a:xfrm>
            <a:off x="1139361" y="1145085"/>
            <a:ext cx="6096000" cy="2031325"/>
          </a:xfrm>
          <a:prstGeom prst="rect">
            <a:avLst/>
          </a:prstGeom>
        </p:spPr>
        <p:txBody>
          <a:bodyPr>
            <a:spAutoFit/>
          </a:bodyPr>
          <a:lstStyle/>
          <a:p>
            <a:r>
              <a:rPr lang="de-DE" dirty="0"/>
              <a:t>Mit der Aneinanderreihung von </a:t>
            </a:r>
            <a:r>
              <a:rPr lang="de-DE" dirty="0" err="1"/>
              <a:t>Volladdierern</a:t>
            </a:r>
            <a:r>
              <a:rPr lang="de-DE" dirty="0"/>
              <a:t> kann ein Addierwerk für eine beliebige </a:t>
            </a:r>
            <a:r>
              <a:rPr lang="de-DE" dirty="0" err="1"/>
              <a:t>anzahl</a:t>
            </a:r>
            <a:r>
              <a:rPr lang="de-DE" dirty="0"/>
              <a:t> an </a:t>
            </a:r>
            <a:r>
              <a:rPr lang="de-DE" dirty="0" err="1"/>
              <a:t>bits</a:t>
            </a:r>
            <a:r>
              <a:rPr lang="de-DE" dirty="0"/>
              <a:t> gebaut werden</a:t>
            </a:r>
          </a:p>
          <a:p>
            <a:r>
              <a:rPr lang="de-DE" dirty="0"/>
              <a:t>Die Summe wird im </a:t>
            </a:r>
            <a:r>
              <a:rPr lang="de-DE" dirty="0" err="1"/>
              <a:t>Halbaddierer</a:t>
            </a:r>
            <a:r>
              <a:rPr lang="de-DE" dirty="0"/>
              <a:t> mit einem XOR umgesetzt, wobei der Übertrag als AND berechnet wird.</a:t>
            </a:r>
          </a:p>
          <a:p>
            <a:r>
              <a:rPr lang="de-DE" dirty="0"/>
              <a:t>Die Summe wird im </a:t>
            </a:r>
            <a:r>
              <a:rPr lang="de-DE" dirty="0" err="1"/>
              <a:t>Volladdierer</a:t>
            </a:r>
            <a:r>
              <a:rPr lang="de-DE" dirty="0"/>
              <a:t> mit zwei </a:t>
            </a:r>
            <a:r>
              <a:rPr lang="de-DE" dirty="0" err="1"/>
              <a:t>XOR‘s</a:t>
            </a:r>
            <a:r>
              <a:rPr lang="de-DE" dirty="0"/>
              <a:t> umgesetzt, wobei der Übertrag mit zwei </a:t>
            </a:r>
            <a:r>
              <a:rPr lang="de-DE" dirty="0" err="1"/>
              <a:t>AND‘s</a:t>
            </a:r>
            <a:r>
              <a:rPr lang="de-DE" dirty="0"/>
              <a:t> und einem OR berechnet wird.</a:t>
            </a:r>
          </a:p>
        </p:txBody>
      </p:sp>
    </p:spTree>
    <p:extLst>
      <p:ext uri="{BB962C8B-B14F-4D97-AF65-F5344CB8AC3E}">
        <p14:creationId xmlns:p14="http://schemas.microsoft.com/office/powerpoint/2010/main" val="66385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57E0FC4B-E96B-4287-BE84-BEF7FD5F07AD}"/>
              </a:ext>
            </a:extLst>
          </p:cNvPr>
          <p:cNvSpPr txBox="1"/>
          <p:nvPr/>
        </p:nvSpPr>
        <p:spPr>
          <a:xfrm>
            <a:off x="4878519" y="110252"/>
            <a:ext cx="2434962" cy="461665"/>
          </a:xfrm>
          <a:prstGeom prst="rect">
            <a:avLst/>
          </a:prstGeom>
          <a:noFill/>
        </p:spPr>
        <p:txBody>
          <a:bodyPr wrap="none" rtlCol="0">
            <a:spAutoFit/>
          </a:bodyPr>
          <a:lstStyle/>
          <a:p>
            <a:r>
              <a:rPr lang="de-DE" sz="2400" b="1" dirty="0"/>
              <a:t>Übersicht Flipflop</a:t>
            </a:r>
          </a:p>
        </p:txBody>
      </p:sp>
      <p:sp>
        <p:nvSpPr>
          <p:cNvPr id="5" name="Textfeld 4">
            <a:extLst>
              <a:ext uri="{FF2B5EF4-FFF2-40B4-BE49-F238E27FC236}">
                <a16:creationId xmlns:a16="http://schemas.microsoft.com/office/drawing/2014/main" id="{D30F776A-9400-493A-96B1-417C61768D49}"/>
              </a:ext>
            </a:extLst>
          </p:cNvPr>
          <p:cNvSpPr txBox="1"/>
          <p:nvPr/>
        </p:nvSpPr>
        <p:spPr>
          <a:xfrm>
            <a:off x="5174706" y="1303716"/>
            <a:ext cx="1772921" cy="369332"/>
          </a:xfrm>
          <a:prstGeom prst="rect">
            <a:avLst/>
          </a:prstGeom>
          <a:noFill/>
        </p:spPr>
        <p:txBody>
          <a:bodyPr wrap="none" rtlCol="0">
            <a:spAutoFit/>
          </a:bodyPr>
          <a:lstStyle/>
          <a:p>
            <a:r>
              <a:rPr lang="de-DE" dirty="0"/>
              <a:t>Speicherelement</a:t>
            </a:r>
          </a:p>
        </p:txBody>
      </p:sp>
      <p:sp>
        <p:nvSpPr>
          <p:cNvPr id="6" name="Textfeld 5">
            <a:extLst>
              <a:ext uri="{FF2B5EF4-FFF2-40B4-BE49-F238E27FC236}">
                <a16:creationId xmlns:a16="http://schemas.microsoft.com/office/drawing/2014/main" id="{867D03D9-C916-415E-9812-753969A62347}"/>
              </a:ext>
            </a:extLst>
          </p:cNvPr>
          <p:cNvSpPr txBox="1"/>
          <p:nvPr/>
        </p:nvSpPr>
        <p:spPr>
          <a:xfrm>
            <a:off x="2474701" y="2238884"/>
            <a:ext cx="1146596" cy="369332"/>
          </a:xfrm>
          <a:prstGeom prst="rect">
            <a:avLst/>
          </a:prstGeom>
          <a:noFill/>
        </p:spPr>
        <p:txBody>
          <a:bodyPr wrap="none" rtlCol="0">
            <a:spAutoFit/>
          </a:bodyPr>
          <a:lstStyle/>
          <a:p>
            <a:r>
              <a:rPr lang="de-DE" dirty="0"/>
              <a:t>asynchron</a:t>
            </a:r>
          </a:p>
        </p:txBody>
      </p:sp>
      <p:sp>
        <p:nvSpPr>
          <p:cNvPr id="7" name="Textfeld 6">
            <a:extLst>
              <a:ext uri="{FF2B5EF4-FFF2-40B4-BE49-F238E27FC236}">
                <a16:creationId xmlns:a16="http://schemas.microsoft.com/office/drawing/2014/main" id="{5762B98B-8415-493E-AF6D-5E75B2E932D7}"/>
              </a:ext>
            </a:extLst>
          </p:cNvPr>
          <p:cNvSpPr txBox="1"/>
          <p:nvPr/>
        </p:nvSpPr>
        <p:spPr>
          <a:xfrm>
            <a:off x="8626005" y="2238884"/>
            <a:ext cx="1035989" cy="369332"/>
          </a:xfrm>
          <a:prstGeom prst="rect">
            <a:avLst/>
          </a:prstGeom>
          <a:noFill/>
        </p:spPr>
        <p:txBody>
          <a:bodyPr wrap="none" rtlCol="0">
            <a:spAutoFit/>
          </a:bodyPr>
          <a:lstStyle/>
          <a:p>
            <a:r>
              <a:rPr lang="de-DE" dirty="0"/>
              <a:t>synchron</a:t>
            </a:r>
          </a:p>
        </p:txBody>
      </p:sp>
      <p:sp>
        <p:nvSpPr>
          <p:cNvPr id="8" name="Textfeld 7">
            <a:extLst>
              <a:ext uri="{FF2B5EF4-FFF2-40B4-BE49-F238E27FC236}">
                <a16:creationId xmlns:a16="http://schemas.microsoft.com/office/drawing/2014/main" id="{5312F4DA-25C6-4E2C-9923-FD07CC76644E}"/>
              </a:ext>
            </a:extLst>
          </p:cNvPr>
          <p:cNvSpPr txBox="1"/>
          <p:nvPr/>
        </p:nvSpPr>
        <p:spPr>
          <a:xfrm>
            <a:off x="6489658" y="3272552"/>
            <a:ext cx="2260683" cy="369332"/>
          </a:xfrm>
          <a:prstGeom prst="rect">
            <a:avLst/>
          </a:prstGeom>
          <a:noFill/>
        </p:spPr>
        <p:txBody>
          <a:bodyPr wrap="none" rtlCol="0">
            <a:spAutoFit/>
          </a:bodyPr>
          <a:lstStyle/>
          <a:p>
            <a:r>
              <a:rPr lang="de-DE" dirty="0"/>
              <a:t>taktzustandsgesteuert</a:t>
            </a:r>
          </a:p>
        </p:txBody>
      </p:sp>
      <p:sp>
        <p:nvSpPr>
          <p:cNvPr id="9" name="Textfeld 8">
            <a:extLst>
              <a:ext uri="{FF2B5EF4-FFF2-40B4-BE49-F238E27FC236}">
                <a16:creationId xmlns:a16="http://schemas.microsoft.com/office/drawing/2014/main" id="{12FF391F-4508-4BB0-A7B2-D74BC0B31155}"/>
              </a:ext>
            </a:extLst>
          </p:cNvPr>
          <p:cNvSpPr txBox="1"/>
          <p:nvPr/>
        </p:nvSpPr>
        <p:spPr>
          <a:xfrm>
            <a:off x="9605556" y="3350204"/>
            <a:ext cx="2133148" cy="369332"/>
          </a:xfrm>
          <a:prstGeom prst="rect">
            <a:avLst/>
          </a:prstGeom>
          <a:noFill/>
        </p:spPr>
        <p:txBody>
          <a:bodyPr wrap="none" rtlCol="0">
            <a:spAutoFit/>
          </a:bodyPr>
          <a:lstStyle/>
          <a:p>
            <a:r>
              <a:rPr lang="de-DE" dirty="0"/>
              <a:t>taktflankengesteuert</a:t>
            </a:r>
          </a:p>
        </p:txBody>
      </p:sp>
      <p:sp>
        <p:nvSpPr>
          <p:cNvPr id="10" name="Textfeld 9">
            <a:extLst>
              <a:ext uri="{FF2B5EF4-FFF2-40B4-BE49-F238E27FC236}">
                <a16:creationId xmlns:a16="http://schemas.microsoft.com/office/drawing/2014/main" id="{5252CA6B-FF75-4CEC-8709-7111FCA72E69}"/>
              </a:ext>
            </a:extLst>
          </p:cNvPr>
          <p:cNvSpPr txBox="1"/>
          <p:nvPr/>
        </p:nvSpPr>
        <p:spPr>
          <a:xfrm>
            <a:off x="9244991" y="4675553"/>
            <a:ext cx="971741" cy="369332"/>
          </a:xfrm>
          <a:prstGeom prst="rect">
            <a:avLst/>
          </a:prstGeom>
          <a:noFill/>
        </p:spPr>
        <p:txBody>
          <a:bodyPr wrap="none" rtlCol="0">
            <a:spAutoFit/>
          </a:bodyPr>
          <a:lstStyle/>
          <a:p>
            <a:r>
              <a:rPr lang="de-DE" dirty="0"/>
              <a:t>einseitig</a:t>
            </a:r>
          </a:p>
        </p:txBody>
      </p:sp>
      <p:sp>
        <p:nvSpPr>
          <p:cNvPr id="11" name="Textfeld 10">
            <a:extLst>
              <a:ext uri="{FF2B5EF4-FFF2-40B4-BE49-F238E27FC236}">
                <a16:creationId xmlns:a16="http://schemas.microsoft.com/office/drawing/2014/main" id="{1D956261-3A5A-4638-87BD-D695DBBB4B9A}"/>
              </a:ext>
            </a:extLst>
          </p:cNvPr>
          <p:cNvSpPr txBox="1"/>
          <p:nvPr/>
        </p:nvSpPr>
        <p:spPr>
          <a:xfrm>
            <a:off x="10882987" y="4640259"/>
            <a:ext cx="1093569" cy="369332"/>
          </a:xfrm>
          <a:prstGeom prst="rect">
            <a:avLst/>
          </a:prstGeom>
          <a:noFill/>
        </p:spPr>
        <p:txBody>
          <a:bodyPr wrap="none" rtlCol="0">
            <a:spAutoFit/>
          </a:bodyPr>
          <a:lstStyle/>
          <a:p>
            <a:r>
              <a:rPr lang="de-DE" dirty="0"/>
              <a:t>beidseitig</a:t>
            </a:r>
          </a:p>
        </p:txBody>
      </p:sp>
      <p:sp>
        <p:nvSpPr>
          <p:cNvPr id="12" name="Textfeld 11">
            <a:extLst>
              <a:ext uri="{FF2B5EF4-FFF2-40B4-BE49-F238E27FC236}">
                <a16:creationId xmlns:a16="http://schemas.microsoft.com/office/drawing/2014/main" id="{7FD5C1D5-6772-4E08-8347-E691340C5931}"/>
              </a:ext>
            </a:extLst>
          </p:cNvPr>
          <p:cNvSpPr txBox="1"/>
          <p:nvPr/>
        </p:nvSpPr>
        <p:spPr>
          <a:xfrm>
            <a:off x="8613716" y="5760693"/>
            <a:ext cx="805029" cy="369332"/>
          </a:xfrm>
          <a:prstGeom prst="rect">
            <a:avLst/>
          </a:prstGeom>
          <a:noFill/>
        </p:spPr>
        <p:txBody>
          <a:bodyPr wrap="none" rtlCol="0">
            <a:spAutoFit/>
          </a:bodyPr>
          <a:lstStyle/>
          <a:p>
            <a:r>
              <a:rPr lang="de-DE" dirty="0"/>
              <a:t>positiv</a:t>
            </a:r>
          </a:p>
        </p:txBody>
      </p:sp>
      <p:sp>
        <p:nvSpPr>
          <p:cNvPr id="13" name="Textfeld 12">
            <a:extLst>
              <a:ext uri="{FF2B5EF4-FFF2-40B4-BE49-F238E27FC236}">
                <a16:creationId xmlns:a16="http://schemas.microsoft.com/office/drawing/2014/main" id="{C3F39F6A-99B3-42EC-8972-3196DD89C4F6}"/>
              </a:ext>
            </a:extLst>
          </p:cNvPr>
          <p:cNvSpPr txBox="1"/>
          <p:nvPr/>
        </p:nvSpPr>
        <p:spPr>
          <a:xfrm>
            <a:off x="10201496" y="5760693"/>
            <a:ext cx="869149" cy="369332"/>
          </a:xfrm>
          <a:prstGeom prst="rect">
            <a:avLst/>
          </a:prstGeom>
          <a:noFill/>
        </p:spPr>
        <p:txBody>
          <a:bodyPr wrap="none" rtlCol="0">
            <a:spAutoFit/>
          </a:bodyPr>
          <a:lstStyle/>
          <a:p>
            <a:r>
              <a:rPr lang="de-DE" dirty="0"/>
              <a:t>negativ</a:t>
            </a:r>
          </a:p>
        </p:txBody>
      </p:sp>
      <p:cxnSp>
        <p:nvCxnSpPr>
          <p:cNvPr id="30" name="Gerader Verbinder 29">
            <a:extLst>
              <a:ext uri="{FF2B5EF4-FFF2-40B4-BE49-F238E27FC236}">
                <a16:creationId xmlns:a16="http://schemas.microsoft.com/office/drawing/2014/main" id="{5D6B0661-5F67-49DE-B382-0FA42B90DB93}"/>
              </a:ext>
            </a:extLst>
          </p:cNvPr>
          <p:cNvCxnSpPr>
            <a:stCxn id="6" idx="0"/>
            <a:endCxn id="5" idx="2"/>
          </p:cNvCxnSpPr>
          <p:nvPr/>
        </p:nvCxnSpPr>
        <p:spPr>
          <a:xfrm flipV="1">
            <a:off x="3047999" y="1673048"/>
            <a:ext cx="3013168" cy="565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4D81DCB-D208-45CD-93DC-42B6F1EF2DB0}"/>
              </a:ext>
            </a:extLst>
          </p:cNvPr>
          <p:cNvCxnSpPr>
            <a:cxnSpLocks/>
            <a:stCxn id="5" idx="2"/>
            <a:endCxn id="7" idx="0"/>
          </p:cNvCxnSpPr>
          <p:nvPr/>
        </p:nvCxnSpPr>
        <p:spPr>
          <a:xfrm>
            <a:off x="6061167" y="1673048"/>
            <a:ext cx="3082833" cy="5658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6C0CB79F-EA97-4A87-B488-6A3F315D4C60}"/>
              </a:ext>
            </a:extLst>
          </p:cNvPr>
          <p:cNvCxnSpPr>
            <a:stCxn id="8" idx="0"/>
            <a:endCxn id="7" idx="2"/>
          </p:cNvCxnSpPr>
          <p:nvPr/>
        </p:nvCxnSpPr>
        <p:spPr>
          <a:xfrm flipV="1">
            <a:off x="7620000" y="2608216"/>
            <a:ext cx="1524000" cy="66433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053E4C5F-DE17-43B5-8142-756F6FFDAD9F}"/>
              </a:ext>
            </a:extLst>
          </p:cNvPr>
          <p:cNvCxnSpPr>
            <a:stCxn id="7" idx="2"/>
            <a:endCxn id="9" idx="0"/>
          </p:cNvCxnSpPr>
          <p:nvPr/>
        </p:nvCxnSpPr>
        <p:spPr>
          <a:xfrm>
            <a:off x="9144000" y="2608216"/>
            <a:ext cx="1528130" cy="7419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97525384-9021-42FE-A102-13177C842098}"/>
              </a:ext>
            </a:extLst>
          </p:cNvPr>
          <p:cNvCxnSpPr>
            <a:stCxn id="10" idx="0"/>
            <a:endCxn id="9" idx="2"/>
          </p:cNvCxnSpPr>
          <p:nvPr/>
        </p:nvCxnSpPr>
        <p:spPr>
          <a:xfrm flipV="1">
            <a:off x="9730862" y="3719536"/>
            <a:ext cx="941268" cy="9560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0F239ABA-5FAF-4A56-A616-31EE9C87C3E8}"/>
              </a:ext>
            </a:extLst>
          </p:cNvPr>
          <p:cNvCxnSpPr>
            <a:stCxn id="9" idx="2"/>
            <a:endCxn id="11" idx="0"/>
          </p:cNvCxnSpPr>
          <p:nvPr/>
        </p:nvCxnSpPr>
        <p:spPr>
          <a:xfrm>
            <a:off x="10672130" y="3719536"/>
            <a:ext cx="757642" cy="92072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5031D47B-FEF2-465F-B1AA-D95F6AE57BF3}"/>
              </a:ext>
            </a:extLst>
          </p:cNvPr>
          <p:cNvCxnSpPr>
            <a:stCxn id="12" idx="0"/>
            <a:endCxn id="10" idx="2"/>
          </p:cNvCxnSpPr>
          <p:nvPr/>
        </p:nvCxnSpPr>
        <p:spPr>
          <a:xfrm flipV="1">
            <a:off x="9016231" y="5044885"/>
            <a:ext cx="714631" cy="7158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C4B62889-434F-4F1C-AC17-2552A2593055}"/>
              </a:ext>
            </a:extLst>
          </p:cNvPr>
          <p:cNvCxnSpPr>
            <a:stCxn id="10" idx="2"/>
            <a:endCxn id="13" idx="0"/>
          </p:cNvCxnSpPr>
          <p:nvPr/>
        </p:nvCxnSpPr>
        <p:spPr>
          <a:xfrm>
            <a:off x="9730862" y="5044885"/>
            <a:ext cx="905209" cy="7158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80067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2706</Words>
  <Application>Microsoft Office PowerPoint</Application>
  <PresentationFormat>Breitbild</PresentationFormat>
  <Paragraphs>679</Paragraphs>
  <Slides>23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Calibri</vt:lpstr>
      <vt:lpstr>Calibri Light</vt:lpstr>
      <vt:lpstr>Symbol</vt:lpstr>
      <vt:lpstr>Office</vt:lpstr>
      <vt:lpstr>PowerPoint-Präsentation</vt:lpstr>
      <vt:lpstr>Binärzahlen Grundlagen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Digitaltechnik</dc:title>
  <dc:creator>Arbeitsplatz</dc:creator>
  <cp:lastModifiedBy>Frei</cp:lastModifiedBy>
  <cp:revision>144</cp:revision>
  <dcterms:created xsi:type="dcterms:W3CDTF">2022-02-25T09:25:08Z</dcterms:created>
  <dcterms:modified xsi:type="dcterms:W3CDTF">2022-04-02T10:29:15Z</dcterms:modified>
</cp:coreProperties>
</file>