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9F02A39-0B8B-4D96-A3D5-BF92DB32A27F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59830EA-65A1-41DE-93B5-1B619E34F27C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D657FD-2EFC-459E-BBE9-B49C45C9DC11}" type="slidenum">
              <a:t>‹Nr.›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EA9D31C-C8C7-414D-9EA9-6811FAEF5950}" type="slidenum">
              <a:t>‹Nr.›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D61D94C-2D2C-45D9-BB7B-4BCE691C5411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7B2CCAC-CE3A-4CA8-B721-F9ECD9FB3B09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F930233-D2C7-4469-8DD4-F238EA682C20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AD33153-CD2D-4530-BE20-23E1BE974C22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7C2A4C2-35C0-489D-B566-61A1855FEA91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CD3C6A4-08B1-487B-9D76-364D2D6A388C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82F4F0F-C0A4-4860-9EC7-7E496109F92A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1A035DA-94F3-494A-8373-281CBCE721CA}" type="slidenum">
              <a:t>‹Nr.›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403CC9A-D9B9-4061-9540-F6264C15951F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9784ED7-D34C-496A-A9A2-8B683189ECDA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E60AA2A-63A4-4EFC-8362-573ACD9BFD4E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2035A8B-DBB8-4552-AFF5-646F3609CC30}" type="slidenum">
              <a:t>‹Nr.›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F1E52FD-1EBA-4A34-BF46-97DBDC950215}" type="slidenum">
              <a:t>‹Nr.›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1142F69-01CE-4147-9353-7F1FE9B4D75F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6A6FD69-F933-4892-B3DD-8FE352C3719E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5D176E9-0052-40F4-81B3-5E2CEC3AD51E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DF2F0CF-C2E9-488F-90C1-5C8F6FBE2168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2A55092-173D-4F3B-B92C-60AE4D1F0175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CC7F7B5-C73B-491B-9B43-5E59D0CABD4A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552E6DC-12C2-4AC1-86C9-35B84E9897C5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de-DE" sz="6000" b="0" strike="noStrike" spc="-1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lang="de-DE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</a:rPr>
              <a:t> </a:t>
            </a:r>
            <a:endParaRPr lang="en-GB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GB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GB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E448F9-894D-4CD0-9F84-27AB8FD6D2D4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‹Nr.›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Mastertextformat bearbeiten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Zweite Ebene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Dritte Ebene</a:t>
            </a: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Vierte Ebene</a:t>
            </a: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Fünfte Ebene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GB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GB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GB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C4A0B48-8929-4016-8C8B-91DCA7CFFE64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‹Nr.›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de-DE" sz="6000" b="0" strike="noStrike" spc="-1">
                <a:solidFill>
                  <a:srgbClr val="000000"/>
                </a:solidFill>
                <a:latin typeface="Calibri Light"/>
              </a:rPr>
              <a:t>Rekursion</a:t>
            </a:r>
            <a:endParaRPr lang="de-DE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Inhalt</a:t>
            </a: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Was ist Rekursion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Implementieren von Rekursion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Vor- und Nachteile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pc="-1" dirty="0">
                <a:solidFill>
                  <a:srgbClr val="000000"/>
                </a:solidFill>
                <a:latin typeface="Calibri"/>
              </a:rPr>
              <a:t>Rekursive </a:t>
            </a:r>
            <a:r>
              <a:rPr lang="de-DE" spc="-1" dirty="0" err="1">
                <a:solidFill>
                  <a:srgbClr val="000000"/>
                </a:solidFill>
                <a:latin typeface="Calibri"/>
              </a:rPr>
              <a:t>grafik</a:t>
            </a:r>
            <a:endParaRPr lang="de-DE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7D3BB6-F498-4E55-B4C0-1B6DEF3CD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DD6B036-22BB-4BCE-A565-8C945BBC4D33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429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</Words>
  <Application>Microsoft Office PowerPoint</Application>
  <PresentationFormat>Breitbild</PresentationFormat>
  <Paragraphs>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</vt:i4>
      </vt:variant>
    </vt:vector>
  </HeadingPairs>
  <TitlesOfParts>
    <vt:vector size="12" baseType="lpstr"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Rekursion</vt:lpstr>
      <vt:lpstr>Inhalt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Rekursion</dc:title>
  <dc:subject/>
  <dc:creator>Frei</dc:creator>
  <dc:description/>
  <cp:lastModifiedBy>Workspace</cp:lastModifiedBy>
  <cp:revision>7</cp:revision>
  <dcterms:created xsi:type="dcterms:W3CDTF">2022-01-12T13:26:08Z</dcterms:created>
  <dcterms:modified xsi:type="dcterms:W3CDTF">2022-04-21T21:44:40Z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Breitbild</vt:lpwstr>
  </property>
  <property fmtid="{D5CDD505-2E9C-101B-9397-08002B2CF9AE}" pid="3" name="Slides">
    <vt:i4>2</vt:i4>
  </property>
</Properties>
</file>