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FDF61-CC0E-412E-867F-FFC16CED0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E55B9C-9A64-4B81-A328-8FFB8F16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A0BF4-A56A-42B5-A138-91C1356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4B6DD-E7BD-41CD-90FC-557FD607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2B5C0-9A9B-43EA-A552-56F919DD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96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51EF0-5FBC-49A9-A7CB-374D72D1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7FD14F-660E-423F-8BE8-EB995B028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BDEA1-BF63-41AB-9837-ADFEF00B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94F3C-3B01-41A7-A883-A403EC0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4AEB8-488A-45BB-BF61-DCD25B5C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9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2DB7D9-C00E-4D34-AB4C-CADB84632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06BC7A-8FB4-44C8-B9BB-70702EB4B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0F681-9C9E-44DA-BA73-EB6380E7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2DFC8-863D-41C4-BFFE-8B7025EA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2F428-133F-47AC-8777-2BA1AD4D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33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50CEC-B282-4401-ACAC-FCB90743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A5D28-9031-40AB-9745-53C82204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D28F-088F-4D00-BDAF-9DF9E5AC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E5223-DEB2-4E9D-A86C-3A8A1FC1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B2EFA9-FB8F-4442-AE2C-6584E66A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7D231-7731-44EE-BACC-D02A17DB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B8B56E-400F-44F9-BA4A-FE24DCE3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5EB852-8338-431F-AEE2-54001900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8CB39-60C6-4BCB-A058-BC87BC8F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CA601-4F77-4FB7-8E91-39D8144A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53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CF5A2-0ADC-466D-A96C-15B20C99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79B37-5A95-4781-A8DD-3F12DB91B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9EA4B-99A0-4163-93C8-DD7CB0C35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18E35-CE66-4060-823C-BAE9A3B3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1EE1C5-713C-4ED2-885D-1D5EC0EB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793B9E-9FD9-46CC-8742-DCD2FB8A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5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BF65D-B267-429E-BD73-AB7DD40B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DA441-3918-458A-A897-E7098679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41D10F-401D-435C-8415-29DF12BF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6025-6805-4D9D-824F-9D03BD85A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D578E0-F7A5-4A80-950D-13B6B765F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AE3E33-7D49-4239-8869-95FD9498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6584CC-01C4-4DD7-AD1E-5FE00CE5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E1002E-2C98-429A-9777-DAC142A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4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93552-B577-444E-BBF2-85FC7F50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0EF8AC-BF32-49BE-BD4D-39878F31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ECDCD8-AD29-4672-8D72-815C0123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C902CE-2AF2-4094-BA8E-3DFC24D8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DBE84C-B543-4E59-A91E-FE2639BB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C7508-E9EA-4950-A5FC-32F29FF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870815-1312-4515-B3CB-A907A412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4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6BB31-45F7-4AF5-B7FF-3E1128C5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7B023-8960-4F39-A86C-E382916A4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E0466C-91C3-4C67-BD81-F5A267B1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F2475F-C4C5-4A4A-A675-51773537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966731-6371-4665-8E56-7FE7D046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0A57ED-795C-4D7B-A558-BC8C6426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52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8873F-FCA5-4CEF-8DA7-622C83E1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0159A3-2D93-4FDF-B17C-383F79B2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8AEAF1-28CA-4F7C-B772-F4E25D0D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FC9817-B2D8-41EB-947B-55C27287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6CF30-FCB5-4FCE-A303-8746A51B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0DA1C4-75EA-48C0-80C7-44D1B53D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28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6BADBA-A0EB-4313-86C6-55D20E1A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4095C-DE41-4AE3-8884-2DB3F275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0A254-7485-42CA-8B27-23F1F83E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01DE-BF85-4469-B96B-61418C115FEA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433C8-E4F7-435E-9986-E9EAAD932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7EB1C-9CBA-467F-8DE1-822D281EE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1091-E639-4ADA-BD72-F52393BA9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8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7CCCA-6DC6-4CFF-AA88-271B98CE8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asdsa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FB8D72-E67B-43D4-B15E-0B79FBDEB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D48A8-EF68-4ACA-B36A-957D5E1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D3C76-4B27-425E-9125-E4C9D0ED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Asdasd</a:t>
            </a:r>
            <a:endParaRPr lang="de-DE" dirty="0"/>
          </a:p>
          <a:p>
            <a:pPr lvl="1"/>
            <a:r>
              <a:rPr lang="de-DE" dirty="0" err="1"/>
              <a:t>Asd</a:t>
            </a:r>
            <a:endParaRPr lang="de-DE" dirty="0"/>
          </a:p>
          <a:p>
            <a:r>
              <a:rPr lang="de-DE" dirty="0"/>
              <a:t>Ads</a:t>
            </a:r>
          </a:p>
          <a:p>
            <a:pPr lvl="1"/>
            <a:r>
              <a:rPr lang="de-DE" dirty="0" err="1"/>
              <a:t>Fadf</a:t>
            </a:r>
            <a:endParaRPr lang="de-DE" dirty="0"/>
          </a:p>
          <a:p>
            <a:pPr lvl="1"/>
            <a:r>
              <a:rPr lang="de-DE" dirty="0" err="1"/>
              <a:t>Dss</a:t>
            </a:r>
            <a:endParaRPr lang="de-DE" dirty="0"/>
          </a:p>
          <a:p>
            <a:r>
              <a:rPr lang="de-DE" dirty="0" err="1"/>
              <a:t>fsd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96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asdsa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asdsa</dc:title>
  <dc:creator>Frei</dc:creator>
  <cp:lastModifiedBy>Frei</cp:lastModifiedBy>
  <cp:revision>1</cp:revision>
  <dcterms:created xsi:type="dcterms:W3CDTF">2022-05-06T14:41:51Z</dcterms:created>
  <dcterms:modified xsi:type="dcterms:W3CDTF">2022-05-06T14:42:03Z</dcterms:modified>
</cp:coreProperties>
</file>