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56" r:id="rId4"/>
    <p:sldId id="262" r:id="rId5"/>
    <p:sldId id="257" r:id="rId6"/>
    <p:sldId id="258" r:id="rId7"/>
    <p:sldId id="261" r:id="rId8"/>
    <p:sldId id="263" r:id="rId9"/>
    <p:sldId id="259" r:id="rId10"/>
    <p:sldId id="260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i" initials="F" lastIdx="1" clrIdx="0">
    <p:extLst>
      <p:ext uri="{19B8F6BF-5375-455C-9EA6-DF929625EA0E}">
        <p15:presenceInfo xmlns:p15="http://schemas.microsoft.com/office/powerpoint/2012/main" userId="497c40639685ce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3F"/>
    <a:srgbClr val="5971F6"/>
    <a:srgbClr val="3440B0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5407" autoAdjust="0"/>
  </p:normalViewPr>
  <p:slideViewPr>
    <p:cSldViewPr snapToGrid="0">
      <p:cViewPr varScale="1">
        <p:scale>
          <a:sx n="88" d="100"/>
          <a:sy n="8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ACE4-1D57-4669-8961-1BC4A3F3015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862E9-9D89-49DF-A147-EB0494CFB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4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862E9-9D89-49DF-A147-EB0494CFBE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D6FD-29E3-4D6F-A1B2-E140CA75E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24D86-72C5-4B6E-B1C2-76708F67A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C8EC9-2965-4B5B-9A77-E05A2271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C3102-75B7-43B8-8A07-E31333BB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17D22-2452-40B7-9034-94BF1C59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2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04BE0-9E9F-4D74-AFF4-7EB75CC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861B63-7DDF-4065-B13A-E79DE0EE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F17B5-F566-4ADE-8A7A-A4A18EEB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53C82-D259-4515-8C6E-C1CE9389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82F82-5FF5-4FF9-9051-2F1BD286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814DFF-2204-43E1-950B-A59FDD24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BDA5B8-9D5B-49B4-B098-FA9AB14A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97F44-586E-400D-8837-C07AD3BB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DABD3-9AEC-4F70-9D21-0636C17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55DBE-C6D0-46E0-B8F3-172FB4DA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A6814-11CC-4C4B-A8D0-EEE7D8C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6E451-8EB4-448A-BAC9-1967E914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3E6AB-70B2-4640-9C6A-37322043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C593B-3B5D-493A-B158-72A0B86F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ABF27-1276-49D3-8CC5-AB758493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76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46439-D12B-4CD2-9ED8-E2A40EF4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3250F-1253-4552-A9B1-EAD794BE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420CB-9FD9-462A-9FCF-0590DC05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7BE32-162B-4B63-A494-F2A391ED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561D0-82F0-4325-8C1E-AB9F3AF1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7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875E7-42D9-4C48-AAB1-A8CCF845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C3B9-1FDB-4CF9-BDF5-09ECF6636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5DED0-7159-49ED-8E87-BE1268D3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4085E-BCB1-4A45-90E4-9AB7ABD9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BBF6A-241E-4935-AF8F-7D5762BA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AB8A6-9C16-42CC-B761-437779B8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3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86415-43FE-4F47-97BD-2C0AE6D1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96344-3C82-440C-A4AF-835119DE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3CAFC-4324-4D8F-A454-C9074EFC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B9A81E-C229-4C11-B3CB-152FF20EB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A4B6BC-0E4B-4D44-A1DC-6A90A2BCB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ABE59D-A127-48CE-B8C3-79696449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9BA055-B605-43F7-9448-55CA40DC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D7E9F4-AD4A-42B2-A22A-135D45C4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C28AA-C418-4837-9C77-E038855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9DCFFB-B908-4138-8033-E49C42E2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D86E73-3884-429E-AFE5-7FE7D989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FEAA1-3024-4574-902A-497408D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D99DF9-B23F-4B4D-B50F-04C12E99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7C595A-00CE-47BD-89D4-E27C37F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731BC9-45B5-4640-A506-3923769C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8BBA-8557-45CB-B105-EEAB3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0C79F-A7ED-4AAE-9FD7-D29A3D53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A50814-CCCE-459E-9DDF-67D67268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EBE65E-4F73-49DF-904D-D3DA613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11A98-3C2D-403A-8D92-041AB4F6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5867D-5AA3-467A-9231-09FAB8DB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31995-E573-4C55-924F-919BAF6F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A30620-5527-4718-A161-A153D395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9F862C-B34B-4E76-AD9D-400829A21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D09021-99F3-4C11-8DCF-134554F2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5035D5-A694-4B45-8454-08A05E91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F4E142-EC01-4985-B5DE-C9FA8442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8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AF0EA3-98C4-460F-B5A1-7AD63AB3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86B2FD-C167-4DE0-A6EA-1A61100B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9D072B-A848-4E90-BE72-7560EBBAC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2617-4F97-4686-BC46-F6A0AEBDDB5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FEFE06-0EFC-4896-9533-D3D530775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5AD06-F9B9-4BFC-A4A6-6A0D2979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7A301-8B67-457F-9C59-8CB39D8EA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011"/>
            <a:ext cx="9144000" cy="2387600"/>
          </a:xfrm>
        </p:spPr>
        <p:txBody>
          <a:bodyPr/>
          <a:lstStyle/>
          <a:p>
            <a:r>
              <a:rPr lang="de-DE" sz="6600" b="1" dirty="0"/>
              <a:t>Kursplaner</a:t>
            </a:r>
            <a:br>
              <a:rPr lang="de-DE" dirty="0"/>
            </a:br>
            <a:r>
              <a:rPr lang="de-DE" sz="4800" dirty="0"/>
              <a:t>Technische Dokumentation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95F6F5-BB80-4463-9DFA-CDF4312F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6686"/>
            <a:ext cx="9144000" cy="165576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Gruppe: Richard, Mika, Julia, Mia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C53214-73F7-4559-99AB-0683F5DA4557}"/>
              </a:ext>
            </a:extLst>
          </p:cNvPr>
          <p:cNvGrpSpPr/>
          <p:nvPr/>
        </p:nvGrpSpPr>
        <p:grpSpPr>
          <a:xfrm>
            <a:off x="4917440" y="407217"/>
            <a:ext cx="2357120" cy="2734310"/>
            <a:chOff x="0" y="0"/>
            <a:chExt cx="914400" cy="1060704"/>
          </a:xfrm>
        </p:grpSpPr>
        <p:sp>
          <p:nvSpPr>
            <p:cNvPr id="5" name="Sechseck 4">
              <a:extLst>
                <a:ext uri="{FF2B5EF4-FFF2-40B4-BE49-F238E27FC236}">
                  <a16:creationId xmlns:a16="http://schemas.microsoft.com/office/drawing/2014/main" id="{2BA7677D-F76B-4D64-8172-56FA54943B49}"/>
                </a:ext>
              </a:extLst>
            </p:cNvPr>
            <p:cNvSpPr/>
            <p:nvPr/>
          </p:nvSpPr>
          <p:spPr>
            <a:xfrm rot="5400000">
              <a:off x="-73152" y="73152"/>
              <a:ext cx="1060704" cy="91440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" name="Sechseck 5">
              <a:extLst>
                <a:ext uri="{FF2B5EF4-FFF2-40B4-BE49-F238E27FC236}">
                  <a16:creationId xmlns:a16="http://schemas.microsoft.com/office/drawing/2014/main" id="{2CA3ED18-2D36-4F38-9B12-615A96868E91}"/>
                </a:ext>
              </a:extLst>
            </p:cNvPr>
            <p:cNvSpPr/>
            <p:nvPr/>
          </p:nvSpPr>
          <p:spPr>
            <a:xfrm rot="5400000">
              <a:off x="-4127" y="132656"/>
              <a:ext cx="922654" cy="795392"/>
            </a:xfrm>
            <a:prstGeom prst="hexagon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7030A0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D224230-BF23-429E-88FE-AFE82B647A92}"/>
                </a:ext>
              </a:extLst>
            </p:cNvPr>
            <p:cNvGrpSpPr/>
            <p:nvPr/>
          </p:nvGrpSpPr>
          <p:grpSpPr>
            <a:xfrm rot="426430">
              <a:off x="91350" y="378685"/>
              <a:ext cx="658791" cy="478853"/>
              <a:chOff x="91350" y="378684"/>
              <a:chExt cx="511791" cy="37200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" name="Sehne 11">
                <a:extLst>
                  <a:ext uri="{FF2B5EF4-FFF2-40B4-BE49-F238E27FC236}">
                    <a16:creationId xmlns:a16="http://schemas.microsoft.com/office/drawing/2014/main" id="{3C608EEF-B989-4F9A-8214-60B46C39BF5C}"/>
                  </a:ext>
                </a:extLst>
              </p:cNvPr>
              <p:cNvSpPr/>
              <p:nvPr/>
            </p:nvSpPr>
            <p:spPr>
              <a:xfrm>
                <a:off x="171600" y="440238"/>
                <a:ext cx="310451" cy="310451"/>
              </a:xfrm>
              <a:prstGeom prst="chord">
                <a:avLst>
                  <a:gd name="adj1" fmla="val 10806922"/>
                  <a:gd name="adj2" fmla="val 56472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ADC63B42-F0DB-4458-96F6-A97DB0993A10}"/>
                  </a:ext>
                </a:extLst>
              </p:cNvPr>
              <p:cNvSpPr/>
              <p:nvPr/>
            </p:nvSpPr>
            <p:spPr>
              <a:xfrm>
                <a:off x="91350" y="378684"/>
                <a:ext cx="511791" cy="126244"/>
              </a:xfrm>
              <a:custGeom>
                <a:avLst/>
                <a:gdLst>
                  <a:gd name="connsiteX0" fmla="*/ 225188 w 511791"/>
                  <a:gd name="connsiteY0" fmla="*/ 0 h 191069"/>
                  <a:gd name="connsiteX1" fmla="*/ 0 w 511791"/>
                  <a:gd name="connsiteY1" fmla="*/ 81887 h 191069"/>
                  <a:gd name="connsiteX2" fmla="*/ 266131 w 511791"/>
                  <a:gd name="connsiteY2" fmla="*/ 191069 h 191069"/>
                  <a:gd name="connsiteX3" fmla="*/ 511791 w 511791"/>
                  <a:gd name="connsiteY3" fmla="*/ 88710 h 191069"/>
                  <a:gd name="connsiteX4" fmla="*/ 225188 w 511791"/>
                  <a:gd name="connsiteY4" fmla="*/ 0 h 19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791" h="191069">
                    <a:moveTo>
                      <a:pt x="225188" y="0"/>
                    </a:moveTo>
                    <a:lnTo>
                      <a:pt x="0" y="81887"/>
                    </a:lnTo>
                    <a:lnTo>
                      <a:pt x="266131" y="191069"/>
                    </a:lnTo>
                    <a:lnTo>
                      <a:pt x="511791" y="88710"/>
                    </a:lnTo>
                    <a:lnTo>
                      <a:pt x="225188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E297B84-CB6B-49E5-91AB-4408CB7918CD}"/>
                </a:ext>
              </a:extLst>
            </p:cNvPr>
            <p:cNvSpPr/>
            <p:nvPr/>
          </p:nvSpPr>
          <p:spPr>
            <a:xfrm>
              <a:off x="421118" y="450033"/>
              <a:ext cx="257727" cy="183586"/>
            </a:xfrm>
            <a:custGeom>
              <a:avLst/>
              <a:gdLst>
                <a:gd name="connsiteX0" fmla="*/ 0 w 257727"/>
                <a:gd name="connsiteY0" fmla="*/ 0 h 183586"/>
                <a:gd name="connsiteX1" fmla="*/ 254196 w 257727"/>
                <a:gd name="connsiteY1" fmla="*/ 42366 h 183586"/>
                <a:gd name="connsiteX2" fmla="*/ 257727 w 257727"/>
                <a:gd name="connsiteY2" fmla="*/ 183586 h 18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727" h="183586">
                  <a:moveTo>
                    <a:pt x="0" y="0"/>
                  </a:moveTo>
                  <a:lnTo>
                    <a:pt x="254196" y="42366"/>
                  </a:lnTo>
                  <a:lnTo>
                    <a:pt x="257727" y="183586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266DE0-2C36-43BD-83DF-5CC2BC3D2979}"/>
                </a:ext>
              </a:extLst>
            </p:cNvPr>
            <p:cNvSpPr/>
            <p:nvPr/>
          </p:nvSpPr>
          <p:spPr>
            <a:xfrm>
              <a:off x="417455" y="42717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A76D40A-827E-4D58-9524-07CB320A6D65}"/>
                </a:ext>
              </a:extLst>
            </p:cNvPr>
            <p:cNvSpPr/>
            <p:nvPr/>
          </p:nvSpPr>
          <p:spPr>
            <a:xfrm>
              <a:off x="655985" y="638017"/>
              <a:ext cx="45719" cy="991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CC47C7E-12F1-4757-8C64-A4127E5775FD}"/>
                </a:ext>
              </a:extLst>
            </p:cNvPr>
            <p:cNvSpPr/>
            <p:nvPr/>
          </p:nvSpPr>
          <p:spPr>
            <a:xfrm>
              <a:off x="655985" y="622412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613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27CA1FD-99A6-4F96-86A1-2F050EFE7A4E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810B0BE-7DCB-4DE0-B352-D639B96C3BC9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8AEC9FE-6AE1-44B0-AE8C-0D62282A1902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059F6BE-730A-4A66-95FB-C9F6728A3DC6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121C6DD0-7702-430C-96F3-3AEF6C0FC53B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61FCD8F-DF3A-474B-A43D-9D1610A09AC5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1DD2B21B-B3A6-4C52-888A-9F30F6A29B42}"/>
              </a:ext>
            </a:extLst>
          </p:cNvPr>
          <p:cNvSpPr/>
          <p:nvPr/>
        </p:nvSpPr>
        <p:spPr>
          <a:xfrm>
            <a:off x="2643374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Montag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1ABBC6E-227F-4F4B-9366-969A0DE6C94D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84F9815-54BD-4926-80C9-7BDCED07C599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216B6D-F550-4ED7-BEB9-FF6951AA5A6E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F9D2144-8E74-4207-BB2F-7107C12B2A14}"/>
              </a:ext>
            </a:extLst>
          </p:cNvPr>
          <p:cNvSpPr/>
          <p:nvPr/>
        </p:nvSpPr>
        <p:spPr>
          <a:xfrm>
            <a:off x="4209302" y="546968"/>
            <a:ext cx="1520456" cy="82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Dienstag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C6DCC0-7C9E-4129-A7F6-7BA04B636ED1}"/>
              </a:ext>
            </a:extLst>
          </p:cNvPr>
          <p:cNvSpPr/>
          <p:nvPr/>
        </p:nvSpPr>
        <p:spPr>
          <a:xfrm>
            <a:off x="5775230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Mittwoch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8BB18A-FDA1-4EBC-98E3-298C4B56CBAA}"/>
              </a:ext>
            </a:extLst>
          </p:cNvPr>
          <p:cNvSpPr/>
          <p:nvPr/>
        </p:nvSpPr>
        <p:spPr>
          <a:xfrm>
            <a:off x="7341158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Donnerstag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C4A31FC-F885-4CF7-83B1-649198B5F530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FA8C95A-F869-4C08-B586-D2A59718B27A}"/>
              </a:ext>
            </a:extLst>
          </p:cNvPr>
          <p:cNvSpPr/>
          <p:nvPr/>
        </p:nvSpPr>
        <p:spPr>
          <a:xfrm>
            <a:off x="1240382" y="1358993"/>
            <a:ext cx="9760687" cy="1790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Frei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BBE5CC6-D47B-430F-B956-C8B4C571036D}"/>
              </a:ext>
            </a:extLst>
          </p:cNvPr>
          <p:cNvSpPr/>
          <p:nvPr/>
        </p:nvSpPr>
        <p:spPr>
          <a:xfrm>
            <a:off x="1240382" y="3159591"/>
            <a:ext cx="9760687" cy="1790607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Deutsch GK NI</a:t>
            </a:r>
            <a:endParaRPr lang="de-DE" b="1" dirty="0"/>
          </a:p>
          <a:p>
            <a:pPr algn="ctr"/>
            <a:r>
              <a:rPr lang="de-DE" dirty="0"/>
              <a:t>Hausaufgaben: AB</a:t>
            </a:r>
          </a:p>
          <a:p>
            <a:pPr algn="ctr"/>
            <a:r>
              <a:rPr lang="de-DE" dirty="0"/>
              <a:t>Klausur: x.y.21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2E2F2B0-8562-4CE1-B109-558441058B78}"/>
              </a:ext>
            </a:extLst>
          </p:cNvPr>
          <p:cNvSpPr/>
          <p:nvPr/>
        </p:nvSpPr>
        <p:spPr>
          <a:xfrm>
            <a:off x="1240381" y="4960189"/>
            <a:ext cx="9760687" cy="1790607"/>
          </a:xfrm>
          <a:prstGeom prst="rect">
            <a:avLst/>
          </a:prstGeom>
          <a:solidFill>
            <a:srgbClr val="00B0F0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Mathe LK KO</a:t>
            </a:r>
            <a:endParaRPr lang="de-DE" b="1" dirty="0"/>
          </a:p>
          <a:p>
            <a:pPr algn="ctr"/>
            <a:r>
              <a:rPr lang="de-DE" dirty="0"/>
              <a:t>Hausaufgaben: /</a:t>
            </a:r>
          </a:p>
          <a:p>
            <a:pPr algn="ctr"/>
            <a:r>
              <a:rPr lang="de-DE" dirty="0"/>
              <a:t>Klausur: a.b.21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0C5E416-4EF3-4C21-B6F3-C316390A32C0}"/>
              </a:ext>
            </a:extLst>
          </p:cNvPr>
          <p:cNvSpPr/>
          <p:nvPr/>
        </p:nvSpPr>
        <p:spPr>
          <a:xfrm>
            <a:off x="794040" y="6532052"/>
            <a:ext cx="10625185" cy="255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1729A3-5D02-420B-8A7F-F6FC53F53B6C}"/>
              </a:ext>
            </a:extLst>
          </p:cNvPr>
          <p:cNvSpPr/>
          <p:nvPr/>
        </p:nvSpPr>
        <p:spPr>
          <a:xfrm>
            <a:off x="8907086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Freitag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36EBC58-C690-416B-AA9A-0AEDDD09A38A}"/>
              </a:ext>
            </a:extLst>
          </p:cNvPr>
          <p:cNvSpPr/>
          <p:nvPr/>
        </p:nvSpPr>
        <p:spPr>
          <a:xfrm>
            <a:off x="794040" y="543793"/>
            <a:ext cx="3570479" cy="5976667"/>
          </a:xfrm>
          <a:prstGeom prst="rect">
            <a:avLst/>
          </a:prstGeom>
          <a:solidFill>
            <a:schemeClr val="tx1">
              <a:lumMod val="75000"/>
              <a:lumOff val="25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53FABF7-6ED2-4F78-96F1-74B1634758A6}"/>
              </a:ext>
            </a:extLst>
          </p:cNvPr>
          <p:cNvSpPr txBox="1"/>
          <p:nvPr/>
        </p:nvSpPr>
        <p:spPr>
          <a:xfrm>
            <a:off x="1172403" y="3384326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3200">
                <a:solidFill>
                  <a:srgbClr val="92D050"/>
                </a:solidFill>
              </a:defRPr>
            </a:lvl1pPr>
          </a:lstStyle>
          <a:p>
            <a:r>
              <a:rPr lang="en-GB" dirty="0"/>
              <a:t>classes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880E59-B36C-4607-91F8-6C042D688AE6}"/>
              </a:ext>
            </a:extLst>
          </p:cNvPr>
          <p:cNvSpPr txBox="1"/>
          <p:nvPr/>
        </p:nvSpPr>
        <p:spPr>
          <a:xfrm>
            <a:off x="1172403" y="2425763"/>
            <a:ext cx="1895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Exam plan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21B2833-3CFD-47AA-BA30-37AB70C7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422" y1="30859" x2="62305" y2="55273"/>
                        <a14:backgroundMark x1="24414" y1="7031" x2="94922" y2="30469"/>
                        <a14:backgroundMark x1="1172" y1="12305" x2="21680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25" y="3636130"/>
            <a:ext cx="505287" cy="50528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A014DD1-8AF6-4E6A-8E41-2895F5ADCDD8}"/>
              </a:ext>
            </a:extLst>
          </p:cNvPr>
          <p:cNvSpPr txBox="1"/>
          <p:nvPr/>
        </p:nvSpPr>
        <p:spPr>
          <a:xfrm>
            <a:off x="1172403" y="1467200"/>
            <a:ext cx="170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522378B-BAA6-4FBE-83C9-26471E748217}"/>
              </a:ext>
            </a:extLst>
          </p:cNvPr>
          <p:cNvSpPr txBox="1"/>
          <p:nvPr/>
        </p:nvSpPr>
        <p:spPr>
          <a:xfrm>
            <a:off x="1172403" y="4342889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40310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27CA1FD-99A6-4F96-86A1-2F050EFE7A4E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810B0BE-7DCB-4DE0-B352-D639B96C3BC9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Mathe LK KO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8AEC9FE-6AE1-44B0-AE8C-0D62282A1902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059F6BE-730A-4A66-95FB-C9F6728A3DC6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121C6DD0-7702-430C-96F3-3AEF6C0FC53B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61FCD8F-DF3A-474B-A43D-9D1610A09AC5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C1ABBC6E-227F-4F4B-9366-969A0DE6C94D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84F9815-54BD-4926-80C9-7BDCED07C599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216B6D-F550-4ED7-BEB9-FF6951AA5A6E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E1BF59-3AB9-4F68-86CB-9C8B62245FD5}"/>
              </a:ext>
            </a:extLst>
          </p:cNvPr>
          <p:cNvSpPr/>
          <p:nvPr/>
        </p:nvSpPr>
        <p:spPr>
          <a:xfrm>
            <a:off x="1251015" y="3182918"/>
            <a:ext cx="9760687" cy="20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7EB91F-51BC-45D7-99C5-CA05CC066791}"/>
              </a:ext>
            </a:extLst>
          </p:cNvPr>
          <p:cNvSpPr txBox="1"/>
          <p:nvPr/>
        </p:nvSpPr>
        <p:spPr>
          <a:xfrm>
            <a:off x="1235066" y="3171038"/>
            <a:ext cx="168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Homework:</a:t>
            </a:r>
            <a:endParaRPr lang="en-GB" sz="2000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BBDD34E-7AE6-4BCD-A6D7-0B687CBE97BD}"/>
              </a:ext>
            </a:extLst>
          </p:cNvPr>
          <p:cNvSpPr/>
          <p:nvPr/>
        </p:nvSpPr>
        <p:spPr>
          <a:xfrm>
            <a:off x="1251015" y="1366451"/>
            <a:ext cx="9766003" cy="180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1FE1A6C-5A58-4404-9F6A-9FBE65B1DC7C}"/>
              </a:ext>
            </a:extLst>
          </p:cNvPr>
          <p:cNvSpPr txBox="1"/>
          <p:nvPr/>
        </p:nvSpPr>
        <p:spPr>
          <a:xfrm>
            <a:off x="1256331" y="137833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Exam:</a:t>
            </a:r>
            <a:endParaRPr lang="en-GB" sz="2000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C3D3E16-4CE4-43D1-8734-50F03BC85B61}"/>
              </a:ext>
            </a:extLst>
          </p:cNvPr>
          <p:cNvSpPr/>
          <p:nvPr/>
        </p:nvSpPr>
        <p:spPr>
          <a:xfrm>
            <a:off x="1251015" y="5245567"/>
            <a:ext cx="9760687" cy="125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0B6F8F-915D-457B-BD1E-C6802C8D14C0}"/>
              </a:ext>
            </a:extLst>
          </p:cNvPr>
          <p:cNvSpPr txBox="1"/>
          <p:nvPr/>
        </p:nvSpPr>
        <p:spPr>
          <a:xfrm>
            <a:off x="1251015" y="5248837"/>
            <a:ext cx="175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Class mates:</a:t>
            </a:r>
            <a:endParaRPr lang="en-GB" sz="20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70F8F54-B74B-4CB8-8D83-371A6E075CFA}"/>
              </a:ext>
            </a:extLst>
          </p:cNvPr>
          <p:cNvSpPr txBox="1"/>
          <p:nvPr/>
        </p:nvSpPr>
        <p:spPr>
          <a:xfrm>
            <a:off x="4314025" y="1865108"/>
            <a:ext cx="30774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Topic:</a:t>
            </a:r>
            <a:endParaRPr lang="en-GB" sz="1600" b="1" dirty="0"/>
          </a:p>
          <a:p>
            <a:pPr algn="ctr"/>
            <a:r>
              <a:rPr lang="en-GB" sz="1600" dirty="0"/>
              <a:t>- </a:t>
            </a:r>
            <a:r>
              <a:rPr lang="en-GB" sz="1600" dirty="0" err="1"/>
              <a:t>Kolinearitäte</a:t>
            </a:r>
            <a:endParaRPr lang="en-GB" sz="1600" dirty="0"/>
          </a:p>
          <a:p>
            <a:pPr algn="ctr"/>
            <a:r>
              <a:rPr lang="en-GB" sz="1600" dirty="0"/>
              <a:t>- </a:t>
            </a:r>
          </a:p>
          <a:p>
            <a:pPr algn="ctr"/>
            <a:r>
              <a:rPr lang="en-GB" sz="1600" dirty="0"/>
              <a:t>- </a:t>
            </a:r>
            <a:r>
              <a:rPr lang="en-GB" sz="1600" dirty="0" err="1"/>
              <a:t>Keine</a:t>
            </a:r>
            <a:r>
              <a:rPr lang="en-GB" sz="1600" dirty="0"/>
              <a:t> </a:t>
            </a:r>
            <a:r>
              <a:rPr lang="en-GB" sz="1600" dirty="0" err="1"/>
              <a:t>Ahnung</a:t>
            </a:r>
            <a:r>
              <a:rPr lang="en-GB" sz="1600" dirty="0"/>
              <a:t> </a:t>
            </a:r>
            <a:r>
              <a:rPr lang="en-GB" sz="1600" dirty="0" err="1"/>
              <a:t>Mathe</a:t>
            </a:r>
            <a:r>
              <a:rPr lang="en-GB" sz="1600" dirty="0"/>
              <a:t> </a:t>
            </a:r>
            <a:r>
              <a:rPr lang="en-GB" sz="1600" dirty="0" err="1"/>
              <a:t>zeug</a:t>
            </a:r>
            <a:r>
              <a:rPr lang="en-GB" sz="1600" dirty="0"/>
              <a:t> und so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9F17BB-E282-4CA8-8FA6-5140E5A50E56}"/>
              </a:ext>
            </a:extLst>
          </p:cNvPr>
          <p:cNvSpPr txBox="1"/>
          <p:nvPr/>
        </p:nvSpPr>
        <p:spPr>
          <a:xfrm>
            <a:off x="5259584" y="137833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21.06.21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7DE133-B0E7-4822-8C7A-21742D8C0907}"/>
              </a:ext>
            </a:extLst>
          </p:cNvPr>
          <p:cNvSpPr txBox="1"/>
          <p:nvPr/>
        </p:nvSpPr>
        <p:spPr>
          <a:xfrm>
            <a:off x="9866837" y="269710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3440B0"/>
                </a:solidFill>
              </a:rPr>
              <a:t>discussion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9E4DF6-807B-410C-80A9-3653468E3722}"/>
              </a:ext>
            </a:extLst>
          </p:cNvPr>
          <p:cNvSpPr txBox="1"/>
          <p:nvPr/>
        </p:nvSpPr>
        <p:spPr>
          <a:xfrm>
            <a:off x="5312664" y="5854300"/>
            <a:ext cx="10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-Person A</a:t>
            </a:r>
          </a:p>
          <a:p>
            <a:r>
              <a:rPr lang="de-DE" dirty="0"/>
              <a:t>-Person B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D32BDDF-6CA4-4C5F-A847-20EECF930187}"/>
              </a:ext>
            </a:extLst>
          </p:cNvPr>
          <p:cNvSpPr txBox="1"/>
          <p:nvPr/>
        </p:nvSpPr>
        <p:spPr>
          <a:xfrm>
            <a:off x="1792148" y="3749440"/>
            <a:ext cx="3520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Im Buch Seite </a:t>
            </a:r>
            <a:r>
              <a:rPr lang="de-DE" dirty="0" err="1"/>
              <a:t>xyz</a:t>
            </a:r>
            <a:r>
              <a:rPr lang="de-DE" dirty="0"/>
              <a:t> etwas rechnen </a:t>
            </a:r>
          </a:p>
          <a:p>
            <a:r>
              <a:rPr lang="de-DE" dirty="0"/>
              <a:t>2. </a:t>
            </a:r>
            <a:r>
              <a:rPr lang="de-DE" dirty="0" err="1"/>
              <a:t>Verbessung</a:t>
            </a:r>
            <a:r>
              <a:rPr lang="de-DE" dirty="0"/>
              <a:t> </a:t>
            </a:r>
          </a:p>
          <a:p>
            <a:r>
              <a:rPr lang="de-DE" dirty="0"/>
              <a:t>3. Unterschrift</a:t>
            </a:r>
          </a:p>
          <a:p>
            <a:r>
              <a:rPr lang="de-DE" dirty="0"/>
              <a:t>- Person 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9639DA-B6F8-4C13-8C0A-2D565AD53D1A}"/>
              </a:ext>
            </a:extLst>
          </p:cNvPr>
          <p:cNvSpPr txBox="1"/>
          <p:nvPr/>
        </p:nvSpPr>
        <p:spPr>
          <a:xfrm>
            <a:off x="0" y="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Class.php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44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DFE9B0-544E-4783-80BF-532FE40119E3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A0470-8CF1-4136-9D64-94E7B449338B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Settings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566CF78-8B70-4761-A2E5-C0798D357A90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DD3853F-2580-40A1-BE92-616D04231615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9CD4123-D02B-4CA8-9486-8D681620D021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3439B80-021C-4E1F-928E-B8CFFA876A2B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6BC25A7B-E1C0-42A1-9F92-367715E6594A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83C6BE-1248-402D-96FC-EB392BB3B49E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12896B-4732-4A0E-9246-93D1478C24D1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740245-2983-45AE-96B6-E70221AC8631}"/>
              </a:ext>
            </a:extLst>
          </p:cNvPr>
          <p:cNvSpPr txBox="1"/>
          <p:nvPr/>
        </p:nvSpPr>
        <p:spPr>
          <a:xfrm>
            <a:off x="1413023" y="1614638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Dark mode: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8AA7FF3F-0085-4575-B712-1E02BD7652DF}"/>
              </a:ext>
            </a:extLst>
          </p:cNvPr>
          <p:cNvSpPr/>
          <p:nvPr/>
        </p:nvSpPr>
        <p:spPr>
          <a:xfrm>
            <a:off x="1587500" y="2387600"/>
            <a:ext cx="8839200" cy="0"/>
          </a:xfrm>
          <a:custGeom>
            <a:avLst/>
            <a:gdLst>
              <a:gd name="connsiteX0" fmla="*/ 0 w 8839200"/>
              <a:gd name="connsiteY0" fmla="*/ 0 h 0"/>
              <a:gd name="connsiteX1" fmla="*/ 8839200 w 8839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CE10A7D-C4DA-41C7-AD0E-5C0BD06465BE}"/>
              </a:ext>
            </a:extLst>
          </p:cNvPr>
          <p:cNvGrpSpPr/>
          <p:nvPr/>
        </p:nvGrpSpPr>
        <p:grpSpPr>
          <a:xfrm>
            <a:off x="5841728" y="1756077"/>
            <a:ext cx="508544" cy="237614"/>
            <a:chOff x="10778581" y="6078244"/>
            <a:chExt cx="508544" cy="237614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967FB7B-4D17-4095-B4BC-71A565FC953D}"/>
                </a:ext>
              </a:extLst>
            </p:cNvPr>
            <p:cNvSpPr/>
            <p:nvPr/>
          </p:nvSpPr>
          <p:spPr>
            <a:xfrm>
              <a:off x="10778581" y="6078244"/>
              <a:ext cx="508544" cy="23761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E068B12-ED60-4A9B-A70D-D673515BCE0F}"/>
                </a:ext>
              </a:extLst>
            </p:cNvPr>
            <p:cNvSpPr/>
            <p:nvPr/>
          </p:nvSpPr>
          <p:spPr>
            <a:xfrm>
              <a:off x="10778581" y="6078244"/>
              <a:ext cx="222792" cy="23761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632A1340-E923-428A-9EED-21471E8FAD9D}"/>
              </a:ext>
            </a:extLst>
          </p:cNvPr>
          <p:cNvSpPr txBox="1"/>
          <p:nvPr/>
        </p:nvSpPr>
        <p:spPr>
          <a:xfrm>
            <a:off x="1527323" y="2729196"/>
            <a:ext cx="137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en-GB" dirty="0"/>
              <a:t>Language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0378352-18BD-4812-8E04-70291B7F7E33}"/>
              </a:ext>
            </a:extLst>
          </p:cNvPr>
          <p:cNvSpPr/>
          <p:nvPr/>
        </p:nvSpPr>
        <p:spPr>
          <a:xfrm>
            <a:off x="4638674" y="2815067"/>
            <a:ext cx="2628900" cy="28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English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65E28BA-23C1-472C-BF0B-77B1FA309DD2}"/>
              </a:ext>
            </a:extLst>
          </p:cNvPr>
          <p:cNvSpPr/>
          <p:nvPr/>
        </p:nvSpPr>
        <p:spPr>
          <a:xfrm rot="5400000">
            <a:off x="7266270" y="2815077"/>
            <a:ext cx="289921" cy="2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&gt;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CF45F7C4-5A8B-4FDB-9712-7EA622F4E1C5}"/>
              </a:ext>
            </a:extLst>
          </p:cNvPr>
          <p:cNvSpPr/>
          <p:nvPr/>
        </p:nvSpPr>
        <p:spPr>
          <a:xfrm>
            <a:off x="1587500" y="3606800"/>
            <a:ext cx="8839200" cy="0"/>
          </a:xfrm>
          <a:custGeom>
            <a:avLst/>
            <a:gdLst>
              <a:gd name="connsiteX0" fmla="*/ 0 w 8839200"/>
              <a:gd name="connsiteY0" fmla="*/ 0 h 0"/>
              <a:gd name="connsiteX1" fmla="*/ 8839200 w 8839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7F3C3A0-4F1D-4032-8223-EE7565C2884F}"/>
              </a:ext>
            </a:extLst>
          </p:cNvPr>
          <p:cNvSpPr/>
          <p:nvPr/>
        </p:nvSpPr>
        <p:spPr>
          <a:xfrm>
            <a:off x="9296400" y="5924550"/>
            <a:ext cx="1238250" cy="38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save</a:t>
            </a: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908923D0-1F15-4F06-A182-4FFFF3F4C566}"/>
              </a:ext>
            </a:extLst>
          </p:cNvPr>
          <p:cNvSpPr/>
          <p:nvPr/>
        </p:nvSpPr>
        <p:spPr>
          <a:xfrm>
            <a:off x="1587500" y="4692650"/>
            <a:ext cx="8839200" cy="0"/>
          </a:xfrm>
          <a:custGeom>
            <a:avLst/>
            <a:gdLst>
              <a:gd name="connsiteX0" fmla="*/ 0 w 8839200"/>
              <a:gd name="connsiteY0" fmla="*/ 0 h 0"/>
              <a:gd name="connsiteX1" fmla="*/ 8839200 w 8839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F48CF70-08CB-4FDC-8086-2BDD4BEE431C}"/>
              </a:ext>
            </a:extLst>
          </p:cNvPr>
          <p:cNvSpPr txBox="1"/>
          <p:nvPr/>
        </p:nvSpPr>
        <p:spPr>
          <a:xfrm>
            <a:off x="4558588" y="3960005"/>
            <a:ext cx="256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Room for creativity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93237A8-2CE7-416B-B6F4-AC8D12BB18DE}"/>
              </a:ext>
            </a:extLst>
          </p:cNvPr>
          <p:cNvSpPr txBox="1"/>
          <p:nvPr/>
        </p:nvSpPr>
        <p:spPr>
          <a:xfrm>
            <a:off x="0" y="0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Settings.php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95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DFE9B0-544E-4783-80BF-532FE40119E3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A0470-8CF1-4136-9D64-94E7B449338B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Classes</a:t>
            </a:r>
            <a:endParaRPr lang="de-DE" sz="3200" b="1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566CF78-8B70-4761-A2E5-C0798D357A90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DD3853F-2580-40A1-BE92-616D04231615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9CD4123-D02B-4CA8-9486-8D681620D021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3439B80-021C-4E1F-928E-B8CFFA876A2B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6BC25A7B-E1C0-42A1-9F92-367715E6594A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83C6BE-1248-402D-96FC-EB392BB3B49E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12896B-4732-4A0E-9246-93D1478C24D1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E28287-324F-42F8-9389-9BF19636E892}"/>
              </a:ext>
            </a:extLst>
          </p:cNvPr>
          <p:cNvSpPr/>
          <p:nvPr/>
        </p:nvSpPr>
        <p:spPr>
          <a:xfrm>
            <a:off x="1240382" y="1358992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01393F-86A0-42EB-9A70-D7B8B93D2317}"/>
              </a:ext>
            </a:extLst>
          </p:cNvPr>
          <p:cNvSpPr/>
          <p:nvPr/>
        </p:nvSpPr>
        <p:spPr>
          <a:xfrm>
            <a:off x="1240382" y="3086099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851506-1D93-491C-9F7D-B0752EB24412}"/>
              </a:ext>
            </a:extLst>
          </p:cNvPr>
          <p:cNvSpPr/>
          <p:nvPr/>
        </p:nvSpPr>
        <p:spPr>
          <a:xfrm>
            <a:off x="1240382" y="4810031"/>
            <a:ext cx="9760686" cy="16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8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2DEF77-4B6D-4505-89EF-D7A17FEFEE42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FFF73C-88B9-4CD4-87AA-E6664C122BF8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Exam plan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7A46DBB-4E6D-4019-BC0A-27D691F392F2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1F1714F-6831-48DA-B021-6E209CBFAA18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C6DB13C-0A7F-4D4F-9600-6D89E50E43C4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71A455D-4EA4-4428-9A12-D7E7810A1AF5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B1588B3E-BB0C-4881-A721-D52858172E17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3D39E87-DC61-4F3D-BB8F-B6AA9A868363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97056D-BA49-482E-818D-EDA89490C758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12D75E-EC78-453B-B229-1144244D8E67}"/>
              </a:ext>
            </a:extLst>
          </p:cNvPr>
          <p:cNvSpPr/>
          <p:nvPr/>
        </p:nvSpPr>
        <p:spPr>
          <a:xfrm>
            <a:off x="1240382" y="1358992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Deutsch</a:t>
            </a:r>
          </a:p>
          <a:p>
            <a:pPr algn="ctr"/>
            <a:r>
              <a:rPr lang="de-DE" dirty="0"/>
              <a:t>12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pPr algn="ctr"/>
            <a:r>
              <a:rPr lang="de-DE" dirty="0"/>
              <a:t>Topic: </a:t>
            </a:r>
            <a:r>
              <a:rPr lang="de-DE" dirty="0" err="1"/>
              <a:t>blabla</a:t>
            </a:r>
            <a:r>
              <a:rPr lang="de-DE" dirty="0"/>
              <a:t>; </a:t>
            </a:r>
            <a:r>
              <a:rPr lang="de-DE" dirty="0" err="1"/>
              <a:t>blabla</a:t>
            </a:r>
            <a:r>
              <a:rPr lang="de-DE" dirty="0"/>
              <a:t>; </a:t>
            </a: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625A06-6E52-4822-838E-783D9254B172}"/>
              </a:ext>
            </a:extLst>
          </p:cNvPr>
          <p:cNvSpPr/>
          <p:nvPr/>
        </p:nvSpPr>
        <p:spPr>
          <a:xfrm>
            <a:off x="1240382" y="3086099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Mathe</a:t>
            </a:r>
          </a:p>
          <a:p>
            <a:pPr algn="ctr"/>
            <a:r>
              <a:rPr lang="de-DE" dirty="0"/>
              <a:t>18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pPr algn="ctr"/>
            <a:r>
              <a:rPr lang="de-DE" dirty="0"/>
              <a:t>Topic: </a:t>
            </a:r>
            <a:r>
              <a:rPr lang="de-DE" dirty="0" err="1"/>
              <a:t>xyzxyz</a:t>
            </a:r>
            <a:r>
              <a:rPr lang="de-DE" dirty="0"/>
              <a:t>; </a:t>
            </a:r>
            <a:r>
              <a:rPr lang="de-DE" dirty="0" err="1"/>
              <a:t>xyzxyz</a:t>
            </a:r>
            <a:r>
              <a:rPr lang="de-DE" dirty="0"/>
              <a:t>; 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60523B-3A64-4E1F-9A17-05780D625D6B}"/>
              </a:ext>
            </a:extLst>
          </p:cNvPr>
          <p:cNvSpPr/>
          <p:nvPr/>
        </p:nvSpPr>
        <p:spPr>
          <a:xfrm>
            <a:off x="1240382" y="4810031"/>
            <a:ext cx="9760686" cy="16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English</a:t>
            </a:r>
          </a:p>
          <a:p>
            <a:pPr algn="ctr"/>
            <a:r>
              <a:rPr lang="de-DE" dirty="0"/>
              <a:t>30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pPr algn="ctr"/>
            <a:r>
              <a:rPr lang="de-DE" dirty="0"/>
              <a:t>Topic: </a:t>
            </a:r>
            <a:r>
              <a:rPr lang="de-DE" dirty="0" err="1"/>
              <a:t>blub</a:t>
            </a:r>
            <a:r>
              <a:rPr lang="de-DE" dirty="0"/>
              <a:t>; </a:t>
            </a:r>
            <a:r>
              <a:rPr lang="de-DE" dirty="0" err="1"/>
              <a:t>blab</a:t>
            </a:r>
            <a:r>
              <a:rPr lang="de-DE" dirty="0"/>
              <a:t>; </a:t>
            </a:r>
            <a:r>
              <a:rPr lang="de-DE" dirty="0" err="1"/>
              <a:t>blub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5B2BCC-7C5F-4816-9D12-D5E091085EB4}"/>
              </a:ext>
            </a:extLst>
          </p:cNvPr>
          <p:cNvSpPr txBox="1"/>
          <p:nvPr/>
        </p:nvSpPr>
        <p:spPr>
          <a:xfrm>
            <a:off x="742950" y="445770"/>
            <a:ext cx="1786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Betriebssysteme:</a:t>
            </a:r>
          </a:p>
          <a:p>
            <a:r>
              <a:rPr lang="de-DE" dirty="0"/>
              <a:t>Windows 10</a:t>
            </a:r>
          </a:p>
          <a:p>
            <a:r>
              <a:rPr lang="de-DE" dirty="0"/>
              <a:t>Software:</a:t>
            </a:r>
          </a:p>
          <a:p>
            <a:r>
              <a:rPr lang="de-DE" dirty="0"/>
              <a:t>Atom, </a:t>
            </a:r>
            <a:r>
              <a:rPr lang="de-DE" dirty="0" err="1"/>
              <a:t>Notpad</a:t>
            </a:r>
            <a:r>
              <a:rPr lang="de-D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9034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99C203-7328-4DEF-A77D-847A2EB24DE9}"/>
              </a:ext>
            </a:extLst>
          </p:cNvPr>
          <p:cNvGrpSpPr/>
          <p:nvPr/>
        </p:nvGrpSpPr>
        <p:grpSpPr>
          <a:xfrm>
            <a:off x="2017486" y="118236"/>
            <a:ext cx="8568166" cy="6621528"/>
            <a:chOff x="37697" y="-1453735"/>
            <a:chExt cx="16729331" cy="1272381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F566BB-35E9-4774-AE6E-484129410493}"/>
                </a:ext>
              </a:extLst>
            </p:cNvPr>
            <p:cNvSpPr/>
            <p:nvPr/>
          </p:nvSpPr>
          <p:spPr>
            <a:xfrm>
              <a:off x="37697" y="3603099"/>
              <a:ext cx="1182850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index.php</a:t>
              </a:r>
              <a:endParaRPr lang="en-GB" sz="8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062C08C-49A2-437E-8321-8AD0B398CA49}"/>
                </a:ext>
              </a:extLst>
            </p:cNvPr>
            <p:cNvSpPr/>
            <p:nvPr/>
          </p:nvSpPr>
          <p:spPr>
            <a:xfrm>
              <a:off x="2444461" y="2697827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startStudent.php</a:t>
              </a:r>
              <a:endParaRPr lang="en-GB" sz="80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A8A2350-E9B2-4719-B99C-57EDB2B94AA0}"/>
                </a:ext>
              </a:extLst>
            </p:cNvPr>
            <p:cNvSpPr/>
            <p:nvPr/>
          </p:nvSpPr>
          <p:spPr>
            <a:xfrm>
              <a:off x="2679033" y="7658895"/>
              <a:ext cx="1656819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startAdmin.php</a:t>
              </a:r>
              <a:endParaRPr lang="en-GB" sz="8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3B2FC7C-8880-4EDF-B90F-1832B80EC6BA}"/>
                </a:ext>
              </a:extLst>
            </p:cNvPr>
            <p:cNvSpPr/>
            <p:nvPr/>
          </p:nvSpPr>
          <p:spPr>
            <a:xfrm>
              <a:off x="3715527" y="4520059"/>
              <a:ext cx="2084146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editModeUser.php</a:t>
              </a:r>
              <a:endParaRPr lang="en-GB" sz="8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64D5BD5-9A4D-4089-BB6E-D23033D665F7}"/>
                </a:ext>
              </a:extLst>
            </p:cNvPr>
            <p:cNvSpPr/>
            <p:nvPr/>
          </p:nvSpPr>
          <p:spPr>
            <a:xfrm>
              <a:off x="9541452" y="-104832"/>
              <a:ext cx="1433121" cy="595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hash.js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275F97-0E4E-4394-9669-A6C2D620CFFC}"/>
                </a:ext>
              </a:extLst>
            </p:cNvPr>
            <p:cNvSpPr/>
            <p:nvPr/>
          </p:nvSpPr>
          <p:spPr>
            <a:xfrm>
              <a:off x="11763152" y="4335569"/>
              <a:ext cx="1433121" cy="595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language.js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464C5CA-8E87-49B2-9A67-5F5A899F5784}"/>
                </a:ext>
              </a:extLst>
            </p:cNvPr>
            <p:cNvSpPr/>
            <p:nvPr/>
          </p:nvSpPr>
          <p:spPr>
            <a:xfrm>
              <a:off x="2867940" y="-141677"/>
              <a:ext cx="1656817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/>
                <a:t>login.php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0A423FC-49B6-46E3-8B7E-D795DA9197FA}"/>
                </a:ext>
              </a:extLst>
            </p:cNvPr>
            <p:cNvSpPr/>
            <p:nvPr/>
          </p:nvSpPr>
          <p:spPr>
            <a:xfrm>
              <a:off x="3905201" y="9696070"/>
              <a:ext cx="2245131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editModeAdmin.php</a:t>
              </a:r>
              <a:endParaRPr lang="en-GB" sz="800" dirty="0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CF371CE-7E3B-4FE7-873E-4E84B5361D2D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1220547" y="156133"/>
              <a:ext cx="1647393" cy="3744776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E94097E-99E4-43F9-A62B-4E014C97398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1220547" y="2995637"/>
              <a:ext cx="1223914" cy="905272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2E245A8-1127-496B-A092-E806A0BCBE6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1220547" y="3900909"/>
              <a:ext cx="1458486" cy="4055796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34D964-BD96-4029-BE1A-A0E4BAF03AA4}"/>
                </a:ext>
              </a:extLst>
            </p:cNvPr>
            <p:cNvSpPr/>
            <p:nvPr/>
          </p:nvSpPr>
          <p:spPr>
            <a:xfrm>
              <a:off x="9590313" y="-1453735"/>
              <a:ext cx="1433121" cy="595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cookie.js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35FF4EF-D246-419A-8887-FD23095DA4B2}"/>
                </a:ext>
              </a:extLst>
            </p:cNvPr>
            <p:cNvSpPr/>
            <p:nvPr/>
          </p:nvSpPr>
          <p:spPr>
            <a:xfrm>
              <a:off x="5051172" y="-119379"/>
              <a:ext cx="1722541" cy="5956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login.html</a:t>
              </a:r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6F5ABC3-BEAB-4D26-A032-0CC5E5E7C34C}"/>
                </a:ext>
              </a:extLst>
            </p:cNvPr>
            <p:cNvCxnSpPr>
              <a:stCxn id="36" idx="3"/>
              <a:endCxn id="11" idx="1"/>
            </p:cNvCxnSpPr>
            <p:nvPr/>
          </p:nvCxnSpPr>
          <p:spPr>
            <a:xfrm>
              <a:off x="6773713" y="178431"/>
              <a:ext cx="2767739" cy="1454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DEC6E7EC-E43F-4BC4-99C7-4B63A5EAB3F5}"/>
                </a:ext>
              </a:extLst>
            </p:cNvPr>
            <p:cNvSpPr/>
            <p:nvPr/>
          </p:nvSpPr>
          <p:spPr>
            <a:xfrm>
              <a:off x="3715527" y="-445638"/>
              <a:ext cx="6610525" cy="332760"/>
            </a:xfrm>
            <a:custGeom>
              <a:avLst/>
              <a:gdLst>
                <a:gd name="connsiteX0" fmla="*/ 6610525 w 6610525"/>
                <a:gd name="connsiteY0" fmla="*/ 377505 h 377505"/>
                <a:gd name="connsiteX1" fmla="*/ 6610525 w 6610525"/>
                <a:gd name="connsiteY1" fmla="*/ 0 h 377505"/>
                <a:gd name="connsiteX2" fmla="*/ 0 w 6610525"/>
                <a:gd name="connsiteY2" fmla="*/ 0 h 377505"/>
                <a:gd name="connsiteX3" fmla="*/ 0 w 6610525"/>
                <a:gd name="connsiteY3" fmla="*/ 318782 h 37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525" h="377505">
                  <a:moveTo>
                    <a:pt x="6610525" y="377505"/>
                  </a:moveTo>
                  <a:lnTo>
                    <a:pt x="6610525" y="0"/>
                  </a:lnTo>
                  <a:lnTo>
                    <a:pt x="0" y="0"/>
                  </a:lnTo>
                  <a:lnTo>
                    <a:pt x="0" y="318782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60B872F3-8C1A-4FD7-B1F1-454DEB529DDE}"/>
                </a:ext>
              </a:extLst>
            </p:cNvPr>
            <p:cNvCxnSpPr>
              <a:cxnSpLocks/>
              <a:stCxn id="13" idx="0"/>
              <a:endCxn id="30" idx="1"/>
            </p:cNvCxnSpPr>
            <p:nvPr/>
          </p:nvCxnSpPr>
          <p:spPr>
            <a:xfrm flipV="1">
              <a:off x="3696349" y="-1155925"/>
              <a:ext cx="5893964" cy="10142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8FF95EB-2FC2-48DE-A3AC-240652C82658}"/>
                </a:ext>
              </a:extLst>
            </p:cNvPr>
            <p:cNvCxnSpPr>
              <a:stCxn id="36" idx="3"/>
              <a:endCxn id="12" idx="1"/>
            </p:cNvCxnSpPr>
            <p:nvPr/>
          </p:nvCxnSpPr>
          <p:spPr>
            <a:xfrm>
              <a:off x="6773713" y="178431"/>
              <a:ext cx="4989439" cy="44549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932B4C4-5815-462D-9EA5-2BCAC81FFF81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4217575" y="2995637"/>
              <a:ext cx="7545577" cy="16377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970F5EF-FA7A-49E5-ABF9-72362A8A27C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4335852" y="4633379"/>
              <a:ext cx="7427300" cy="33233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A46188C-5CF3-4E42-A889-5D3032833959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5799673" y="4633379"/>
              <a:ext cx="5963479" cy="18449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6FCDE96-6876-4C06-ACF9-643BD06DB79E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 flipV="1">
              <a:off x="6150332" y="4633379"/>
              <a:ext cx="5612820" cy="53605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FF9EA6DE-5FC1-4832-83DF-31345AABC532}"/>
                </a:ext>
              </a:extLst>
            </p:cNvPr>
            <p:cNvSpPr txBox="1"/>
            <p:nvPr/>
          </p:nvSpPr>
          <p:spPr>
            <a:xfrm>
              <a:off x="5582957" y="-322321"/>
              <a:ext cx="748662" cy="413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800" dirty="0">
                  <a:solidFill>
                    <a:srgbClr val="C00000"/>
                  </a:solidFill>
                </a:rPr>
                <a:t>Start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DB3456-A685-47C9-BE0A-F43F5E817B02}"/>
                </a:ext>
              </a:extLst>
            </p:cNvPr>
            <p:cNvSpPr/>
            <p:nvPr/>
          </p:nvSpPr>
          <p:spPr>
            <a:xfrm>
              <a:off x="6471176" y="10045090"/>
              <a:ext cx="3549559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editModeAdmin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B1B1F8B-F7C6-42D3-B000-E055217CDD8A}"/>
                </a:ext>
              </a:extLst>
            </p:cNvPr>
            <p:cNvSpPr/>
            <p:nvPr/>
          </p:nvSpPr>
          <p:spPr>
            <a:xfrm>
              <a:off x="6471176" y="10674459"/>
              <a:ext cx="3549559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editModeAdmin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8FF24428-1D78-469B-8EDB-47359D41335D}"/>
                </a:ext>
              </a:extLst>
            </p:cNvPr>
            <p:cNvSpPr/>
            <p:nvPr/>
          </p:nvSpPr>
          <p:spPr>
            <a:xfrm>
              <a:off x="4739729" y="8068074"/>
              <a:ext cx="281165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startAdmin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73001F1A-E78F-41CB-B780-D832E7C2991B}"/>
                </a:ext>
              </a:extLst>
            </p:cNvPr>
            <p:cNvSpPr/>
            <p:nvPr/>
          </p:nvSpPr>
          <p:spPr>
            <a:xfrm>
              <a:off x="4739729" y="8697443"/>
              <a:ext cx="281165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startAdmin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8A85355C-303F-4859-A8C1-43E83A000BC6}"/>
                </a:ext>
              </a:extLst>
            </p:cNvPr>
            <p:cNvSpPr/>
            <p:nvPr/>
          </p:nvSpPr>
          <p:spPr>
            <a:xfrm>
              <a:off x="6145554" y="4894297"/>
              <a:ext cx="3155986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editModeUser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2ED1CAAA-5011-49DB-ABD4-ECA46DE123EF}"/>
                </a:ext>
              </a:extLst>
            </p:cNvPr>
            <p:cNvSpPr/>
            <p:nvPr/>
          </p:nvSpPr>
          <p:spPr>
            <a:xfrm>
              <a:off x="6145555" y="5523666"/>
              <a:ext cx="3155986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editModeUser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13988B8C-4A6B-41FC-B83B-72AD1613D929}"/>
                </a:ext>
              </a:extLst>
            </p:cNvPr>
            <p:cNvSpPr/>
            <p:nvPr/>
          </p:nvSpPr>
          <p:spPr>
            <a:xfrm>
              <a:off x="5141312" y="3203661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startStudent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07B5A9F-7270-46E8-AA75-C871179590AF}"/>
                </a:ext>
              </a:extLst>
            </p:cNvPr>
            <p:cNvSpPr/>
            <p:nvPr/>
          </p:nvSpPr>
          <p:spPr>
            <a:xfrm>
              <a:off x="5141312" y="3833030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startStudent</a:t>
              </a:r>
              <a:r>
                <a:rPr lang="en-GB" sz="800" dirty="0"/>
                <a:t> _style_white.css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CC577695-41BF-408F-9B85-8FBB37B7D5D2}"/>
                </a:ext>
              </a:extLst>
            </p:cNvPr>
            <p:cNvCxnSpPr>
              <a:cxnSpLocks/>
              <a:stCxn id="7" idx="2"/>
              <a:endCxn id="14" idx="1"/>
            </p:cNvCxnSpPr>
            <p:nvPr/>
          </p:nvCxnSpPr>
          <p:spPr>
            <a:xfrm>
              <a:off x="3507443" y="8254514"/>
              <a:ext cx="397758" cy="1739366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4DE105C7-F0D6-4223-B19A-4F3BE78D6F5D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>
              <a:off x="3331018" y="3293446"/>
              <a:ext cx="384509" cy="1524423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6B8594E9-3FCD-4ADA-A97B-E7C2EFE037F9}"/>
                </a:ext>
              </a:extLst>
            </p:cNvPr>
            <p:cNvCxnSpPr>
              <a:cxnSpLocks/>
              <a:stCxn id="7" idx="3"/>
              <a:endCxn id="157" idx="1"/>
            </p:cNvCxnSpPr>
            <p:nvPr/>
          </p:nvCxnSpPr>
          <p:spPr>
            <a:xfrm>
              <a:off x="4335852" y="7956705"/>
              <a:ext cx="403877" cy="40917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12E1D5E7-36CD-43DD-899D-CA5D43802CE5}"/>
                </a:ext>
              </a:extLst>
            </p:cNvPr>
            <p:cNvCxnSpPr>
              <a:cxnSpLocks/>
              <a:stCxn id="7" idx="3"/>
              <a:endCxn id="158" idx="1"/>
            </p:cNvCxnSpPr>
            <p:nvPr/>
          </p:nvCxnSpPr>
          <p:spPr>
            <a:xfrm>
              <a:off x="4335852" y="7956705"/>
              <a:ext cx="403877" cy="1038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FB97D41F-8963-475C-BE5A-536669446C7C}"/>
                </a:ext>
              </a:extLst>
            </p:cNvPr>
            <p:cNvCxnSpPr>
              <a:cxnSpLocks/>
              <a:stCxn id="14" idx="3"/>
              <a:endCxn id="150" idx="1"/>
            </p:cNvCxnSpPr>
            <p:nvPr/>
          </p:nvCxnSpPr>
          <p:spPr>
            <a:xfrm>
              <a:off x="6150332" y="9993880"/>
              <a:ext cx="320844" cy="34902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30E43207-5B4C-4DBC-8B69-099F8D17CA17}"/>
                </a:ext>
              </a:extLst>
            </p:cNvPr>
            <p:cNvCxnSpPr>
              <a:cxnSpLocks/>
              <a:stCxn id="14" idx="3"/>
              <a:endCxn id="151" idx="1"/>
            </p:cNvCxnSpPr>
            <p:nvPr/>
          </p:nvCxnSpPr>
          <p:spPr>
            <a:xfrm>
              <a:off x="6150332" y="9993880"/>
              <a:ext cx="320844" cy="97838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7677528E-D7E7-4D73-B4FD-E3CD68F18C18}"/>
                </a:ext>
              </a:extLst>
            </p:cNvPr>
            <p:cNvCxnSpPr>
              <a:cxnSpLocks/>
              <a:stCxn id="8" idx="3"/>
              <a:endCxn id="160" idx="1"/>
            </p:cNvCxnSpPr>
            <p:nvPr/>
          </p:nvCxnSpPr>
          <p:spPr>
            <a:xfrm>
              <a:off x="5799673" y="4817869"/>
              <a:ext cx="345882" cy="100360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25560DA0-0CED-424F-8EDE-F6D61F676D55}"/>
                </a:ext>
              </a:extLst>
            </p:cNvPr>
            <p:cNvCxnSpPr>
              <a:cxnSpLocks/>
              <a:stCxn id="8" idx="3"/>
              <a:endCxn id="159" idx="1"/>
            </p:cNvCxnSpPr>
            <p:nvPr/>
          </p:nvCxnSpPr>
          <p:spPr>
            <a:xfrm>
              <a:off x="5799673" y="4817869"/>
              <a:ext cx="345881" cy="3742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3EE17C1F-E4F3-447A-A709-03498D20CFD2}"/>
                </a:ext>
              </a:extLst>
            </p:cNvPr>
            <p:cNvCxnSpPr>
              <a:cxnSpLocks/>
              <a:stCxn id="6" idx="3"/>
              <a:endCxn id="162" idx="1"/>
            </p:cNvCxnSpPr>
            <p:nvPr/>
          </p:nvCxnSpPr>
          <p:spPr>
            <a:xfrm>
              <a:off x="4217575" y="2995637"/>
              <a:ext cx="923737" cy="50583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2BE0705B-F78A-4120-8FCC-EFFD3153D6AF}"/>
                </a:ext>
              </a:extLst>
            </p:cNvPr>
            <p:cNvCxnSpPr>
              <a:cxnSpLocks/>
              <a:stCxn id="6" idx="3"/>
              <a:endCxn id="163" idx="1"/>
            </p:cNvCxnSpPr>
            <p:nvPr/>
          </p:nvCxnSpPr>
          <p:spPr>
            <a:xfrm>
              <a:off x="4217575" y="2995637"/>
              <a:ext cx="923737" cy="113520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B64535D3-6968-40B4-84FC-E4BCA939213F}"/>
                </a:ext>
              </a:extLst>
            </p:cNvPr>
            <p:cNvSpPr/>
            <p:nvPr/>
          </p:nvSpPr>
          <p:spPr>
            <a:xfrm>
              <a:off x="9260743" y="7658895"/>
              <a:ext cx="1656819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entrys.php</a:t>
              </a:r>
              <a:endParaRPr lang="en-GB" sz="800" dirty="0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0996ED2E-09B4-4BDC-941C-5E7069451B0A}"/>
                </a:ext>
              </a:extLst>
            </p:cNvPr>
            <p:cNvSpPr/>
            <p:nvPr/>
          </p:nvSpPr>
          <p:spPr>
            <a:xfrm>
              <a:off x="11372615" y="7623446"/>
              <a:ext cx="2376547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entrys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994D48D8-ECD4-47FB-8266-2B4626D78558}"/>
                </a:ext>
              </a:extLst>
            </p:cNvPr>
            <p:cNvSpPr/>
            <p:nvPr/>
          </p:nvSpPr>
          <p:spPr>
            <a:xfrm>
              <a:off x="11372615" y="8252815"/>
              <a:ext cx="2376547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entrys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2ACE2C7D-C04A-49CA-8DB9-82BC7E4A856C}"/>
                </a:ext>
              </a:extLst>
            </p:cNvPr>
            <p:cNvSpPr/>
            <p:nvPr/>
          </p:nvSpPr>
          <p:spPr>
            <a:xfrm>
              <a:off x="9247250" y="6210694"/>
              <a:ext cx="1656819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all.php</a:t>
              </a:r>
              <a:endParaRPr lang="en-GB" sz="800" dirty="0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F8774082-0224-427A-85FD-5550F000AB4A}"/>
                </a:ext>
              </a:extLst>
            </p:cNvPr>
            <p:cNvSpPr/>
            <p:nvPr/>
          </p:nvSpPr>
          <p:spPr>
            <a:xfrm>
              <a:off x="11407715" y="6049739"/>
              <a:ext cx="201369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all _style_dark.css</a:t>
              </a:r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F99E7440-3A7A-4270-A479-1C8C6F63CF83}"/>
                </a:ext>
              </a:extLst>
            </p:cNvPr>
            <p:cNvSpPr/>
            <p:nvPr/>
          </p:nvSpPr>
          <p:spPr>
            <a:xfrm>
              <a:off x="11407715" y="6679108"/>
              <a:ext cx="201369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all _style_white.css</a:t>
              </a:r>
            </a:p>
          </p:txBody>
        </p:sp>
        <p:cxnSp>
          <p:nvCxnSpPr>
            <p:cNvPr id="394" name="Gerader Verbinder 393">
              <a:extLst>
                <a:ext uri="{FF2B5EF4-FFF2-40B4-BE49-F238E27FC236}">
                  <a16:creationId xmlns:a16="http://schemas.microsoft.com/office/drawing/2014/main" id="{5FB4DB2A-F242-4681-B94D-50E6AE65FB53}"/>
                </a:ext>
              </a:extLst>
            </p:cNvPr>
            <p:cNvCxnSpPr>
              <a:cxnSpLocks/>
              <a:stCxn id="7" idx="3"/>
              <a:endCxn id="391" idx="1"/>
            </p:cNvCxnSpPr>
            <p:nvPr/>
          </p:nvCxnSpPr>
          <p:spPr>
            <a:xfrm flipV="1">
              <a:off x="4335852" y="6508504"/>
              <a:ext cx="4911398" cy="1448201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Gerader Verbinder 396">
              <a:extLst>
                <a:ext uri="{FF2B5EF4-FFF2-40B4-BE49-F238E27FC236}">
                  <a16:creationId xmlns:a16="http://schemas.microsoft.com/office/drawing/2014/main" id="{9F7695C1-206F-404E-A3A9-E46ACCBA1BB9}"/>
                </a:ext>
              </a:extLst>
            </p:cNvPr>
            <p:cNvCxnSpPr>
              <a:cxnSpLocks/>
              <a:stCxn id="7" idx="3"/>
              <a:endCxn id="380" idx="1"/>
            </p:cNvCxnSpPr>
            <p:nvPr/>
          </p:nvCxnSpPr>
          <p:spPr>
            <a:xfrm>
              <a:off x="4335852" y="7956705"/>
              <a:ext cx="4924891" cy="0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757D72FB-1191-4468-AC69-2C5726FD04FE}"/>
                </a:ext>
              </a:extLst>
            </p:cNvPr>
            <p:cNvCxnSpPr>
              <a:cxnSpLocks/>
              <a:stCxn id="380" idx="0"/>
              <a:endCxn id="391" idx="2"/>
            </p:cNvCxnSpPr>
            <p:nvPr/>
          </p:nvCxnSpPr>
          <p:spPr>
            <a:xfrm flipH="1" flipV="1">
              <a:off x="10075660" y="6806313"/>
              <a:ext cx="13493" cy="852582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r Verbinder 407">
              <a:extLst>
                <a:ext uri="{FF2B5EF4-FFF2-40B4-BE49-F238E27FC236}">
                  <a16:creationId xmlns:a16="http://schemas.microsoft.com/office/drawing/2014/main" id="{004E18BE-684F-478E-880A-FC73ED34B17D}"/>
                </a:ext>
              </a:extLst>
            </p:cNvPr>
            <p:cNvCxnSpPr>
              <a:cxnSpLocks/>
              <a:stCxn id="380" idx="3"/>
              <a:endCxn id="382" idx="1"/>
            </p:cNvCxnSpPr>
            <p:nvPr/>
          </p:nvCxnSpPr>
          <p:spPr>
            <a:xfrm>
              <a:off x="10917562" y="7956705"/>
              <a:ext cx="455053" cy="59392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Gerader Verbinder 410">
              <a:extLst>
                <a:ext uri="{FF2B5EF4-FFF2-40B4-BE49-F238E27FC236}">
                  <a16:creationId xmlns:a16="http://schemas.microsoft.com/office/drawing/2014/main" id="{9631A106-0D59-4F91-A9CE-C34C43E35DA4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 flipV="1">
              <a:off x="10917562" y="7921256"/>
              <a:ext cx="455053" cy="3544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Gerader Verbinder 413">
              <a:extLst>
                <a:ext uri="{FF2B5EF4-FFF2-40B4-BE49-F238E27FC236}">
                  <a16:creationId xmlns:a16="http://schemas.microsoft.com/office/drawing/2014/main" id="{56DA9321-BD61-48B5-A0F4-4BD7ABA59271}"/>
                </a:ext>
              </a:extLst>
            </p:cNvPr>
            <p:cNvCxnSpPr>
              <a:cxnSpLocks/>
              <a:stCxn id="391" idx="3"/>
              <a:endCxn id="393" idx="1"/>
            </p:cNvCxnSpPr>
            <p:nvPr/>
          </p:nvCxnSpPr>
          <p:spPr>
            <a:xfrm>
              <a:off x="10904069" y="6508504"/>
              <a:ext cx="503646" cy="46841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Gerader Verbinder 416">
              <a:extLst>
                <a:ext uri="{FF2B5EF4-FFF2-40B4-BE49-F238E27FC236}">
                  <a16:creationId xmlns:a16="http://schemas.microsoft.com/office/drawing/2014/main" id="{F92BB18D-BEAA-40F2-A731-A277138D7338}"/>
                </a:ext>
              </a:extLst>
            </p:cNvPr>
            <p:cNvCxnSpPr>
              <a:cxnSpLocks/>
              <a:stCxn id="391" idx="3"/>
              <a:endCxn id="392" idx="1"/>
            </p:cNvCxnSpPr>
            <p:nvPr/>
          </p:nvCxnSpPr>
          <p:spPr>
            <a:xfrm flipV="1">
              <a:off x="10904069" y="6347549"/>
              <a:ext cx="503646" cy="16095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id="{3E2AB1D0-0C26-4753-B1C4-11994DBBFF09}"/>
                </a:ext>
              </a:extLst>
            </p:cNvPr>
            <p:cNvSpPr/>
            <p:nvPr/>
          </p:nvSpPr>
          <p:spPr>
            <a:xfrm>
              <a:off x="11347284" y="107665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settings.php</a:t>
              </a:r>
              <a:endParaRPr lang="en-GB" sz="800" dirty="0"/>
            </a:p>
          </p:txBody>
        </p:sp>
        <p:sp>
          <p:nvSpPr>
            <p:cNvPr id="432" name="Textfeld 431">
              <a:extLst>
                <a:ext uri="{FF2B5EF4-FFF2-40B4-BE49-F238E27FC236}">
                  <a16:creationId xmlns:a16="http://schemas.microsoft.com/office/drawing/2014/main" id="{77E27A72-E366-4F1B-8BF8-5E8392A78AAE}"/>
                </a:ext>
              </a:extLst>
            </p:cNvPr>
            <p:cNvSpPr txBox="1"/>
            <p:nvPr/>
          </p:nvSpPr>
          <p:spPr>
            <a:xfrm>
              <a:off x="2010310" y="3744461"/>
              <a:ext cx="1667180" cy="65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Only students representative</a:t>
              </a:r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68BD7D64-1053-4A0E-9D17-14F6DD27056E}"/>
                </a:ext>
              </a:extLst>
            </p:cNvPr>
            <p:cNvSpPr/>
            <p:nvPr/>
          </p:nvSpPr>
          <p:spPr>
            <a:xfrm>
              <a:off x="11347284" y="2149612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class.php</a:t>
              </a:r>
              <a:endParaRPr lang="en-GB" sz="800" dirty="0"/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D5AF28E7-C0E4-4883-88A7-B54E2F630341}"/>
                </a:ext>
              </a:extLst>
            </p:cNvPr>
            <p:cNvSpPr/>
            <p:nvPr/>
          </p:nvSpPr>
          <p:spPr>
            <a:xfrm>
              <a:off x="11347284" y="3335953"/>
              <a:ext cx="2138415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examPlan.php</a:t>
              </a:r>
              <a:endParaRPr lang="en-GB" sz="800" dirty="0"/>
            </a:p>
          </p:txBody>
        </p:sp>
        <p:cxnSp>
          <p:nvCxnSpPr>
            <p:cNvPr id="446" name="Gerader Verbinder 445">
              <a:extLst>
                <a:ext uri="{FF2B5EF4-FFF2-40B4-BE49-F238E27FC236}">
                  <a16:creationId xmlns:a16="http://schemas.microsoft.com/office/drawing/2014/main" id="{79595FAB-5316-4C0E-A37D-E8136AAAF679}"/>
                </a:ext>
              </a:extLst>
            </p:cNvPr>
            <p:cNvCxnSpPr>
              <a:stCxn id="6" idx="3"/>
              <a:endCxn id="434" idx="1"/>
            </p:cNvCxnSpPr>
            <p:nvPr/>
          </p:nvCxnSpPr>
          <p:spPr>
            <a:xfrm>
              <a:off x="4217575" y="2995637"/>
              <a:ext cx="7129709" cy="638126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ADAAE993-363D-41D9-9DB2-7166FFFC9332}"/>
                </a:ext>
              </a:extLst>
            </p:cNvPr>
            <p:cNvCxnSpPr>
              <a:stCxn id="6" idx="3"/>
              <a:endCxn id="431" idx="1"/>
            </p:cNvCxnSpPr>
            <p:nvPr/>
          </p:nvCxnSpPr>
          <p:spPr>
            <a:xfrm flipV="1">
              <a:off x="4217575" y="405475"/>
              <a:ext cx="7129709" cy="2590162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CCF871CF-0BE1-47D0-BC70-F43B499BD13F}"/>
                </a:ext>
              </a:extLst>
            </p:cNvPr>
            <p:cNvCxnSpPr>
              <a:stCxn id="6" idx="3"/>
              <a:endCxn id="433" idx="1"/>
            </p:cNvCxnSpPr>
            <p:nvPr/>
          </p:nvCxnSpPr>
          <p:spPr>
            <a:xfrm flipV="1">
              <a:off x="4217575" y="2447422"/>
              <a:ext cx="7129709" cy="548215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4840B66C-8CDF-44E6-B067-E835F69FD6B6}"/>
                </a:ext>
              </a:extLst>
            </p:cNvPr>
            <p:cNvSpPr/>
            <p:nvPr/>
          </p:nvSpPr>
          <p:spPr>
            <a:xfrm>
              <a:off x="13730457" y="-891602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settings _style_dark.css</a:t>
              </a:r>
            </a:p>
          </p:txBody>
        </p:sp>
        <p:sp>
          <p:nvSpPr>
            <p:cNvPr id="452" name="Rechteck 451">
              <a:extLst>
                <a:ext uri="{FF2B5EF4-FFF2-40B4-BE49-F238E27FC236}">
                  <a16:creationId xmlns:a16="http://schemas.microsoft.com/office/drawing/2014/main" id="{AEACD275-FC09-424B-B521-88CCFE5468D8}"/>
                </a:ext>
              </a:extLst>
            </p:cNvPr>
            <p:cNvSpPr/>
            <p:nvPr/>
          </p:nvSpPr>
          <p:spPr>
            <a:xfrm>
              <a:off x="13730457" y="-147078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settings _style_white.css</a:t>
              </a:r>
            </a:p>
          </p:txBody>
        </p:sp>
        <p:sp>
          <p:nvSpPr>
            <p:cNvPr id="453" name="Rechteck 452">
              <a:extLst>
                <a:ext uri="{FF2B5EF4-FFF2-40B4-BE49-F238E27FC236}">
                  <a16:creationId xmlns:a16="http://schemas.microsoft.com/office/drawing/2014/main" id="{D062FF93-752B-4A94-94A1-4DC3C8A66427}"/>
                </a:ext>
              </a:extLst>
            </p:cNvPr>
            <p:cNvSpPr/>
            <p:nvPr/>
          </p:nvSpPr>
          <p:spPr>
            <a:xfrm>
              <a:off x="13747996" y="1904250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 _style_dark.css</a:t>
              </a:r>
            </a:p>
          </p:txBody>
        </p:sp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id="{F566B6B9-0189-4E68-A38B-B6FE4EB944E7}"/>
                </a:ext>
              </a:extLst>
            </p:cNvPr>
            <p:cNvSpPr/>
            <p:nvPr/>
          </p:nvSpPr>
          <p:spPr>
            <a:xfrm>
              <a:off x="13735406" y="2590076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 _style_white.css</a:t>
              </a:r>
            </a:p>
          </p:txBody>
        </p:sp>
        <p:sp>
          <p:nvSpPr>
            <p:cNvPr id="455" name="Rechteck 454">
              <a:extLst>
                <a:ext uri="{FF2B5EF4-FFF2-40B4-BE49-F238E27FC236}">
                  <a16:creationId xmlns:a16="http://schemas.microsoft.com/office/drawing/2014/main" id="{4F2F8491-9589-4AC8-AC07-D11B47E27D80}"/>
                </a:ext>
              </a:extLst>
            </p:cNvPr>
            <p:cNvSpPr/>
            <p:nvPr/>
          </p:nvSpPr>
          <p:spPr>
            <a:xfrm>
              <a:off x="13747996" y="3290797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examPlan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456" name="Rechteck 455">
              <a:extLst>
                <a:ext uri="{FF2B5EF4-FFF2-40B4-BE49-F238E27FC236}">
                  <a16:creationId xmlns:a16="http://schemas.microsoft.com/office/drawing/2014/main" id="{A1704E97-E68B-4A29-902A-3128C0175FC2}"/>
                </a:ext>
              </a:extLst>
            </p:cNvPr>
            <p:cNvSpPr/>
            <p:nvPr/>
          </p:nvSpPr>
          <p:spPr>
            <a:xfrm>
              <a:off x="13747996" y="3972548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examPlan</a:t>
              </a:r>
              <a:r>
                <a:rPr lang="en-GB" sz="800" dirty="0"/>
                <a:t> _style_white.css</a:t>
              </a:r>
            </a:p>
          </p:txBody>
        </p:sp>
        <p:cxnSp>
          <p:nvCxnSpPr>
            <p:cNvPr id="467" name="Gerader Verbinder 466">
              <a:extLst>
                <a:ext uri="{FF2B5EF4-FFF2-40B4-BE49-F238E27FC236}">
                  <a16:creationId xmlns:a16="http://schemas.microsoft.com/office/drawing/2014/main" id="{7854BED6-4A97-4E47-A278-FFD9E5180532}"/>
                </a:ext>
              </a:extLst>
            </p:cNvPr>
            <p:cNvCxnSpPr>
              <a:cxnSpLocks/>
              <a:stCxn id="431" idx="3"/>
              <a:endCxn id="451" idx="1"/>
            </p:cNvCxnSpPr>
            <p:nvPr/>
          </p:nvCxnSpPr>
          <p:spPr>
            <a:xfrm flipV="1">
              <a:off x="13120398" y="-593792"/>
              <a:ext cx="610059" cy="99926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Gerader Verbinder 470">
              <a:extLst>
                <a:ext uri="{FF2B5EF4-FFF2-40B4-BE49-F238E27FC236}">
                  <a16:creationId xmlns:a16="http://schemas.microsoft.com/office/drawing/2014/main" id="{B04AB93B-D012-48A7-814D-E6BEF7DD1FF1}"/>
                </a:ext>
              </a:extLst>
            </p:cNvPr>
            <p:cNvCxnSpPr>
              <a:cxnSpLocks/>
              <a:stCxn id="431" idx="3"/>
              <a:endCxn id="452" idx="1"/>
            </p:cNvCxnSpPr>
            <p:nvPr/>
          </p:nvCxnSpPr>
          <p:spPr>
            <a:xfrm flipV="1">
              <a:off x="13120398" y="150732"/>
              <a:ext cx="610059" cy="2547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Gerader Verbinder 474">
              <a:extLst>
                <a:ext uri="{FF2B5EF4-FFF2-40B4-BE49-F238E27FC236}">
                  <a16:creationId xmlns:a16="http://schemas.microsoft.com/office/drawing/2014/main" id="{623BD9BA-8F39-468A-9FBD-2CF80D2D5A5F}"/>
                </a:ext>
              </a:extLst>
            </p:cNvPr>
            <p:cNvCxnSpPr>
              <a:cxnSpLocks/>
              <a:stCxn id="433" idx="3"/>
              <a:endCxn id="453" idx="1"/>
            </p:cNvCxnSpPr>
            <p:nvPr/>
          </p:nvCxnSpPr>
          <p:spPr>
            <a:xfrm flipV="1">
              <a:off x="13120398" y="2202060"/>
              <a:ext cx="627598" cy="24536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Gerader Verbinder 477">
              <a:extLst>
                <a:ext uri="{FF2B5EF4-FFF2-40B4-BE49-F238E27FC236}">
                  <a16:creationId xmlns:a16="http://schemas.microsoft.com/office/drawing/2014/main" id="{9BD0249D-14E6-40B6-9F12-B819C7188EB3}"/>
                </a:ext>
              </a:extLst>
            </p:cNvPr>
            <p:cNvCxnSpPr>
              <a:cxnSpLocks/>
              <a:stCxn id="433" idx="3"/>
              <a:endCxn id="454" idx="1"/>
            </p:cNvCxnSpPr>
            <p:nvPr/>
          </p:nvCxnSpPr>
          <p:spPr>
            <a:xfrm>
              <a:off x="13120398" y="2447422"/>
              <a:ext cx="615008" cy="44046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r Verbinder 480">
              <a:extLst>
                <a:ext uri="{FF2B5EF4-FFF2-40B4-BE49-F238E27FC236}">
                  <a16:creationId xmlns:a16="http://schemas.microsoft.com/office/drawing/2014/main" id="{63F2DFB7-2523-449D-912B-0AABE84682D3}"/>
                </a:ext>
              </a:extLst>
            </p:cNvPr>
            <p:cNvCxnSpPr>
              <a:cxnSpLocks/>
              <a:stCxn id="434" idx="3"/>
              <a:endCxn id="455" idx="1"/>
            </p:cNvCxnSpPr>
            <p:nvPr/>
          </p:nvCxnSpPr>
          <p:spPr>
            <a:xfrm flipV="1">
              <a:off x="13485699" y="3588607"/>
              <a:ext cx="262297" cy="4515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Gerader Verbinder 483">
              <a:extLst>
                <a:ext uri="{FF2B5EF4-FFF2-40B4-BE49-F238E27FC236}">
                  <a16:creationId xmlns:a16="http://schemas.microsoft.com/office/drawing/2014/main" id="{68DF57EA-38BC-468B-912F-44428038CA7D}"/>
                </a:ext>
              </a:extLst>
            </p:cNvPr>
            <p:cNvCxnSpPr>
              <a:cxnSpLocks/>
              <a:stCxn id="434" idx="3"/>
              <a:endCxn id="456" idx="1"/>
            </p:cNvCxnSpPr>
            <p:nvPr/>
          </p:nvCxnSpPr>
          <p:spPr>
            <a:xfrm>
              <a:off x="13485699" y="3633763"/>
              <a:ext cx="262297" cy="63659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62B7F13B-5FDB-48C3-9C8C-0685F215FEC9}"/>
                </a:ext>
              </a:extLst>
            </p:cNvPr>
            <p:cNvSpPr/>
            <p:nvPr/>
          </p:nvSpPr>
          <p:spPr>
            <a:xfrm>
              <a:off x="11347284" y="1026328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classes.php</a:t>
              </a:r>
              <a:endParaRPr lang="en-GB" sz="800" dirty="0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B47D2B03-21F9-4846-B839-5C2A2032FBBD}"/>
                </a:ext>
              </a:extLst>
            </p:cNvPr>
            <p:cNvSpPr/>
            <p:nvPr/>
          </p:nvSpPr>
          <p:spPr>
            <a:xfrm>
              <a:off x="13762433" y="570254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classes _style_dark.css</a:t>
              </a:r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E27BF02C-22F5-4A27-87C1-08D0D68F6D02}"/>
                </a:ext>
              </a:extLst>
            </p:cNvPr>
            <p:cNvSpPr/>
            <p:nvPr/>
          </p:nvSpPr>
          <p:spPr>
            <a:xfrm>
              <a:off x="13762433" y="1218424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classes _style_white.css</a:t>
              </a:r>
            </a:p>
          </p:txBody>
        </p:sp>
        <p:cxnSp>
          <p:nvCxnSpPr>
            <p:cNvPr id="506" name="Gerader Verbinder 505">
              <a:extLst>
                <a:ext uri="{FF2B5EF4-FFF2-40B4-BE49-F238E27FC236}">
                  <a16:creationId xmlns:a16="http://schemas.microsoft.com/office/drawing/2014/main" id="{FB151182-867C-40C7-A51D-1A452B789781}"/>
                </a:ext>
              </a:extLst>
            </p:cNvPr>
            <p:cNvCxnSpPr>
              <a:stCxn id="6" idx="3"/>
              <a:endCxn id="496" idx="1"/>
            </p:cNvCxnSpPr>
            <p:nvPr/>
          </p:nvCxnSpPr>
          <p:spPr>
            <a:xfrm flipV="1">
              <a:off x="4217575" y="1324138"/>
              <a:ext cx="7129709" cy="1671499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Gerader Verbinder 506">
              <a:extLst>
                <a:ext uri="{FF2B5EF4-FFF2-40B4-BE49-F238E27FC236}">
                  <a16:creationId xmlns:a16="http://schemas.microsoft.com/office/drawing/2014/main" id="{6FB71606-2FFA-48B8-8CFE-0BE579F1F4DC}"/>
                </a:ext>
              </a:extLst>
            </p:cNvPr>
            <p:cNvCxnSpPr>
              <a:cxnSpLocks/>
              <a:stCxn id="496" idx="3"/>
              <a:endCxn id="497" idx="1"/>
            </p:cNvCxnSpPr>
            <p:nvPr/>
          </p:nvCxnSpPr>
          <p:spPr>
            <a:xfrm flipV="1">
              <a:off x="13120398" y="868064"/>
              <a:ext cx="642035" cy="45607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Gerader Verbinder 509">
              <a:extLst>
                <a:ext uri="{FF2B5EF4-FFF2-40B4-BE49-F238E27FC236}">
                  <a16:creationId xmlns:a16="http://schemas.microsoft.com/office/drawing/2014/main" id="{A900ABF7-EA66-4736-85B2-9731289A3EF8}"/>
                </a:ext>
              </a:extLst>
            </p:cNvPr>
            <p:cNvCxnSpPr>
              <a:cxnSpLocks/>
              <a:stCxn id="496" idx="3"/>
              <a:endCxn id="498" idx="1"/>
            </p:cNvCxnSpPr>
            <p:nvPr/>
          </p:nvCxnSpPr>
          <p:spPr>
            <a:xfrm>
              <a:off x="13120398" y="1324138"/>
              <a:ext cx="642035" cy="19209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11CC33CD-3916-414B-9407-BA7696C0FD74}"/>
                </a:ext>
              </a:extLst>
            </p:cNvPr>
            <p:cNvSpPr/>
            <p:nvPr/>
          </p:nvSpPr>
          <p:spPr>
            <a:xfrm>
              <a:off x="5191196" y="873327"/>
              <a:ext cx="1452493" cy="595619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getUser.php</a:t>
              </a:r>
              <a:endParaRPr lang="en-GB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E8E66519-F2CD-4486-AEF3-7FCEEBF15EA9}"/>
                </a:ext>
              </a:extLst>
            </p:cNvPr>
            <p:cNvSpPr/>
            <p:nvPr/>
          </p:nvSpPr>
          <p:spPr>
            <a:xfrm>
              <a:off x="5321018" y="1721226"/>
              <a:ext cx="1182850" cy="595619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reset.php</a:t>
              </a:r>
              <a:endParaRPr lang="en-GB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337AA9A3-8D12-4452-82B1-D88AC47CD806}"/>
                </a:ext>
              </a:extLst>
            </p:cNvPr>
            <p:cNvSpPr txBox="1"/>
            <p:nvPr/>
          </p:nvSpPr>
          <p:spPr>
            <a:xfrm>
              <a:off x="2655605" y="965954"/>
              <a:ext cx="2523294" cy="41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Gets</a:t>
              </a:r>
              <a:r>
                <a:rPr lang="de-DE" sz="800" dirty="0"/>
                <a:t> </a:t>
              </a:r>
              <a:r>
                <a:rPr lang="de-DE" sz="800" dirty="0" err="1"/>
                <a:t>user</a:t>
              </a:r>
              <a:r>
                <a:rPr lang="de-DE" sz="800" dirty="0"/>
                <a:t> &amp; </a:t>
              </a:r>
              <a:r>
                <a:rPr lang="de-DE" sz="800" dirty="0" err="1"/>
                <a:t>sents</a:t>
              </a:r>
              <a:r>
                <a:rPr lang="de-DE" sz="800" dirty="0"/>
                <a:t> an email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28A261F0-38FE-4D63-B617-0220FD1E93E7}"/>
                </a:ext>
              </a:extLst>
            </p:cNvPr>
            <p:cNvSpPr txBox="1"/>
            <p:nvPr/>
          </p:nvSpPr>
          <p:spPr>
            <a:xfrm>
              <a:off x="2818213" y="1704148"/>
              <a:ext cx="2385580" cy="41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Looks </a:t>
              </a:r>
              <a:r>
                <a:rPr lang="de-DE" sz="800" dirty="0" err="1"/>
                <a:t>if</a:t>
              </a:r>
              <a:r>
                <a:rPr lang="de-DE" sz="800" dirty="0"/>
                <a:t> code </a:t>
              </a:r>
              <a:r>
                <a:rPr lang="de-DE" sz="800" dirty="0" err="1"/>
                <a:t>is</a:t>
              </a:r>
              <a:r>
                <a:rPr lang="de-DE" sz="800" dirty="0"/>
                <a:t> </a:t>
              </a:r>
              <a:r>
                <a:rPr lang="de-DE" sz="800" dirty="0" err="1"/>
                <a:t>the</a:t>
              </a:r>
              <a:r>
                <a:rPr lang="de-DE" sz="800" dirty="0"/>
                <a:t> same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8A4AA2A1-75A8-40AF-BD7C-48E05943DDA7}"/>
                </a:ext>
              </a:extLst>
            </p:cNvPr>
            <p:cNvSpPr txBox="1"/>
            <p:nvPr/>
          </p:nvSpPr>
          <p:spPr>
            <a:xfrm>
              <a:off x="1898088" y="2442339"/>
              <a:ext cx="3196215" cy="41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Reset</a:t>
              </a:r>
              <a:r>
                <a:rPr lang="de-DE" sz="800" dirty="0"/>
                <a:t> </a:t>
              </a:r>
              <a:r>
                <a:rPr lang="de-DE" sz="800" dirty="0" err="1"/>
                <a:t>the</a:t>
              </a:r>
              <a:r>
                <a:rPr lang="de-DE" sz="800" dirty="0"/>
                <a:t> </a:t>
              </a:r>
              <a:r>
                <a:rPr lang="de-DE" sz="800" dirty="0" err="1"/>
                <a:t>password</a:t>
              </a:r>
              <a:r>
                <a:rPr lang="de-DE" sz="800" dirty="0"/>
                <a:t> </a:t>
              </a:r>
              <a:r>
                <a:rPr lang="de-DE" sz="800" dirty="0" err="1"/>
                <a:t>to</a:t>
              </a:r>
              <a:r>
                <a:rPr lang="de-DE" sz="800" dirty="0"/>
                <a:t> a </a:t>
              </a:r>
              <a:r>
                <a:rPr lang="de-DE" sz="800" dirty="0" err="1"/>
                <a:t>new</a:t>
              </a:r>
              <a:r>
                <a:rPr lang="de-DE" sz="800" dirty="0"/>
                <a:t> </a:t>
              </a:r>
              <a:r>
                <a:rPr lang="de-DE" sz="800" dirty="0" err="1"/>
                <a:t>value</a:t>
              </a:r>
              <a:endParaRPr lang="de-DE" sz="800" dirty="0"/>
            </a:p>
          </p:txBody>
        </p:sp>
        <p:cxnSp>
          <p:nvCxnSpPr>
            <p:cNvPr id="420" name="Gerader Verbinder 419">
              <a:extLst>
                <a:ext uri="{FF2B5EF4-FFF2-40B4-BE49-F238E27FC236}">
                  <a16:creationId xmlns:a16="http://schemas.microsoft.com/office/drawing/2014/main" id="{535C255B-59AF-4599-B743-575DDFE73276}"/>
                </a:ext>
              </a:extLst>
            </p:cNvPr>
            <p:cNvCxnSpPr>
              <a:cxnSpLocks/>
              <a:stCxn id="36" idx="2"/>
              <a:endCxn id="243" idx="0"/>
            </p:cNvCxnSpPr>
            <p:nvPr/>
          </p:nvCxnSpPr>
          <p:spPr>
            <a:xfrm>
              <a:off x="5912444" y="476240"/>
              <a:ext cx="5000" cy="397087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7E4A6CD3-0B23-4112-8627-E06BEC537D76}"/>
                </a:ext>
              </a:extLst>
            </p:cNvPr>
            <p:cNvCxnSpPr>
              <a:cxnSpLocks/>
              <a:stCxn id="243" idx="2"/>
              <a:endCxn id="246" idx="0"/>
            </p:cNvCxnSpPr>
            <p:nvPr/>
          </p:nvCxnSpPr>
          <p:spPr>
            <a:xfrm flipH="1">
              <a:off x="5912444" y="1468946"/>
              <a:ext cx="5000" cy="252280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0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B1A6107-554F-456F-B9EC-0013DE9941D1}"/>
              </a:ext>
            </a:extLst>
          </p:cNvPr>
          <p:cNvSpPr txBox="1"/>
          <p:nvPr/>
        </p:nvSpPr>
        <p:spPr>
          <a:xfrm>
            <a:off x="0" y="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ER-Modell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F1C06A-6DFC-4995-9AB3-D0149E721585}"/>
              </a:ext>
            </a:extLst>
          </p:cNvPr>
          <p:cNvSpPr/>
          <p:nvPr/>
        </p:nvSpPr>
        <p:spPr>
          <a:xfrm>
            <a:off x="1877152" y="3644645"/>
            <a:ext cx="748873" cy="274587"/>
          </a:xfrm>
          <a:prstGeom prst="rect">
            <a:avLst/>
          </a:prstGeom>
          <a:solidFill>
            <a:srgbClr val="E33546"/>
          </a:solidFill>
          <a:ln>
            <a:solidFill>
              <a:srgbClr val="EE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user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8F767F-CCE4-4A90-ABD8-89794D25FE93}"/>
              </a:ext>
            </a:extLst>
          </p:cNvPr>
          <p:cNvSpPr/>
          <p:nvPr/>
        </p:nvSpPr>
        <p:spPr>
          <a:xfrm>
            <a:off x="4022253" y="4398873"/>
            <a:ext cx="748873" cy="274587"/>
          </a:xfrm>
          <a:prstGeom prst="rect">
            <a:avLst/>
          </a:prstGeom>
          <a:solidFill>
            <a:srgbClr val="9B0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teacher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524DDC-A19E-4D4D-B93D-6848310C8019}"/>
              </a:ext>
            </a:extLst>
          </p:cNvPr>
          <p:cNvSpPr/>
          <p:nvPr/>
        </p:nvSpPr>
        <p:spPr>
          <a:xfrm>
            <a:off x="4022253" y="2945697"/>
            <a:ext cx="748873" cy="274587"/>
          </a:xfrm>
          <a:prstGeom prst="rect">
            <a:avLst/>
          </a:prstGeom>
          <a:solidFill>
            <a:srgbClr val="9B0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admin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ED85C-4EDE-448C-B644-C60CF39ED89E}"/>
              </a:ext>
            </a:extLst>
          </p:cNvPr>
          <p:cNvSpPr/>
          <p:nvPr/>
        </p:nvSpPr>
        <p:spPr>
          <a:xfrm>
            <a:off x="4022253" y="3644645"/>
            <a:ext cx="748873" cy="274587"/>
          </a:xfrm>
          <a:prstGeom prst="rect">
            <a:avLst/>
          </a:prstGeom>
          <a:solidFill>
            <a:srgbClr val="9B0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student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12772-65C8-4CA9-8C61-C77071289607}"/>
              </a:ext>
            </a:extLst>
          </p:cNvPr>
          <p:cNvSpPr/>
          <p:nvPr/>
        </p:nvSpPr>
        <p:spPr>
          <a:xfrm>
            <a:off x="6408173" y="3519832"/>
            <a:ext cx="748873" cy="274587"/>
          </a:xfrm>
          <a:prstGeom prst="rect">
            <a:avLst/>
          </a:prstGeom>
          <a:solidFill>
            <a:srgbClr val="072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class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599C8013-F31F-42D3-B3F1-EF22759074CF}"/>
              </a:ext>
            </a:extLst>
          </p:cNvPr>
          <p:cNvSpPr/>
          <p:nvPr/>
        </p:nvSpPr>
        <p:spPr>
          <a:xfrm>
            <a:off x="3042025" y="3567438"/>
            <a:ext cx="861358" cy="424361"/>
          </a:xfrm>
          <a:prstGeom prst="diamond">
            <a:avLst/>
          </a:prstGeom>
          <a:solidFill>
            <a:srgbClr val="F098A5"/>
          </a:solidFill>
          <a:ln>
            <a:solidFill>
              <a:srgbClr val="C8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Is_A</a:t>
            </a:r>
            <a:endParaRPr lang="en-GB" sz="1050" dirty="0"/>
          </a:p>
        </p:txBody>
      </p:sp>
      <p:sp>
        <p:nvSpPr>
          <p:cNvPr id="12" name="Raute 11">
            <a:extLst>
              <a:ext uri="{FF2B5EF4-FFF2-40B4-BE49-F238E27FC236}">
                <a16:creationId xmlns:a16="http://schemas.microsoft.com/office/drawing/2014/main" id="{55561BE3-278C-4C79-A7B3-A053A8C33B32}"/>
              </a:ext>
            </a:extLst>
          </p:cNvPr>
          <p:cNvSpPr/>
          <p:nvPr/>
        </p:nvSpPr>
        <p:spPr>
          <a:xfrm>
            <a:off x="5079944" y="3179590"/>
            <a:ext cx="1122938" cy="42436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take</a:t>
            </a: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F7D5039B-F542-4A04-A030-E348978ADF0C}"/>
              </a:ext>
            </a:extLst>
          </p:cNvPr>
          <p:cNvSpPr/>
          <p:nvPr/>
        </p:nvSpPr>
        <p:spPr>
          <a:xfrm>
            <a:off x="4865469" y="3809579"/>
            <a:ext cx="1551888" cy="42436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represents</a:t>
            </a:r>
          </a:p>
        </p:txBody>
      </p:sp>
      <p:sp>
        <p:nvSpPr>
          <p:cNvPr id="14" name="Raute 13">
            <a:extLst>
              <a:ext uri="{FF2B5EF4-FFF2-40B4-BE49-F238E27FC236}">
                <a16:creationId xmlns:a16="http://schemas.microsoft.com/office/drawing/2014/main" id="{4074688C-51DB-4C7B-A094-7BD7F82F3D64}"/>
              </a:ext>
            </a:extLst>
          </p:cNvPr>
          <p:cNvSpPr/>
          <p:nvPr/>
        </p:nvSpPr>
        <p:spPr>
          <a:xfrm>
            <a:off x="6265163" y="4306508"/>
            <a:ext cx="1047806" cy="46153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/>
              <a:t>teaches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C85601B-D569-4172-938F-75E16810D3F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771126" y="4536167"/>
            <a:ext cx="1494037" cy="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6">
            <a:extLst>
              <a:ext uri="{FF2B5EF4-FFF2-40B4-BE49-F238E27FC236}">
                <a16:creationId xmlns:a16="http://schemas.microsoft.com/office/drawing/2014/main" id="{25A59ADA-85AF-43A2-AEFA-B02D05BC2D2D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782610" y="3794419"/>
            <a:ext cx="6457" cy="51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8">
            <a:extLst>
              <a:ext uri="{FF2B5EF4-FFF2-40B4-BE49-F238E27FC236}">
                <a16:creationId xmlns:a16="http://schemas.microsoft.com/office/drawing/2014/main" id="{6E91DA89-B0F2-48CD-93FF-5DF509EC0AE2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771126" y="3781939"/>
            <a:ext cx="94343" cy="2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21">
            <a:extLst>
              <a:ext uri="{FF2B5EF4-FFF2-40B4-BE49-F238E27FC236}">
                <a16:creationId xmlns:a16="http://schemas.microsoft.com/office/drawing/2014/main" id="{A9BADF41-8746-4755-A660-8C89A0D6B1AE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771126" y="3391771"/>
            <a:ext cx="308818" cy="39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24">
            <a:extLst>
              <a:ext uri="{FF2B5EF4-FFF2-40B4-BE49-F238E27FC236}">
                <a16:creationId xmlns:a16="http://schemas.microsoft.com/office/drawing/2014/main" id="{893B2B93-357E-43F6-8B5E-2C091EE41EA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6202882" y="3391771"/>
            <a:ext cx="205291" cy="26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26">
            <a:extLst>
              <a:ext uri="{FF2B5EF4-FFF2-40B4-BE49-F238E27FC236}">
                <a16:creationId xmlns:a16="http://schemas.microsoft.com/office/drawing/2014/main" id="{F4BCB205-3952-4C1E-8BFA-D839FD64E8C4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H="1" flipV="1">
            <a:off x="6408173" y="3657126"/>
            <a:ext cx="9184" cy="364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8">
            <a:extLst>
              <a:ext uri="{FF2B5EF4-FFF2-40B4-BE49-F238E27FC236}">
                <a16:creationId xmlns:a16="http://schemas.microsoft.com/office/drawing/2014/main" id="{92915D86-6CF3-469F-86A1-A9ACAD225569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3472704" y="3991799"/>
            <a:ext cx="549549" cy="54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027">
            <a:extLst>
              <a:ext uri="{FF2B5EF4-FFF2-40B4-BE49-F238E27FC236}">
                <a16:creationId xmlns:a16="http://schemas.microsoft.com/office/drawing/2014/main" id="{3D3469AC-A1F7-44DA-89E2-80DFF033ED8C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903383" y="3779619"/>
            <a:ext cx="118870" cy="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029">
            <a:extLst>
              <a:ext uri="{FF2B5EF4-FFF2-40B4-BE49-F238E27FC236}">
                <a16:creationId xmlns:a16="http://schemas.microsoft.com/office/drawing/2014/main" id="{695A2663-9481-49A1-A3FB-6792BA20E2D8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flipV="1">
            <a:off x="3472704" y="3082991"/>
            <a:ext cx="549549" cy="48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031">
            <a:extLst>
              <a:ext uri="{FF2B5EF4-FFF2-40B4-BE49-F238E27FC236}">
                <a16:creationId xmlns:a16="http://schemas.microsoft.com/office/drawing/2014/main" id="{EA7FBD50-A58C-428B-BB38-014C99B7CB6E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2626025" y="3779619"/>
            <a:ext cx="416000" cy="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C49C530-1768-4395-889E-9BCE646617B5}"/>
              </a:ext>
            </a:extLst>
          </p:cNvPr>
          <p:cNvSpPr/>
          <p:nvPr/>
        </p:nvSpPr>
        <p:spPr>
          <a:xfrm>
            <a:off x="5641413" y="2640690"/>
            <a:ext cx="599098" cy="349474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/>
              <a:t>KID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D6CF4A6-D011-416A-B1A0-172C9DA814C8}"/>
              </a:ext>
            </a:extLst>
          </p:cNvPr>
          <p:cNvSpPr/>
          <p:nvPr/>
        </p:nvSpPr>
        <p:spPr>
          <a:xfrm>
            <a:off x="2648133" y="2912282"/>
            <a:ext cx="599098" cy="349474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/>
              <a:t>UID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8814A05-B5AD-48DE-BFAD-B9A6316BC81C}"/>
              </a:ext>
            </a:extLst>
          </p:cNvPr>
          <p:cNvSpPr/>
          <p:nvPr/>
        </p:nvSpPr>
        <p:spPr>
          <a:xfrm>
            <a:off x="1897169" y="4192068"/>
            <a:ext cx="728857" cy="287068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login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A36BFFE-F303-44A3-9E10-FD4B63931802}"/>
              </a:ext>
            </a:extLst>
          </p:cNvPr>
          <p:cNvSpPr/>
          <p:nvPr/>
        </p:nvSpPr>
        <p:spPr>
          <a:xfrm>
            <a:off x="2403642" y="4622579"/>
            <a:ext cx="1096069" cy="411879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password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3FB1AC1-BE9C-4132-ABE3-56EED863AD1A}"/>
              </a:ext>
            </a:extLst>
          </p:cNvPr>
          <p:cNvSpPr/>
          <p:nvPr/>
        </p:nvSpPr>
        <p:spPr>
          <a:xfrm>
            <a:off x="1113033" y="4622579"/>
            <a:ext cx="1181994" cy="411879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username</a:t>
            </a:r>
          </a:p>
        </p:txBody>
      </p:sp>
      <p:cxnSp>
        <p:nvCxnSpPr>
          <p:cNvPr id="30" name="Gerade Verbindung 1036">
            <a:extLst>
              <a:ext uri="{FF2B5EF4-FFF2-40B4-BE49-F238E27FC236}">
                <a16:creationId xmlns:a16="http://schemas.microsoft.com/office/drawing/2014/main" id="{944C4D2F-F52C-4D4E-9E3D-867467D81E4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1704030" y="4437095"/>
            <a:ext cx="299877" cy="18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1038">
            <a:extLst>
              <a:ext uri="{FF2B5EF4-FFF2-40B4-BE49-F238E27FC236}">
                <a16:creationId xmlns:a16="http://schemas.microsoft.com/office/drawing/2014/main" id="{C15468A9-D327-4463-88BB-A649F64CCCC9}"/>
              </a:ext>
            </a:extLst>
          </p:cNvPr>
          <p:cNvCxnSpPr>
            <a:cxnSpLocks/>
            <a:stCxn id="28" idx="0"/>
            <a:endCxn id="27" idx="5"/>
          </p:cNvCxnSpPr>
          <p:nvPr/>
        </p:nvCxnSpPr>
        <p:spPr>
          <a:xfrm flipH="1" flipV="1">
            <a:off x="2519287" y="4437095"/>
            <a:ext cx="432389" cy="18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1040">
            <a:extLst>
              <a:ext uri="{FF2B5EF4-FFF2-40B4-BE49-F238E27FC236}">
                <a16:creationId xmlns:a16="http://schemas.microsoft.com/office/drawing/2014/main" id="{64177E30-9339-4AB7-9E71-CA5200AE1E09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2251589" y="3919232"/>
            <a:ext cx="10008" cy="27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1042">
            <a:extLst>
              <a:ext uri="{FF2B5EF4-FFF2-40B4-BE49-F238E27FC236}">
                <a16:creationId xmlns:a16="http://schemas.microsoft.com/office/drawing/2014/main" id="{1C96C3FA-F814-441D-BE88-746C053EBE73}"/>
              </a:ext>
            </a:extLst>
          </p:cNvPr>
          <p:cNvCxnSpPr>
            <a:stCxn id="6" idx="0"/>
            <a:endCxn id="26" idx="4"/>
          </p:cNvCxnSpPr>
          <p:nvPr/>
        </p:nvCxnSpPr>
        <p:spPr>
          <a:xfrm flipV="1">
            <a:off x="2251589" y="3261756"/>
            <a:ext cx="696093" cy="38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F6019B8-9517-4A1C-A263-B759D82FAE31}"/>
              </a:ext>
            </a:extLst>
          </p:cNvPr>
          <p:cNvSpPr/>
          <p:nvPr/>
        </p:nvSpPr>
        <p:spPr>
          <a:xfrm>
            <a:off x="4006963" y="5087798"/>
            <a:ext cx="774207" cy="332183"/>
          </a:xfrm>
          <a:prstGeom prst="ellipse">
            <a:avLst/>
          </a:prstGeom>
          <a:solidFill>
            <a:srgbClr val="B66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token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E1531F3-70C0-4FCF-BE48-F34DECE100B0}"/>
              </a:ext>
            </a:extLst>
          </p:cNvPr>
          <p:cNvSpPr/>
          <p:nvPr/>
        </p:nvSpPr>
        <p:spPr>
          <a:xfrm>
            <a:off x="7420758" y="2764251"/>
            <a:ext cx="1447821" cy="449324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lk</a:t>
            </a:r>
            <a:endParaRPr lang="en-GB" sz="1200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280D4FA-E4E2-4ED3-8435-8A58115D5758}"/>
              </a:ext>
            </a:extLst>
          </p:cNvPr>
          <p:cNvSpPr/>
          <p:nvPr/>
        </p:nvSpPr>
        <p:spPr>
          <a:xfrm>
            <a:off x="8530521" y="5797738"/>
            <a:ext cx="1447821" cy="449324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timeslot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9267B3-D2CF-4476-BA94-E685FB140B1A}"/>
              </a:ext>
            </a:extLst>
          </p:cNvPr>
          <p:cNvSpPr/>
          <p:nvPr/>
        </p:nvSpPr>
        <p:spPr>
          <a:xfrm>
            <a:off x="9431591" y="4068148"/>
            <a:ext cx="1146245" cy="317942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date</a:t>
            </a:r>
          </a:p>
        </p:txBody>
      </p:sp>
      <p:cxnSp>
        <p:nvCxnSpPr>
          <p:cNvPr id="41" name="Gerade Verbindung 60">
            <a:extLst>
              <a:ext uri="{FF2B5EF4-FFF2-40B4-BE49-F238E27FC236}">
                <a16:creationId xmlns:a16="http://schemas.microsoft.com/office/drawing/2014/main" id="{1D66896D-E043-4901-B496-1AF38032ED95}"/>
              </a:ext>
            </a:extLst>
          </p:cNvPr>
          <p:cNvCxnSpPr>
            <a:cxnSpLocks/>
            <a:stCxn id="10" idx="3"/>
            <a:endCxn id="74" idx="1"/>
          </p:cNvCxnSpPr>
          <p:nvPr/>
        </p:nvCxnSpPr>
        <p:spPr>
          <a:xfrm>
            <a:off x="7157046" y="3657126"/>
            <a:ext cx="558902" cy="97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2">
            <a:extLst>
              <a:ext uri="{FF2B5EF4-FFF2-40B4-BE49-F238E27FC236}">
                <a16:creationId xmlns:a16="http://schemas.microsoft.com/office/drawing/2014/main" id="{43DA6AF6-A526-437F-B6F0-FE3890C8C9E5}"/>
              </a:ext>
            </a:extLst>
          </p:cNvPr>
          <p:cNvCxnSpPr>
            <a:cxnSpLocks/>
            <a:stCxn id="10" idx="0"/>
            <a:endCxn id="119" idx="2"/>
          </p:cNvCxnSpPr>
          <p:nvPr/>
        </p:nvCxnSpPr>
        <p:spPr>
          <a:xfrm flipV="1">
            <a:off x="6782610" y="2486711"/>
            <a:ext cx="929247" cy="103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4">
            <a:extLst>
              <a:ext uri="{FF2B5EF4-FFF2-40B4-BE49-F238E27FC236}">
                <a16:creationId xmlns:a16="http://schemas.microsoft.com/office/drawing/2014/main" id="{4EF57E4B-D8C3-4AC2-9696-C2345DAA17AB}"/>
              </a:ext>
            </a:extLst>
          </p:cNvPr>
          <p:cNvCxnSpPr>
            <a:cxnSpLocks/>
            <a:stCxn id="10" idx="3"/>
            <a:endCxn id="37" idx="3"/>
          </p:cNvCxnSpPr>
          <p:nvPr/>
        </p:nvCxnSpPr>
        <p:spPr>
          <a:xfrm flipV="1">
            <a:off x="7157046" y="3147773"/>
            <a:ext cx="475740" cy="50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6">
            <a:extLst>
              <a:ext uri="{FF2B5EF4-FFF2-40B4-BE49-F238E27FC236}">
                <a16:creationId xmlns:a16="http://schemas.microsoft.com/office/drawing/2014/main" id="{C051FFED-D558-43B5-8666-B72C827EE45E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flipH="1">
            <a:off x="9254431" y="5547143"/>
            <a:ext cx="2423" cy="25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0">
            <a:extLst>
              <a:ext uri="{FF2B5EF4-FFF2-40B4-BE49-F238E27FC236}">
                <a16:creationId xmlns:a16="http://schemas.microsoft.com/office/drawing/2014/main" id="{0DBCAD10-6B2F-4D02-A37B-42CCC0E39C5A}"/>
              </a:ext>
            </a:extLst>
          </p:cNvPr>
          <p:cNvCxnSpPr>
            <a:cxnSpLocks/>
            <a:stCxn id="64" idx="2"/>
            <a:endCxn id="40" idx="0"/>
          </p:cNvCxnSpPr>
          <p:nvPr/>
        </p:nvCxnSpPr>
        <p:spPr>
          <a:xfrm>
            <a:off x="10004713" y="3819383"/>
            <a:ext cx="0" cy="2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3">
            <a:extLst>
              <a:ext uri="{FF2B5EF4-FFF2-40B4-BE49-F238E27FC236}">
                <a16:creationId xmlns:a16="http://schemas.microsoft.com/office/drawing/2014/main" id="{1F800A60-FC8C-4281-96C0-436D71D1AF22}"/>
              </a:ext>
            </a:extLst>
          </p:cNvPr>
          <p:cNvCxnSpPr>
            <a:cxnSpLocks/>
            <a:stCxn id="10" idx="0"/>
            <a:endCxn id="25" idx="5"/>
          </p:cNvCxnSpPr>
          <p:nvPr/>
        </p:nvCxnSpPr>
        <p:spPr>
          <a:xfrm flipH="1" flipV="1">
            <a:off x="6152775" y="2938985"/>
            <a:ext cx="629835" cy="58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7">
            <a:extLst>
              <a:ext uri="{FF2B5EF4-FFF2-40B4-BE49-F238E27FC236}">
                <a16:creationId xmlns:a16="http://schemas.microsoft.com/office/drawing/2014/main" id="{87822DC7-FD18-4B45-90C2-1D4028E49DF8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flipV="1">
            <a:off x="4394067" y="4673460"/>
            <a:ext cx="2623" cy="41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B71EFE4B-BD85-4820-86D2-294BD0AF60AC}"/>
              </a:ext>
            </a:extLst>
          </p:cNvPr>
          <p:cNvSpPr/>
          <p:nvPr/>
        </p:nvSpPr>
        <p:spPr>
          <a:xfrm>
            <a:off x="166344" y="3603950"/>
            <a:ext cx="1171986" cy="371858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nickname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A9189BE-3FE3-41F2-A9F1-106DDDC5BBAC}"/>
              </a:ext>
            </a:extLst>
          </p:cNvPr>
          <p:cNvSpPr/>
          <p:nvPr/>
        </p:nvSpPr>
        <p:spPr>
          <a:xfrm>
            <a:off x="858758" y="2996856"/>
            <a:ext cx="896553" cy="332183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email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3FB4286-CABE-445C-8E96-31CEF9153A81}"/>
              </a:ext>
            </a:extLst>
          </p:cNvPr>
          <p:cNvSpPr/>
          <p:nvPr/>
        </p:nvSpPr>
        <p:spPr>
          <a:xfrm>
            <a:off x="9630277" y="3544795"/>
            <a:ext cx="748873" cy="274587"/>
          </a:xfrm>
          <a:prstGeom prst="rect">
            <a:avLst/>
          </a:prstGeom>
          <a:solidFill>
            <a:srgbClr val="072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exam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AA59865-F877-4E67-AFE3-ECB1B814804D}"/>
              </a:ext>
            </a:extLst>
          </p:cNvPr>
          <p:cNvSpPr/>
          <p:nvPr/>
        </p:nvSpPr>
        <p:spPr>
          <a:xfrm>
            <a:off x="8707681" y="5272556"/>
            <a:ext cx="1098347" cy="274587"/>
          </a:xfrm>
          <a:prstGeom prst="rect">
            <a:avLst/>
          </a:prstGeom>
          <a:solidFill>
            <a:srgbClr val="072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appointment</a:t>
            </a:r>
          </a:p>
        </p:txBody>
      </p:sp>
      <p:sp>
        <p:nvSpPr>
          <p:cNvPr id="74" name="Raute 73">
            <a:extLst>
              <a:ext uri="{FF2B5EF4-FFF2-40B4-BE49-F238E27FC236}">
                <a16:creationId xmlns:a16="http://schemas.microsoft.com/office/drawing/2014/main" id="{EA498901-AADA-427E-93F1-546BBE02E5DA}"/>
              </a:ext>
            </a:extLst>
          </p:cNvPr>
          <p:cNvSpPr/>
          <p:nvPr/>
        </p:nvSpPr>
        <p:spPr>
          <a:xfrm>
            <a:off x="7715948" y="4405863"/>
            <a:ext cx="1538483" cy="46153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takesPlace</a:t>
            </a:r>
            <a:endParaRPr lang="en-GB" sz="1050" dirty="0"/>
          </a:p>
        </p:txBody>
      </p:sp>
      <p:sp>
        <p:nvSpPr>
          <p:cNvPr id="84" name="Raute 83">
            <a:extLst>
              <a:ext uri="{FF2B5EF4-FFF2-40B4-BE49-F238E27FC236}">
                <a16:creationId xmlns:a16="http://schemas.microsoft.com/office/drawing/2014/main" id="{382E3398-492F-406B-BDD0-FAF81E08328A}"/>
              </a:ext>
            </a:extLst>
          </p:cNvPr>
          <p:cNvSpPr/>
          <p:nvPr/>
        </p:nvSpPr>
        <p:spPr>
          <a:xfrm>
            <a:off x="7800045" y="3441475"/>
            <a:ext cx="1497746" cy="46153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70CBF37-1A13-4B93-A767-40332558A5F8}"/>
              </a:ext>
            </a:extLst>
          </p:cNvPr>
          <p:cNvCxnSpPr>
            <a:cxnSpLocks/>
            <a:stCxn id="74" idx="3"/>
            <a:endCxn id="65" idx="0"/>
          </p:cNvCxnSpPr>
          <p:nvPr/>
        </p:nvCxnSpPr>
        <p:spPr>
          <a:xfrm>
            <a:off x="9254431" y="4636629"/>
            <a:ext cx="2424" cy="635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BEDC9EE5-6301-4AA4-B763-5FDE758F37CB}"/>
              </a:ext>
            </a:extLst>
          </p:cNvPr>
          <p:cNvCxnSpPr>
            <a:stCxn id="10" idx="3"/>
            <a:endCxn id="84" idx="1"/>
          </p:cNvCxnSpPr>
          <p:nvPr/>
        </p:nvCxnSpPr>
        <p:spPr>
          <a:xfrm>
            <a:off x="7157046" y="3657126"/>
            <a:ext cx="642999" cy="1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091CC31-F304-40D7-BD18-97CCEEBBA1D0}"/>
              </a:ext>
            </a:extLst>
          </p:cNvPr>
          <p:cNvCxnSpPr>
            <a:stCxn id="84" idx="3"/>
            <a:endCxn id="64" idx="1"/>
          </p:cNvCxnSpPr>
          <p:nvPr/>
        </p:nvCxnSpPr>
        <p:spPr>
          <a:xfrm>
            <a:off x="9297791" y="3672241"/>
            <a:ext cx="332486" cy="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A628F48C-21B9-44C2-A10F-6002F785705D}"/>
              </a:ext>
            </a:extLst>
          </p:cNvPr>
          <p:cNvSpPr/>
          <p:nvPr/>
        </p:nvSpPr>
        <p:spPr>
          <a:xfrm>
            <a:off x="10096005" y="5231160"/>
            <a:ext cx="963661" cy="357377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day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CC3F3790-C045-4A41-864B-8C7770ED2B89}"/>
              </a:ext>
            </a:extLst>
          </p:cNvPr>
          <p:cNvCxnSpPr>
            <a:cxnSpLocks/>
            <a:stCxn id="65" idx="3"/>
            <a:endCxn id="102" idx="2"/>
          </p:cNvCxnSpPr>
          <p:nvPr/>
        </p:nvCxnSpPr>
        <p:spPr>
          <a:xfrm flipV="1">
            <a:off x="9806028" y="5409849"/>
            <a:ext cx="289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042">
            <a:extLst>
              <a:ext uri="{FF2B5EF4-FFF2-40B4-BE49-F238E27FC236}">
                <a16:creationId xmlns:a16="http://schemas.microsoft.com/office/drawing/2014/main" id="{EC079AB9-667B-4E03-84EC-BDB2D2647E7E}"/>
              </a:ext>
            </a:extLst>
          </p:cNvPr>
          <p:cNvCxnSpPr>
            <a:cxnSpLocks/>
            <a:stCxn id="6" idx="0"/>
            <a:endCxn id="63" idx="5"/>
          </p:cNvCxnSpPr>
          <p:nvPr/>
        </p:nvCxnSpPr>
        <p:spPr>
          <a:xfrm flipH="1" flipV="1">
            <a:off x="1624014" y="3280392"/>
            <a:ext cx="627575" cy="36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042">
            <a:extLst>
              <a:ext uri="{FF2B5EF4-FFF2-40B4-BE49-F238E27FC236}">
                <a16:creationId xmlns:a16="http://schemas.microsoft.com/office/drawing/2014/main" id="{A7FA1CB5-9B41-4E20-ABFA-F4FCDC4DE679}"/>
              </a:ext>
            </a:extLst>
          </p:cNvPr>
          <p:cNvCxnSpPr>
            <a:cxnSpLocks/>
            <a:stCxn id="6" idx="1"/>
            <a:endCxn id="62" idx="6"/>
          </p:cNvCxnSpPr>
          <p:nvPr/>
        </p:nvCxnSpPr>
        <p:spPr>
          <a:xfrm flipH="1">
            <a:off x="1338330" y="3781939"/>
            <a:ext cx="538822" cy="7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13C6AA6C-16F6-431F-B9F5-1DEEF52A5B5A}"/>
              </a:ext>
            </a:extLst>
          </p:cNvPr>
          <p:cNvSpPr/>
          <p:nvPr/>
        </p:nvSpPr>
        <p:spPr>
          <a:xfrm>
            <a:off x="9431591" y="2963001"/>
            <a:ext cx="1146245" cy="317942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topic</a:t>
            </a:r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993F23E-EABD-40B5-8774-91BEFFB0F7D2}"/>
              </a:ext>
            </a:extLst>
          </p:cNvPr>
          <p:cNvCxnSpPr>
            <a:stCxn id="64" idx="0"/>
            <a:endCxn id="120" idx="4"/>
          </p:cNvCxnSpPr>
          <p:nvPr/>
        </p:nvCxnSpPr>
        <p:spPr>
          <a:xfrm flipV="1">
            <a:off x="10004713" y="3280943"/>
            <a:ext cx="0" cy="2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46E07157-41D6-4537-B80B-F399A478107A}"/>
              </a:ext>
            </a:extLst>
          </p:cNvPr>
          <p:cNvSpPr/>
          <p:nvPr/>
        </p:nvSpPr>
        <p:spPr>
          <a:xfrm>
            <a:off x="5995921" y="2058467"/>
            <a:ext cx="1031134" cy="349474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token</a:t>
            </a:r>
          </a:p>
        </p:txBody>
      </p: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9BA10EFB-7CA1-4D29-A143-8A2F09A84EDF}"/>
              </a:ext>
            </a:extLst>
          </p:cNvPr>
          <p:cNvCxnSpPr>
            <a:stCxn id="10" idx="0"/>
            <a:endCxn id="128" idx="4"/>
          </p:cNvCxnSpPr>
          <p:nvPr/>
        </p:nvCxnSpPr>
        <p:spPr>
          <a:xfrm flipH="1" flipV="1">
            <a:off x="6511488" y="2407941"/>
            <a:ext cx="271122" cy="111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4897936C-B071-437C-B1EF-A8250F1F643C}"/>
              </a:ext>
            </a:extLst>
          </p:cNvPr>
          <p:cNvSpPr/>
          <p:nvPr/>
        </p:nvSpPr>
        <p:spPr>
          <a:xfrm>
            <a:off x="10577835" y="3443851"/>
            <a:ext cx="1447821" cy="449324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EID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051E9AF-B28D-4ADF-B7AB-07D40EE36EA1}"/>
              </a:ext>
            </a:extLst>
          </p:cNvPr>
          <p:cNvCxnSpPr>
            <a:stCxn id="64" idx="3"/>
            <a:endCxn id="61" idx="2"/>
          </p:cNvCxnSpPr>
          <p:nvPr/>
        </p:nvCxnSpPr>
        <p:spPr>
          <a:xfrm flipV="1">
            <a:off x="10379150" y="3668513"/>
            <a:ext cx="198685" cy="1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E1A832F8-5CB5-4173-9ABC-0836A0CD3615}"/>
              </a:ext>
            </a:extLst>
          </p:cNvPr>
          <p:cNvSpPr/>
          <p:nvPr/>
        </p:nvSpPr>
        <p:spPr>
          <a:xfrm>
            <a:off x="7268453" y="1335601"/>
            <a:ext cx="886805" cy="274587"/>
          </a:xfrm>
          <a:prstGeom prst="rect">
            <a:avLst/>
          </a:prstGeom>
          <a:solidFill>
            <a:srgbClr val="072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homework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036C6A-48A7-4885-BC47-54CC21805EC9}"/>
              </a:ext>
            </a:extLst>
          </p:cNvPr>
          <p:cNvSpPr/>
          <p:nvPr/>
        </p:nvSpPr>
        <p:spPr>
          <a:xfrm>
            <a:off x="6987944" y="394175"/>
            <a:ext cx="1447821" cy="449324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description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FB442776-8497-4911-BFC3-DFA251A61CFF}"/>
              </a:ext>
            </a:extLst>
          </p:cNvPr>
          <p:cNvSpPr/>
          <p:nvPr/>
        </p:nvSpPr>
        <p:spPr>
          <a:xfrm>
            <a:off x="7404560" y="5230770"/>
            <a:ext cx="1040769" cy="357767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AID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9242896-CF18-418F-9A9C-4D8DD87CB1CA}"/>
              </a:ext>
            </a:extLst>
          </p:cNvPr>
          <p:cNvSpPr/>
          <p:nvPr/>
        </p:nvSpPr>
        <p:spPr>
          <a:xfrm>
            <a:off x="8697419" y="1247741"/>
            <a:ext cx="1447821" cy="449324"/>
          </a:xfrm>
          <a:prstGeom prst="ellipse">
            <a:avLst/>
          </a:prstGeom>
          <a:solidFill>
            <a:srgbClr val="626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HID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406ACA8-3DFB-45BF-A41D-EB18A4C7D2C6}"/>
              </a:ext>
            </a:extLst>
          </p:cNvPr>
          <p:cNvCxnSpPr>
            <a:stCxn id="66" idx="0"/>
            <a:endCxn id="67" idx="4"/>
          </p:cNvCxnSpPr>
          <p:nvPr/>
        </p:nvCxnSpPr>
        <p:spPr>
          <a:xfrm flipH="1" flipV="1">
            <a:off x="7711855" y="843499"/>
            <a:ext cx="1" cy="49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83A877D-8BF4-42FE-8880-114F769A2494}"/>
              </a:ext>
            </a:extLst>
          </p:cNvPr>
          <p:cNvCxnSpPr>
            <a:stCxn id="66" idx="3"/>
            <a:endCxn id="69" idx="2"/>
          </p:cNvCxnSpPr>
          <p:nvPr/>
        </p:nvCxnSpPr>
        <p:spPr>
          <a:xfrm flipV="1">
            <a:off x="8155258" y="1472403"/>
            <a:ext cx="542161" cy="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F067219F-9159-48E1-AA01-C648B970AAEC}"/>
              </a:ext>
            </a:extLst>
          </p:cNvPr>
          <p:cNvSpPr/>
          <p:nvPr/>
        </p:nvSpPr>
        <p:spPr>
          <a:xfrm>
            <a:off x="1877151" y="1794847"/>
            <a:ext cx="748873" cy="274587"/>
          </a:xfrm>
          <a:prstGeom prst="rect">
            <a:avLst/>
          </a:prstGeom>
          <a:solidFill>
            <a:srgbClr val="E33546"/>
          </a:solidFill>
          <a:ln>
            <a:solidFill>
              <a:srgbClr val="EE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token</a:t>
            </a: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CAE112FC-7206-4CEB-9C98-1E8BEAC8EDF1}"/>
              </a:ext>
            </a:extLst>
          </p:cNvPr>
          <p:cNvSpPr/>
          <p:nvPr/>
        </p:nvSpPr>
        <p:spPr>
          <a:xfrm>
            <a:off x="1559526" y="2556754"/>
            <a:ext cx="1394133" cy="440102"/>
          </a:xfrm>
          <a:prstGeom prst="diamond">
            <a:avLst/>
          </a:prstGeom>
          <a:solidFill>
            <a:srgbClr val="F098A5"/>
          </a:solidFill>
          <a:ln>
            <a:solidFill>
              <a:srgbClr val="C8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isOnline</a:t>
            </a:r>
            <a:endParaRPr lang="en-GB" sz="1050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4C80-1474-4332-BB59-42EC780462C0}"/>
              </a:ext>
            </a:extLst>
          </p:cNvPr>
          <p:cNvCxnSpPr>
            <a:cxnSpLocks/>
            <a:stCxn id="6" idx="0"/>
            <a:endCxn id="72" idx="2"/>
          </p:cNvCxnSpPr>
          <p:nvPr/>
        </p:nvCxnSpPr>
        <p:spPr>
          <a:xfrm flipV="1">
            <a:off x="2251589" y="2996856"/>
            <a:ext cx="5004" cy="64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9C655AC0-89C2-416F-BC1B-247F882FA2F1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H="1" flipV="1">
            <a:off x="2251588" y="2069434"/>
            <a:ext cx="5005" cy="48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8C68C6E0-8588-4834-8005-E4669754C755}"/>
              </a:ext>
            </a:extLst>
          </p:cNvPr>
          <p:cNvSpPr/>
          <p:nvPr/>
        </p:nvSpPr>
        <p:spPr>
          <a:xfrm>
            <a:off x="1111512" y="1173640"/>
            <a:ext cx="992458" cy="332183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looksAt</a:t>
            </a:r>
            <a:endParaRPr lang="en-GB" sz="1200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3EB14041-4FD7-4533-8AE9-16B18683287B}"/>
              </a:ext>
            </a:extLst>
          </p:cNvPr>
          <p:cNvSpPr/>
          <p:nvPr/>
        </p:nvSpPr>
        <p:spPr>
          <a:xfrm>
            <a:off x="2629587" y="1182708"/>
            <a:ext cx="1120685" cy="332183"/>
          </a:xfrm>
          <a:prstGeom prst="ellipse">
            <a:avLst/>
          </a:prstGeom>
          <a:solidFill>
            <a:srgbClr val="FC6142"/>
          </a:solidFill>
          <a:ln>
            <a:solidFill>
              <a:srgbClr val="FC6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dateTime</a:t>
            </a:r>
            <a:endParaRPr lang="en-GB" sz="12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489BCC8-64AA-4CDA-AD5E-B0189AB544E7}"/>
              </a:ext>
            </a:extLst>
          </p:cNvPr>
          <p:cNvSpPr txBox="1"/>
          <p:nvPr/>
        </p:nvSpPr>
        <p:spPr>
          <a:xfrm>
            <a:off x="1980808" y="320722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941EFECB-9F21-413B-AB79-29DC707E6AC0}"/>
              </a:ext>
            </a:extLst>
          </p:cNvPr>
          <p:cNvSpPr txBox="1"/>
          <p:nvPr/>
        </p:nvSpPr>
        <p:spPr>
          <a:xfrm>
            <a:off x="2018989" y="2043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3068752-B391-40A4-BFC2-507B566A60A5}"/>
              </a:ext>
            </a:extLst>
          </p:cNvPr>
          <p:cNvCxnSpPr>
            <a:stCxn id="70" idx="0"/>
            <a:endCxn id="94" idx="3"/>
          </p:cNvCxnSpPr>
          <p:nvPr/>
        </p:nvCxnSpPr>
        <p:spPr>
          <a:xfrm flipV="1">
            <a:off x="2251588" y="1466244"/>
            <a:ext cx="542120" cy="32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226D8F93-C425-4751-B41E-7AAFC85AFED9}"/>
              </a:ext>
            </a:extLst>
          </p:cNvPr>
          <p:cNvCxnSpPr>
            <a:stCxn id="70" idx="0"/>
            <a:endCxn id="92" idx="5"/>
          </p:cNvCxnSpPr>
          <p:nvPr/>
        </p:nvCxnSpPr>
        <p:spPr>
          <a:xfrm flipH="1" flipV="1">
            <a:off x="1958628" y="1457176"/>
            <a:ext cx="292960" cy="33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523719C7-9823-4FA5-AAAB-A8C38D94BFDD}"/>
              </a:ext>
            </a:extLst>
          </p:cNvPr>
          <p:cNvSpPr txBox="1"/>
          <p:nvPr/>
        </p:nvSpPr>
        <p:spPr>
          <a:xfrm>
            <a:off x="2187351" y="3223451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kann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1841EBCC-9F24-48D7-8A32-8A4CC2DC67F2}"/>
              </a:ext>
            </a:extLst>
          </p:cNvPr>
          <p:cNvSpPr txBox="1"/>
          <p:nvPr/>
        </p:nvSpPr>
        <p:spPr>
          <a:xfrm>
            <a:off x="2220017" y="204032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muss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B27D85E0-24DD-4647-BDFC-ACD94ED73A22}"/>
              </a:ext>
            </a:extLst>
          </p:cNvPr>
          <p:cNvSpPr txBox="1"/>
          <p:nvPr/>
        </p:nvSpPr>
        <p:spPr>
          <a:xfrm>
            <a:off x="4879679" y="3119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3614590C-8453-4332-B3DA-F110655FED13}"/>
              </a:ext>
            </a:extLst>
          </p:cNvPr>
          <p:cNvSpPr txBox="1"/>
          <p:nvPr/>
        </p:nvSpPr>
        <p:spPr>
          <a:xfrm>
            <a:off x="4879378" y="3420501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kann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D1A2E4B6-5E79-4B64-9A68-902CBC0E40EF}"/>
              </a:ext>
            </a:extLst>
          </p:cNvPr>
          <p:cNvSpPr txBox="1"/>
          <p:nvPr/>
        </p:nvSpPr>
        <p:spPr>
          <a:xfrm>
            <a:off x="4803270" y="37018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31C3589-6FFC-48F9-833F-E63797AFB908}"/>
              </a:ext>
            </a:extLst>
          </p:cNvPr>
          <p:cNvSpPr txBox="1"/>
          <p:nvPr/>
        </p:nvSpPr>
        <p:spPr>
          <a:xfrm>
            <a:off x="4755410" y="4002571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kann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940807D-D9FB-4009-AC6B-1936835C9CF9}"/>
              </a:ext>
            </a:extLst>
          </p:cNvPr>
          <p:cNvSpPr txBox="1"/>
          <p:nvPr/>
        </p:nvSpPr>
        <p:spPr>
          <a:xfrm>
            <a:off x="6199025" y="373083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53B3C22-3B5D-464A-823C-A9DB74F9C80C}"/>
              </a:ext>
            </a:extLst>
          </p:cNvPr>
          <p:cNvSpPr txBox="1"/>
          <p:nvPr/>
        </p:nvSpPr>
        <p:spPr>
          <a:xfrm>
            <a:off x="6164859" y="4025322"/>
            <a:ext cx="539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kann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FD9B5627-266D-4CF0-9C9B-ECFB4D23147A}"/>
              </a:ext>
            </a:extLst>
          </p:cNvPr>
          <p:cNvSpPr txBox="1"/>
          <p:nvPr/>
        </p:nvSpPr>
        <p:spPr>
          <a:xfrm>
            <a:off x="6084910" y="311272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568D284-B298-4310-9992-2965A0D4CA5C}"/>
              </a:ext>
            </a:extLst>
          </p:cNvPr>
          <p:cNvSpPr txBox="1"/>
          <p:nvPr/>
        </p:nvSpPr>
        <p:spPr>
          <a:xfrm>
            <a:off x="5837651" y="3430122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kann</a:t>
            </a:r>
          </a:p>
        </p:txBody>
      </p:sp>
      <p:sp>
        <p:nvSpPr>
          <p:cNvPr id="119" name="Raute 118">
            <a:extLst>
              <a:ext uri="{FF2B5EF4-FFF2-40B4-BE49-F238E27FC236}">
                <a16:creationId xmlns:a16="http://schemas.microsoft.com/office/drawing/2014/main" id="{F7D0847B-F133-4109-98CB-0C30143B64BF}"/>
              </a:ext>
            </a:extLst>
          </p:cNvPr>
          <p:cNvSpPr/>
          <p:nvPr/>
        </p:nvSpPr>
        <p:spPr>
          <a:xfrm>
            <a:off x="7112656" y="2025179"/>
            <a:ext cx="1198401" cy="46153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2AD797A0-466E-4821-8DF4-72310CA4D213}"/>
              </a:ext>
            </a:extLst>
          </p:cNvPr>
          <p:cNvCxnSpPr>
            <a:cxnSpLocks/>
            <a:stCxn id="119" idx="0"/>
            <a:endCxn id="66" idx="2"/>
          </p:cNvCxnSpPr>
          <p:nvPr/>
        </p:nvCxnSpPr>
        <p:spPr>
          <a:xfrm flipH="1" flipV="1">
            <a:off x="7711856" y="1610188"/>
            <a:ext cx="1" cy="414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2F66CA31-4EFC-4940-8F7E-B1426AC79F3A}"/>
              </a:ext>
            </a:extLst>
          </p:cNvPr>
          <p:cNvCxnSpPr>
            <a:cxnSpLocks/>
            <a:stCxn id="68" idx="6"/>
            <a:endCxn id="65" idx="1"/>
          </p:cNvCxnSpPr>
          <p:nvPr/>
        </p:nvCxnSpPr>
        <p:spPr>
          <a:xfrm>
            <a:off x="8445329" y="5409654"/>
            <a:ext cx="262352" cy="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7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9204FA-0D6D-46D0-8B83-2B0D7A6A6026}"/>
              </a:ext>
            </a:extLst>
          </p:cNvPr>
          <p:cNvSpPr txBox="1"/>
          <p:nvPr/>
        </p:nvSpPr>
        <p:spPr>
          <a:xfrm>
            <a:off x="0" y="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login.php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78177B1-55A0-46FC-8310-72D1B82BC3D9}"/>
              </a:ext>
            </a:extLst>
          </p:cNvPr>
          <p:cNvGrpSpPr/>
          <p:nvPr/>
        </p:nvGrpSpPr>
        <p:grpSpPr>
          <a:xfrm>
            <a:off x="783407" y="536335"/>
            <a:ext cx="10625186" cy="5976667"/>
            <a:chOff x="783407" y="536335"/>
            <a:chExt cx="10625186" cy="597666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9407E90-BE71-48DB-8C23-110CCED06931}"/>
                </a:ext>
              </a:extLst>
            </p:cNvPr>
            <p:cNvSpPr/>
            <p:nvPr/>
          </p:nvSpPr>
          <p:spPr>
            <a:xfrm>
              <a:off x="783407" y="536335"/>
              <a:ext cx="10625186" cy="59766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01D4E66-86BA-4470-AF05-92DD8FF04F3D}"/>
                </a:ext>
              </a:extLst>
            </p:cNvPr>
            <p:cNvSpPr/>
            <p:nvPr/>
          </p:nvSpPr>
          <p:spPr>
            <a:xfrm>
              <a:off x="5287860" y="4134199"/>
              <a:ext cx="167780" cy="1677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4FA3333-71E3-4551-9DA7-451E1D224533}"/>
                </a:ext>
              </a:extLst>
            </p:cNvPr>
            <p:cNvSpPr/>
            <p:nvPr/>
          </p:nvSpPr>
          <p:spPr>
            <a:xfrm>
              <a:off x="10778581" y="6078244"/>
              <a:ext cx="508544" cy="23761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8C00DF9A-EB75-47A0-BCE7-A4A67C2717E7}"/>
                </a:ext>
              </a:extLst>
            </p:cNvPr>
            <p:cNvSpPr/>
            <p:nvPr/>
          </p:nvSpPr>
          <p:spPr>
            <a:xfrm>
              <a:off x="5069746" y="2701255"/>
              <a:ext cx="2052508" cy="3523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username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EBD95706-6354-4E6E-8A9E-E7291107579A}"/>
                </a:ext>
              </a:extLst>
            </p:cNvPr>
            <p:cNvSpPr/>
            <p:nvPr/>
          </p:nvSpPr>
          <p:spPr>
            <a:xfrm>
              <a:off x="5069746" y="3496112"/>
              <a:ext cx="2052508" cy="3523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password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3E4C0637-393B-41B2-88A0-CDC6F574BE1F}"/>
                </a:ext>
              </a:extLst>
            </p:cNvPr>
            <p:cNvSpPr/>
            <p:nvPr/>
          </p:nvSpPr>
          <p:spPr>
            <a:xfrm>
              <a:off x="5402510" y="4572560"/>
              <a:ext cx="1386980" cy="3523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enter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FA8235F-DCD6-4532-9D9B-7F764E1131FB}"/>
                </a:ext>
              </a:extLst>
            </p:cNvPr>
            <p:cNvSpPr txBox="1"/>
            <p:nvPr/>
          </p:nvSpPr>
          <p:spPr>
            <a:xfrm>
              <a:off x="5561901" y="4073560"/>
              <a:ext cx="1159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Stay recognised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6F13955-A1CF-4982-BCAD-32544E749DA4}"/>
                </a:ext>
              </a:extLst>
            </p:cNvPr>
            <p:cNvSpPr/>
            <p:nvPr/>
          </p:nvSpPr>
          <p:spPr>
            <a:xfrm>
              <a:off x="10778581" y="6078244"/>
              <a:ext cx="222792" cy="23761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E2DCD7F-594D-4EA5-B57D-2635BBFFE6D0}"/>
                </a:ext>
              </a:extLst>
            </p:cNvPr>
            <p:cNvSpPr txBox="1"/>
            <p:nvPr/>
          </p:nvSpPr>
          <p:spPr>
            <a:xfrm>
              <a:off x="5561901" y="6078244"/>
              <a:ext cx="1292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u="sng" dirty="0">
                  <a:solidFill>
                    <a:srgbClr val="5971F6"/>
                  </a:solidFill>
                </a:rPr>
                <a:t>Forgot password?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9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F5DBF4-B976-46D0-8F0E-B99E7A1C2CF6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329F84D-3E57-427E-A197-F6C107385B29}"/>
              </a:ext>
            </a:extLst>
          </p:cNvPr>
          <p:cNvSpPr/>
          <p:nvPr/>
        </p:nvSpPr>
        <p:spPr>
          <a:xfrm>
            <a:off x="3381374" y="3429000"/>
            <a:ext cx="4791076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phrase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736C2C3-BEF2-4440-A3B7-5EE11BCE0D08}"/>
              </a:ext>
            </a:extLst>
          </p:cNvPr>
          <p:cNvSpPr/>
          <p:nvPr/>
        </p:nvSpPr>
        <p:spPr>
          <a:xfrm>
            <a:off x="8172449" y="3428999"/>
            <a:ext cx="663641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-&gt;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FB38F83-4831-4590-81D0-65C71EB6B126}"/>
              </a:ext>
            </a:extLst>
          </p:cNvPr>
          <p:cNvSpPr/>
          <p:nvPr/>
        </p:nvSpPr>
        <p:spPr>
          <a:xfrm>
            <a:off x="10670362" y="644311"/>
            <a:ext cx="508544" cy="23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FCA98AD-9215-4D99-8177-EDC1AEBFDC47}"/>
              </a:ext>
            </a:extLst>
          </p:cNvPr>
          <p:cNvSpPr/>
          <p:nvPr/>
        </p:nvSpPr>
        <p:spPr>
          <a:xfrm>
            <a:off x="10940956" y="644311"/>
            <a:ext cx="222792" cy="237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B7A778-436B-4738-B0F6-A4D420B908E5}"/>
              </a:ext>
            </a:extLst>
          </p:cNvPr>
          <p:cNvSpPr/>
          <p:nvPr/>
        </p:nvSpPr>
        <p:spPr>
          <a:xfrm>
            <a:off x="15216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58F4FA6-1B60-4A11-B2E0-B869568233DE}"/>
              </a:ext>
            </a:extLst>
          </p:cNvPr>
          <p:cNvSpPr/>
          <p:nvPr/>
        </p:nvSpPr>
        <p:spPr>
          <a:xfrm>
            <a:off x="24360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F8CEEEC-C437-4173-8F62-8CDE963E4DBF}"/>
              </a:ext>
            </a:extLst>
          </p:cNvPr>
          <p:cNvSpPr/>
          <p:nvPr/>
        </p:nvSpPr>
        <p:spPr>
          <a:xfrm>
            <a:off x="780176" y="1174459"/>
            <a:ext cx="10628852" cy="0"/>
          </a:xfrm>
          <a:custGeom>
            <a:avLst/>
            <a:gdLst>
              <a:gd name="connsiteX0" fmla="*/ 0 w 10628852"/>
              <a:gd name="connsiteY0" fmla="*/ 0 h 0"/>
              <a:gd name="connsiteX1" fmla="*/ 10628852 w 106288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8852">
                <a:moveTo>
                  <a:pt x="0" y="0"/>
                </a:moveTo>
                <a:lnTo>
                  <a:pt x="1062885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03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EA5C4BE-A37F-4A11-A9AA-5E449F7D6C5A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938CA6E-D910-4BCA-85F8-9667C1F86E47}"/>
              </a:ext>
            </a:extLst>
          </p:cNvPr>
          <p:cNvSpPr/>
          <p:nvPr/>
        </p:nvSpPr>
        <p:spPr>
          <a:xfrm>
            <a:off x="3599488" y="593518"/>
            <a:ext cx="4791076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Kur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14502B6-2E0B-4BF7-9CCA-DBF21838FCE2}"/>
              </a:ext>
            </a:extLst>
          </p:cNvPr>
          <p:cNvSpPr/>
          <p:nvPr/>
        </p:nvSpPr>
        <p:spPr>
          <a:xfrm>
            <a:off x="8390563" y="593517"/>
            <a:ext cx="663641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-&gt;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F838F6-2A98-48DD-BD03-79176FF21286}"/>
              </a:ext>
            </a:extLst>
          </p:cNvPr>
          <p:cNvSpPr/>
          <p:nvPr/>
        </p:nvSpPr>
        <p:spPr>
          <a:xfrm>
            <a:off x="10670362" y="644311"/>
            <a:ext cx="508544" cy="23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6603158-34CB-4EE1-BD63-9A1B495B38A4}"/>
              </a:ext>
            </a:extLst>
          </p:cNvPr>
          <p:cNvSpPr/>
          <p:nvPr/>
        </p:nvSpPr>
        <p:spPr>
          <a:xfrm>
            <a:off x="10940956" y="644311"/>
            <a:ext cx="222792" cy="237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332547-3571-4038-8E80-5AA329942179}"/>
              </a:ext>
            </a:extLst>
          </p:cNvPr>
          <p:cNvSpPr/>
          <p:nvPr/>
        </p:nvSpPr>
        <p:spPr>
          <a:xfrm>
            <a:off x="15216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2C25C1-CF57-4AD8-A21C-89A4BBED210A}"/>
              </a:ext>
            </a:extLst>
          </p:cNvPr>
          <p:cNvSpPr/>
          <p:nvPr/>
        </p:nvSpPr>
        <p:spPr>
          <a:xfrm>
            <a:off x="24360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EEC325-66E0-4D25-933F-C15099A03A55}"/>
              </a:ext>
            </a:extLst>
          </p:cNvPr>
          <p:cNvSpPr/>
          <p:nvPr/>
        </p:nvSpPr>
        <p:spPr>
          <a:xfrm>
            <a:off x="780176" y="1174459"/>
            <a:ext cx="10628852" cy="0"/>
          </a:xfrm>
          <a:custGeom>
            <a:avLst/>
            <a:gdLst>
              <a:gd name="connsiteX0" fmla="*/ 0 w 10628852"/>
              <a:gd name="connsiteY0" fmla="*/ 0 h 0"/>
              <a:gd name="connsiteX1" fmla="*/ 10628852 w 106288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8852">
                <a:moveTo>
                  <a:pt x="0" y="0"/>
                </a:moveTo>
                <a:lnTo>
                  <a:pt x="1062885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A4A8BC-05A0-4A37-9F19-B867FB3D9E88}"/>
              </a:ext>
            </a:extLst>
          </p:cNvPr>
          <p:cNvSpPr txBox="1"/>
          <p:nvPr/>
        </p:nvSpPr>
        <p:spPr>
          <a:xfrm>
            <a:off x="4962794" y="17917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2011E0E-991F-400F-AFF8-F511EC92E475}"/>
              </a:ext>
            </a:extLst>
          </p:cNvPr>
          <p:cNvSpPr txBox="1"/>
          <p:nvPr/>
        </p:nvSpPr>
        <p:spPr>
          <a:xfrm>
            <a:off x="4962794" y="3236037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Table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5DFBE3-6636-42B4-9D78-2F0905915F69}"/>
              </a:ext>
            </a:extLst>
          </p:cNvPr>
          <p:cNvSpPr txBox="1"/>
          <p:nvPr/>
        </p:nvSpPr>
        <p:spPr>
          <a:xfrm>
            <a:off x="5416849" y="2153040"/>
            <a:ext cx="184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Kurt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Mustermann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BBE5413-08FF-4CCA-BD7B-FE2224E2CD68}"/>
              </a:ext>
            </a:extLst>
          </p:cNvPr>
          <p:cNvSpPr txBox="1"/>
          <p:nvPr/>
        </p:nvSpPr>
        <p:spPr>
          <a:xfrm>
            <a:off x="5416849" y="2609888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Mustermax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Kurt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309A19D-ED54-416A-B371-60574D1A505C}"/>
              </a:ext>
            </a:extLst>
          </p:cNvPr>
          <p:cNvSpPr/>
          <p:nvPr/>
        </p:nvSpPr>
        <p:spPr>
          <a:xfrm>
            <a:off x="5264034" y="2119357"/>
            <a:ext cx="0" cy="683663"/>
          </a:xfrm>
          <a:custGeom>
            <a:avLst/>
            <a:gdLst>
              <a:gd name="connsiteX0" fmla="*/ 0 w 0"/>
              <a:gd name="connsiteY0" fmla="*/ 0 h 683663"/>
              <a:gd name="connsiteX1" fmla="*/ 0 w 0"/>
              <a:gd name="connsiteY1" fmla="*/ 683663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83663">
                <a:moveTo>
                  <a:pt x="0" y="0"/>
                </a:moveTo>
                <a:lnTo>
                  <a:pt x="0" y="6836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1DB5ECF-E277-453F-BA05-82C093282007}"/>
              </a:ext>
            </a:extLst>
          </p:cNvPr>
          <p:cNvSpPr/>
          <p:nvPr/>
        </p:nvSpPr>
        <p:spPr>
          <a:xfrm>
            <a:off x="5267624" y="2798065"/>
            <a:ext cx="149225" cy="0"/>
          </a:xfrm>
          <a:custGeom>
            <a:avLst/>
            <a:gdLst>
              <a:gd name="connsiteX0" fmla="*/ 0 w 149225"/>
              <a:gd name="connsiteY0" fmla="*/ 0 h 0"/>
              <a:gd name="connsiteX1" fmla="*/ 149225 w 149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225">
                <a:moveTo>
                  <a:pt x="0" y="0"/>
                </a:moveTo>
                <a:lnTo>
                  <a:pt x="1492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469794EC-1944-4DA3-8A3F-D415E83EF415}"/>
              </a:ext>
            </a:extLst>
          </p:cNvPr>
          <p:cNvSpPr/>
          <p:nvPr/>
        </p:nvSpPr>
        <p:spPr>
          <a:xfrm>
            <a:off x="5264449" y="2337690"/>
            <a:ext cx="152400" cy="0"/>
          </a:xfrm>
          <a:custGeom>
            <a:avLst/>
            <a:gdLst>
              <a:gd name="connsiteX0" fmla="*/ 0 w 152400"/>
              <a:gd name="connsiteY0" fmla="*/ 0 h 0"/>
              <a:gd name="connsiteX1" fmla="*/ 152400 w 152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25E9DE3C-D223-43ED-B992-575EAA441C16}"/>
              </a:ext>
            </a:extLst>
          </p:cNvPr>
          <p:cNvSpPr/>
          <p:nvPr/>
        </p:nvSpPr>
        <p:spPr>
          <a:xfrm>
            <a:off x="5264034" y="3563596"/>
            <a:ext cx="0" cy="222191"/>
          </a:xfrm>
          <a:custGeom>
            <a:avLst/>
            <a:gdLst>
              <a:gd name="connsiteX0" fmla="*/ 0 w 0"/>
              <a:gd name="connsiteY0" fmla="*/ 0 h 222191"/>
              <a:gd name="connsiteX1" fmla="*/ 0 w 0"/>
              <a:gd name="connsiteY1" fmla="*/ 222191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2191">
                <a:moveTo>
                  <a:pt x="0" y="0"/>
                </a:moveTo>
                <a:lnTo>
                  <a:pt x="0" y="2221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B9085A1D-3B05-4732-93AE-EC151CE3CCEA}"/>
              </a:ext>
            </a:extLst>
          </p:cNvPr>
          <p:cNvSpPr/>
          <p:nvPr/>
        </p:nvSpPr>
        <p:spPr>
          <a:xfrm>
            <a:off x="5267326" y="3779837"/>
            <a:ext cx="130175" cy="0"/>
          </a:xfrm>
          <a:custGeom>
            <a:avLst/>
            <a:gdLst>
              <a:gd name="connsiteX0" fmla="*/ 0 w 130175"/>
              <a:gd name="connsiteY0" fmla="*/ 0 h 0"/>
              <a:gd name="connsiteX1" fmla="*/ 130175 w 130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175">
                <a:moveTo>
                  <a:pt x="0" y="0"/>
                </a:moveTo>
                <a:lnTo>
                  <a:pt x="13017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EE539B-A2CD-407E-9384-358FC3EFBB48}"/>
              </a:ext>
            </a:extLst>
          </p:cNvPr>
          <p:cNvSpPr txBox="1"/>
          <p:nvPr/>
        </p:nvSpPr>
        <p:spPr>
          <a:xfrm>
            <a:off x="5407324" y="3592434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Kurs</a:t>
            </a:r>
          </a:p>
        </p:txBody>
      </p:sp>
    </p:spTree>
    <p:extLst>
      <p:ext uri="{BB962C8B-B14F-4D97-AF65-F5344CB8AC3E}">
        <p14:creationId xmlns:p14="http://schemas.microsoft.com/office/powerpoint/2010/main" val="20763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EA5C4BE-A37F-4A11-A9AA-5E449F7D6C5A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938CA6E-D910-4BCA-85F8-9667C1F86E47}"/>
              </a:ext>
            </a:extLst>
          </p:cNvPr>
          <p:cNvSpPr/>
          <p:nvPr/>
        </p:nvSpPr>
        <p:spPr>
          <a:xfrm>
            <a:off x="3599488" y="593518"/>
            <a:ext cx="4791076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user: Kur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14502B6-2E0B-4BF7-9CCA-DBF21838FCE2}"/>
              </a:ext>
            </a:extLst>
          </p:cNvPr>
          <p:cNvSpPr/>
          <p:nvPr/>
        </p:nvSpPr>
        <p:spPr>
          <a:xfrm>
            <a:off x="8390563" y="593517"/>
            <a:ext cx="663641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-&gt;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F838F6-2A98-48DD-BD03-79176FF21286}"/>
              </a:ext>
            </a:extLst>
          </p:cNvPr>
          <p:cNvSpPr/>
          <p:nvPr/>
        </p:nvSpPr>
        <p:spPr>
          <a:xfrm>
            <a:off x="10670362" y="644311"/>
            <a:ext cx="508544" cy="23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6603158-34CB-4EE1-BD63-9A1B495B38A4}"/>
              </a:ext>
            </a:extLst>
          </p:cNvPr>
          <p:cNvSpPr/>
          <p:nvPr/>
        </p:nvSpPr>
        <p:spPr>
          <a:xfrm>
            <a:off x="10940956" y="644311"/>
            <a:ext cx="222792" cy="237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332547-3571-4038-8E80-5AA329942179}"/>
              </a:ext>
            </a:extLst>
          </p:cNvPr>
          <p:cNvSpPr/>
          <p:nvPr/>
        </p:nvSpPr>
        <p:spPr>
          <a:xfrm>
            <a:off x="15216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2C25C1-CF57-4AD8-A21C-89A4BBED210A}"/>
              </a:ext>
            </a:extLst>
          </p:cNvPr>
          <p:cNvSpPr/>
          <p:nvPr/>
        </p:nvSpPr>
        <p:spPr>
          <a:xfrm>
            <a:off x="24360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EEC325-66E0-4D25-933F-C15099A03A55}"/>
              </a:ext>
            </a:extLst>
          </p:cNvPr>
          <p:cNvSpPr/>
          <p:nvPr/>
        </p:nvSpPr>
        <p:spPr>
          <a:xfrm>
            <a:off x="780176" y="1174459"/>
            <a:ext cx="10628852" cy="0"/>
          </a:xfrm>
          <a:custGeom>
            <a:avLst/>
            <a:gdLst>
              <a:gd name="connsiteX0" fmla="*/ 0 w 10628852"/>
              <a:gd name="connsiteY0" fmla="*/ 0 h 0"/>
              <a:gd name="connsiteX1" fmla="*/ 10628852 w 106288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8852">
                <a:moveTo>
                  <a:pt x="0" y="0"/>
                </a:moveTo>
                <a:lnTo>
                  <a:pt x="1062885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A4A8BC-05A0-4A37-9F19-B867FB3D9E88}"/>
              </a:ext>
            </a:extLst>
          </p:cNvPr>
          <p:cNvSpPr txBox="1"/>
          <p:nvPr/>
        </p:nvSpPr>
        <p:spPr>
          <a:xfrm>
            <a:off x="4962794" y="17917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5DFBE3-6636-42B4-9D78-2F0905915F69}"/>
              </a:ext>
            </a:extLst>
          </p:cNvPr>
          <p:cNvSpPr txBox="1"/>
          <p:nvPr/>
        </p:nvSpPr>
        <p:spPr>
          <a:xfrm>
            <a:off x="5416849" y="2153040"/>
            <a:ext cx="184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Kurt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Mustermann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BBE5413-08FF-4CCA-BD7B-FE2224E2CD68}"/>
              </a:ext>
            </a:extLst>
          </p:cNvPr>
          <p:cNvSpPr txBox="1"/>
          <p:nvPr/>
        </p:nvSpPr>
        <p:spPr>
          <a:xfrm>
            <a:off x="5416849" y="2609888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Mustermax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Kurt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309A19D-ED54-416A-B371-60574D1A505C}"/>
              </a:ext>
            </a:extLst>
          </p:cNvPr>
          <p:cNvSpPr/>
          <p:nvPr/>
        </p:nvSpPr>
        <p:spPr>
          <a:xfrm>
            <a:off x="5264034" y="2119357"/>
            <a:ext cx="0" cy="683663"/>
          </a:xfrm>
          <a:custGeom>
            <a:avLst/>
            <a:gdLst>
              <a:gd name="connsiteX0" fmla="*/ 0 w 0"/>
              <a:gd name="connsiteY0" fmla="*/ 0 h 683663"/>
              <a:gd name="connsiteX1" fmla="*/ 0 w 0"/>
              <a:gd name="connsiteY1" fmla="*/ 683663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83663">
                <a:moveTo>
                  <a:pt x="0" y="0"/>
                </a:moveTo>
                <a:lnTo>
                  <a:pt x="0" y="6836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1DB5ECF-E277-453F-BA05-82C093282007}"/>
              </a:ext>
            </a:extLst>
          </p:cNvPr>
          <p:cNvSpPr/>
          <p:nvPr/>
        </p:nvSpPr>
        <p:spPr>
          <a:xfrm>
            <a:off x="5267624" y="2798065"/>
            <a:ext cx="149225" cy="0"/>
          </a:xfrm>
          <a:custGeom>
            <a:avLst/>
            <a:gdLst>
              <a:gd name="connsiteX0" fmla="*/ 0 w 149225"/>
              <a:gd name="connsiteY0" fmla="*/ 0 h 0"/>
              <a:gd name="connsiteX1" fmla="*/ 149225 w 149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225">
                <a:moveTo>
                  <a:pt x="0" y="0"/>
                </a:moveTo>
                <a:lnTo>
                  <a:pt x="1492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469794EC-1944-4DA3-8A3F-D415E83EF415}"/>
              </a:ext>
            </a:extLst>
          </p:cNvPr>
          <p:cNvSpPr/>
          <p:nvPr/>
        </p:nvSpPr>
        <p:spPr>
          <a:xfrm>
            <a:off x="5264449" y="2337690"/>
            <a:ext cx="152400" cy="0"/>
          </a:xfrm>
          <a:custGeom>
            <a:avLst/>
            <a:gdLst>
              <a:gd name="connsiteX0" fmla="*/ 0 w 152400"/>
              <a:gd name="connsiteY0" fmla="*/ 0 h 0"/>
              <a:gd name="connsiteX1" fmla="*/ 152400 w 152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76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D0985D8-A168-423C-A9AE-A894F58CC6D3}"/>
              </a:ext>
            </a:extLst>
          </p:cNvPr>
          <p:cNvGrpSpPr/>
          <p:nvPr/>
        </p:nvGrpSpPr>
        <p:grpSpPr>
          <a:xfrm>
            <a:off x="783407" y="536335"/>
            <a:ext cx="10635818" cy="6251362"/>
            <a:chOff x="783407" y="536335"/>
            <a:chExt cx="10635818" cy="625136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8EF14E1-F2C3-4650-90E5-47F92DF3B9E5}"/>
                </a:ext>
              </a:extLst>
            </p:cNvPr>
            <p:cNvSpPr/>
            <p:nvPr/>
          </p:nvSpPr>
          <p:spPr>
            <a:xfrm>
              <a:off x="783407" y="536335"/>
              <a:ext cx="10625186" cy="59766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AD18B6B-A060-45FF-82CB-A517C00439DB}"/>
                </a:ext>
              </a:extLst>
            </p:cNvPr>
            <p:cNvSpPr/>
            <p:nvPr/>
          </p:nvSpPr>
          <p:spPr>
            <a:xfrm>
              <a:off x="794040" y="543793"/>
              <a:ext cx="10614553" cy="81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7CEAE99-3FB7-4E1F-8551-FEEB3975ED79}"/>
                </a:ext>
              </a:extLst>
            </p:cNvPr>
            <p:cNvGrpSpPr/>
            <p:nvPr/>
          </p:nvGrpSpPr>
          <p:grpSpPr>
            <a:xfrm>
              <a:off x="953442" y="799438"/>
              <a:ext cx="573881" cy="300829"/>
              <a:chOff x="933450" y="628650"/>
              <a:chExt cx="641350" cy="300829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987D8A90-B19C-4B40-BFAD-7E97B8759811}"/>
                  </a:ext>
                </a:extLst>
              </p:cNvPr>
              <p:cNvSpPr/>
              <p:nvPr/>
            </p:nvSpPr>
            <p:spPr>
              <a:xfrm>
                <a:off x="933450" y="628650"/>
                <a:ext cx="641350" cy="730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BCE377D-6562-435F-9CF0-A324DB4E7FA8}"/>
                  </a:ext>
                </a:extLst>
              </p:cNvPr>
              <p:cNvSpPr/>
              <p:nvPr/>
            </p:nvSpPr>
            <p:spPr>
              <a:xfrm>
                <a:off x="933450" y="742552"/>
                <a:ext cx="641350" cy="730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2CB4BF39-8FF2-4D3B-8676-36CE1FF53793}"/>
                  </a:ext>
                </a:extLst>
              </p:cNvPr>
              <p:cNvSpPr/>
              <p:nvPr/>
            </p:nvSpPr>
            <p:spPr>
              <a:xfrm>
                <a:off x="933450" y="856454"/>
                <a:ext cx="641350" cy="730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514CCF-9431-4AE3-810E-51C3D6C7EA0F}"/>
                </a:ext>
              </a:extLst>
            </p:cNvPr>
            <p:cNvSpPr/>
            <p:nvPr/>
          </p:nvSpPr>
          <p:spPr>
            <a:xfrm>
              <a:off x="2643374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Montag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6416EDB-9051-4EC5-BD4C-0BBD476CD47E}"/>
                </a:ext>
              </a:extLst>
            </p:cNvPr>
            <p:cNvSpPr/>
            <p:nvPr/>
          </p:nvSpPr>
          <p:spPr>
            <a:xfrm>
              <a:off x="794040" y="1362168"/>
              <a:ext cx="10603920" cy="515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BA7FBC6-4119-44FE-99E0-C4851419CF89}"/>
                </a:ext>
              </a:extLst>
            </p:cNvPr>
            <p:cNvSpPr/>
            <p:nvPr/>
          </p:nvSpPr>
          <p:spPr>
            <a:xfrm>
              <a:off x="1240382" y="1362168"/>
              <a:ext cx="9760687" cy="51508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A0B6959-7270-4D87-92AE-28CCFC5A2F88}"/>
                </a:ext>
              </a:extLst>
            </p:cNvPr>
            <p:cNvSpPr/>
            <p:nvPr/>
          </p:nvSpPr>
          <p:spPr>
            <a:xfrm>
              <a:off x="11238558" y="546968"/>
              <a:ext cx="180667" cy="5956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64C2A81-38CC-4819-83AE-958679A9B237}"/>
                </a:ext>
              </a:extLst>
            </p:cNvPr>
            <p:cNvSpPr/>
            <p:nvPr/>
          </p:nvSpPr>
          <p:spPr>
            <a:xfrm>
              <a:off x="4209302" y="546968"/>
              <a:ext cx="1520456" cy="82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Dienstag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C46C038-19B5-42A1-88C2-3C392F4AF100}"/>
                </a:ext>
              </a:extLst>
            </p:cNvPr>
            <p:cNvSpPr/>
            <p:nvPr/>
          </p:nvSpPr>
          <p:spPr>
            <a:xfrm>
              <a:off x="5775230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Mittwoch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FE362E6-3FCD-4F54-BB68-8C78499EA2B2}"/>
                </a:ext>
              </a:extLst>
            </p:cNvPr>
            <p:cNvSpPr/>
            <p:nvPr/>
          </p:nvSpPr>
          <p:spPr>
            <a:xfrm>
              <a:off x="7341158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Donnerstag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52BCA5F-E430-4A93-A81E-C010B1CEFF29}"/>
                </a:ext>
              </a:extLst>
            </p:cNvPr>
            <p:cNvSpPr/>
            <p:nvPr/>
          </p:nvSpPr>
          <p:spPr>
            <a:xfrm>
              <a:off x="8907086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Freitag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843FD2E-EC56-456B-8020-7C95E316C770}"/>
                </a:ext>
              </a:extLst>
            </p:cNvPr>
            <p:cNvSpPr/>
            <p:nvPr/>
          </p:nvSpPr>
          <p:spPr>
            <a:xfrm>
              <a:off x="1240382" y="1358993"/>
              <a:ext cx="9760687" cy="17906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Frei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5757167-5F11-451F-90D0-963DE7F9E8BE}"/>
                </a:ext>
              </a:extLst>
            </p:cNvPr>
            <p:cNvSpPr/>
            <p:nvPr/>
          </p:nvSpPr>
          <p:spPr>
            <a:xfrm>
              <a:off x="1240382" y="3159591"/>
              <a:ext cx="9760687" cy="1790607"/>
            </a:xfrm>
            <a:prstGeom prst="rect">
              <a:avLst/>
            </a:prstGeom>
            <a:solidFill>
              <a:srgbClr val="FF000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Deutsch GK NI</a:t>
              </a:r>
              <a:endParaRPr lang="de-DE" b="1" dirty="0"/>
            </a:p>
            <a:p>
              <a:pPr algn="ctr"/>
              <a:r>
                <a:rPr lang="de-DE" dirty="0"/>
                <a:t>Hausaufgaben: AB</a:t>
              </a:r>
            </a:p>
            <a:p>
              <a:pPr algn="ctr"/>
              <a:r>
                <a:rPr lang="de-DE" dirty="0"/>
                <a:t>Klausur: x.y.21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DF498E5-654E-49A3-BDBE-238AD4A8B78B}"/>
                </a:ext>
              </a:extLst>
            </p:cNvPr>
            <p:cNvSpPr/>
            <p:nvPr/>
          </p:nvSpPr>
          <p:spPr>
            <a:xfrm>
              <a:off x="1240381" y="4960189"/>
              <a:ext cx="9760687" cy="1790607"/>
            </a:xfrm>
            <a:prstGeom prst="rect">
              <a:avLst/>
            </a:prstGeom>
            <a:solidFill>
              <a:srgbClr val="00B0F0">
                <a:alpha val="9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Mathe LK KO</a:t>
              </a:r>
              <a:endParaRPr lang="de-DE" b="1" dirty="0"/>
            </a:p>
            <a:p>
              <a:pPr algn="ctr"/>
              <a:r>
                <a:rPr lang="de-DE" dirty="0"/>
                <a:t>Hausaufgaben: /</a:t>
              </a:r>
            </a:p>
            <a:p>
              <a:pPr algn="ctr"/>
              <a:r>
                <a:rPr lang="de-DE" dirty="0"/>
                <a:t>Klausur: a.b.21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1A5026B-89C6-498C-AC09-2FB275EDDFD1}"/>
                </a:ext>
              </a:extLst>
            </p:cNvPr>
            <p:cNvSpPr/>
            <p:nvPr/>
          </p:nvSpPr>
          <p:spPr>
            <a:xfrm>
              <a:off x="794040" y="6532052"/>
              <a:ext cx="10625185" cy="255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6383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191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Kursplaner Technische Dokumentation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Frei</dc:creator>
  <cp:lastModifiedBy>Frei</cp:lastModifiedBy>
  <cp:revision>84</cp:revision>
  <dcterms:created xsi:type="dcterms:W3CDTF">2021-06-17T16:32:27Z</dcterms:created>
  <dcterms:modified xsi:type="dcterms:W3CDTF">2021-07-02T13:49:08Z</dcterms:modified>
</cp:coreProperties>
</file>