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EB37-46F1-4CD7-9C14-2656B6C7E8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7B8-8171-4AF9-BBBF-BD521DD89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EB37-46F1-4CD7-9C14-2656B6C7E8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7B8-8171-4AF9-BBBF-BD521DD89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EB37-46F1-4CD7-9C14-2656B6C7E8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7B8-8171-4AF9-BBBF-BD521DD89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7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EB37-46F1-4CD7-9C14-2656B6C7E8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7B8-8171-4AF9-BBBF-BD521DD89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9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EB37-46F1-4CD7-9C14-2656B6C7E8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7B8-8171-4AF9-BBBF-BD521DD89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5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EB37-46F1-4CD7-9C14-2656B6C7E8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7B8-8171-4AF9-BBBF-BD521DD89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3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EB37-46F1-4CD7-9C14-2656B6C7E8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7B8-8171-4AF9-BBBF-BD521DD89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EB37-46F1-4CD7-9C14-2656B6C7E8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7B8-8171-4AF9-BBBF-BD521DD89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9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EB37-46F1-4CD7-9C14-2656B6C7E8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7B8-8171-4AF9-BBBF-BD521DD89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EB37-46F1-4CD7-9C14-2656B6C7E8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7B8-8171-4AF9-BBBF-BD521DD89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EB37-46F1-4CD7-9C14-2656B6C7E8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7B8-8171-4AF9-BBBF-BD521DD89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1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3EB37-46F1-4CD7-9C14-2656B6C7E86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F7B8-8171-4AF9-BBBF-BD521DD89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Funciones alta, baja, cambios</a:t>
            </a:r>
            <a:br>
              <a:rPr lang="es-MX" dirty="0" smtClean="0"/>
            </a:br>
            <a:r>
              <a:rPr lang="es-MX" dirty="0" smtClean="0"/>
              <a:t>SQL – Visual Studio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analidia@itam.mx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605" y="0"/>
            <a:ext cx="10515600" cy="1325563"/>
          </a:xfrm>
        </p:spPr>
        <p:txBody>
          <a:bodyPr/>
          <a:lstStyle/>
          <a:p>
            <a:r>
              <a:rPr lang="es-MX" dirty="0" smtClean="0"/>
              <a:t>conexión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230605" y="1311443"/>
            <a:ext cx="117307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agregarConexion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cnn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= new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("Data Source=CC101-P;Initial Catalog=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regAlumno;User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ID=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sa;Password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sqladmin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"Data Source=113dac26AFV;Initial Catalog=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regAlumno;Persist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Security Info=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True;User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ID=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sa;Password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=SQLadmin18"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cnn.Open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MessageBox.Show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conectado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"no se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pudo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conectar"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7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4695" y="256840"/>
            <a:ext cx="10515600" cy="1325563"/>
          </a:xfrm>
        </p:spPr>
        <p:txBody>
          <a:bodyPr/>
          <a:lstStyle/>
          <a:p>
            <a:r>
              <a:rPr lang="es-MX" dirty="0" smtClean="0"/>
              <a:t>Llenar combo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132347" y="1834186"/>
            <a:ext cx="11658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llenarCombo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ComboBox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con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Conexion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.agregarConexion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"select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from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programa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,con);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cb.Items.Add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cb.SelectedIndex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= 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"no se pudo llenar el combo"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+ ex);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2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Agregar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326967" y="2003367"/>
            <a:ext cx="115380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agregarAlumno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Alumno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Conexion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.agregarConexion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"insert into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alumno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claveUnica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nombre,sexo,correo,semestre,idPrograma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 values('{0}', '{1}', '{2}', '{3}',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4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}, 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a.claveUnica,a.nombre,a.sexo,a.correo,a.semestre,a.programa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),con);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res=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cmd.ExecuteNonQuery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Eliminar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532015" y="1853738"/>
            <a:ext cx="114715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eliminaAlumno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claveUnica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Conexion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.agregarConexion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"delete from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alumno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where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claveUnica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claveUnica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con);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cmd.ExecuteNonQuery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Modificar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38200" y="2394064"/>
            <a:ext cx="10683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Alumno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Conexion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.agregarConexion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"update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alumno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set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correo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='{0}' where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claveUnica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= {1}"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a.correo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a.claveUnica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),con);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cmd.ExecuteNonQuery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381" y="0"/>
            <a:ext cx="10515600" cy="840220"/>
          </a:xfrm>
        </p:spPr>
        <p:txBody>
          <a:bodyPr/>
          <a:lstStyle/>
          <a:p>
            <a:r>
              <a:rPr lang="es-MX" dirty="0" err="1" smtClean="0"/>
              <a:t>BuscarAlumno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630381" y="671691"/>
            <a:ext cx="1131362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Alumno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buscarAlumno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Alumno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Alumno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Alumno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Conexion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.agregarConexion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"select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claveUnica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sexo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correo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semestre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idPrograma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from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alumno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where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like '%{0}%'"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con);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SqlDataReader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Alumno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a.claveUnica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dr.GetInt16(0);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a.nombre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a.sexo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a.correo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a.semestre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dr.GetInt16(4);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a.programa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dr.GetInt16(5);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6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Mandar llamar el método de buscar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598516" y="2036617"/>
            <a:ext cx="10989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RoutedEventArgs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Alumno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Alumno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dgDatos.ItemsSource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a.buscarAlumno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tbNombre.Text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464326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306E0D7F34A5F4F9820021D3770E7C4" ma:contentTypeVersion="" ma:contentTypeDescription="Crear nuevo documento." ma:contentTypeScope="" ma:versionID="d0d4f57479adb5222a067118fb844e77">
  <xsd:schema xmlns:xsd="http://www.w3.org/2001/XMLSchema" xmlns:xs="http://www.w3.org/2001/XMLSchema" xmlns:p="http://schemas.microsoft.com/office/2006/metadata/properties" xmlns:ns2="2C505262-19E8-4DBF-8534-19BD4981F7D2" targetNamespace="http://schemas.microsoft.com/office/2006/metadata/properties" ma:root="true" ma:fieldsID="de2125d2b31dd25aa6d164a89ea78854" ns2:_="">
    <xsd:import namespace="2C505262-19E8-4DBF-8534-19BD4981F7D2"/>
    <xsd:element name="properties">
      <xsd:complexType>
        <xsd:sequence>
          <xsd:element name="documentManagement">
            <xsd:complexType>
              <xsd:all>
                <xsd:element ref="ns2:Categor_x00ed_a" minOccurs="0"/>
                <xsd:element ref="ns2:Lista_x0020_de_x0020_Categor_x00ed_a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505262-19E8-4DBF-8534-19BD4981F7D2" elementFormDefault="qualified">
    <xsd:import namespace="http://schemas.microsoft.com/office/2006/documentManagement/types"/>
    <xsd:import namespace="http://schemas.microsoft.com/office/infopath/2007/PartnerControls"/>
    <xsd:element name="Categor_x00ed_a" ma:index="8" nillable="true" ma:displayName="Categoría" ma:internalName="Categor_x00ed_a">
      <xsd:simpleType>
        <xsd:restriction base="dms:Text">
          <xsd:maxLength value="255"/>
        </xsd:restriction>
      </xsd:simpleType>
    </xsd:element>
    <xsd:element name="Lista_x0020_de_x0020_Categor_x00ed_as" ma:index="9" nillable="true" ma:displayName="Lista de Categorías" ma:list="{2C505262-19E8-4DBF-8534-19BD4981F7D2}" ma:internalName="Lista_x0020_de_x0020_Categor_x00ed_as" ma:showField="Categor_x00ed_a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sta_x0020_de_x0020_Categor_x00ed_as xmlns="2C505262-19E8-4DBF-8534-19BD4981F7D2" xsi:nil="true"/>
    <Categor_x00ed_a xmlns="2C505262-19E8-4DBF-8534-19BD4981F7D2">Clase1008</Categor_x00ed_a>
  </documentManagement>
</p:properties>
</file>

<file path=customXml/itemProps1.xml><?xml version="1.0" encoding="utf-8"?>
<ds:datastoreItem xmlns:ds="http://schemas.openxmlformats.org/officeDocument/2006/customXml" ds:itemID="{E9CE133D-9112-413F-90D0-5A561267A085}"/>
</file>

<file path=customXml/itemProps2.xml><?xml version="1.0" encoding="utf-8"?>
<ds:datastoreItem xmlns:ds="http://schemas.openxmlformats.org/officeDocument/2006/customXml" ds:itemID="{43E855C4-4AD8-4947-8D7D-964EDA75CA4F}"/>
</file>

<file path=customXml/itemProps3.xml><?xml version="1.0" encoding="utf-8"?>
<ds:datastoreItem xmlns:ds="http://schemas.openxmlformats.org/officeDocument/2006/customXml" ds:itemID="{7C1920FB-CF06-413C-8686-99F9CCE090CF}"/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509</Words>
  <Application>Microsoft Office PowerPoint</Application>
  <PresentationFormat>Panorámica</PresentationFormat>
  <Paragraphs>91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Tema de Office</vt:lpstr>
      <vt:lpstr>Funciones alta, baja, cambios SQL – Visual Studio</vt:lpstr>
      <vt:lpstr>conexión</vt:lpstr>
      <vt:lpstr>Llenar combo</vt:lpstr>
      <vt:lpstr>Agregar</vt:lpstr>
      <vt:lpstr>Eliminar</vt:lpstr>
      <vt:lpstr>Modificar</vt:lpstr>
      <vt:lpstr>BuscarAlumno</vt:lpstr>
      <vt:lpstr>Mandar llamar el método de buscar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y funciones  SQL – Visual Studio</dc:title>
  <dc:creator>ANA LIDIA FRANZONI VELAZQUEZ</dc:creator>
  <cp:lastModifiedBy>ANA LIDIA FRANZONI VELAZQUEZ</cp:lastModifiedBy>
  <cp:revision>5</cp:revision>
  <dcterms:created xsi:type="dcterms:W3CDTF">2018-10-09T15:32:50Z</dcterms:created>
  <dcterms:modified xsi:type="dcterms:W3CDTF">2019-10-08T02:26:58Z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0x0101005306E0D7F34A5F4F9820021D3770E7C4</vt:lpwstr>
  </property>
</Properties>
</file>