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41fa5fa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41fa5fa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941fa5fa5_0_1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941fa5fa5_0_1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1398b88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1398b88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a9ca81f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a9ca81f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941fa5fa5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941fa5fa5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a8e825a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a8e825a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187e6ff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187e6ff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87e6ff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87e6ff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www.habitatforhumanity.org.uk/what-we-do/natural-disaster-respons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code/alexia/kerasnlp-starter-notebook-disaster-tweets" TargetMode="External"/><Relationship Id="rId4" Type="http://schemas.openxmlformats.org/officeDocument/2006/relationships/hyperlink" Target="https://keras.io/keras_hub/getting_started/" TargetMode="External"/><Relationship Id="rId5" Type="http://schemas.openxmlformats.org/officeDocument/2006/relationships/hyperlink" Target="https://arxiv.org/abs/1910.01108" TargetMode="External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Identifying Disaster Tweets with NLP</a:t>
            </a:r>
            <a:endParaRPr sz="2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Jed Hsu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75950"/>
            <a:ext cx="52458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u="sng">
                <a:solidFill>
                  <a:schemeClr val="dk2"/>
                </a:solidFill>
              </a:rPr>
              <a:t>Goal:</a:t>
            </a:r>
            <a:r>
              <a:rPr lang="en">
                <a:solidFill>
                  <a:schemeClr val="dk2"/>
                </a:solidFill>
              </a:rPr>
              <a:t> Determine if a tweet is discussing a real disaster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u="sng">
                <a:solidFill>
                  <a:schemeClr val="dk2"/>
                </a:solidFill>
              </a:rPr>
              <a:t>Results</a:t>
            </a:r>
            <a:r>
              <a:rPr lang="en">
                <a:solidFill>
                  <a:schemeClr val="dk2"/>
                </a:solidFill>
              </a:rPr>
              <a:t>: The DistilBERT model from KerasNLP produced an F1 score of 0.79 on the validation data set.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925" y="1057675"/>
            <a:ext cx="1837225" cy="1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22875" y="1404775"/>
            <a:ext cx="44712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X (previously Twitter) can be utilized as a useful communication method for emergencies.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However, it may be difficult for a machine to determine if a tweet is describing a real emergency.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For example, a tweet may say “This beach party is on FIRE”. A machine may think there is a fire from the word “FIRE” in the tweet instead of a metaphor.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descr="Trees Fire Disaster Vectors &amp; Illustrations for Free Download | Freepik"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775" y="1878625"/>
            <a:ext cx="1638301" cy="16383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850" y="1859450"/>
            <a:ext cx="1258601" cy="16766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5"/>
          <p:cNvSpPr txBox="1"/>
          <p:nvPr/>
        </p:nvSpPr>
        <p:spPr>
          <a:xfrm>
            <a:off x="6574425" y="2536800"/>
            <a:ext cx="49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568275" y="1426775"/>
            <a:ext cx="59142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Reviewed class balance, tweet length, number of words in each tweet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00" y="2416150"/>
            <a:ext cx="2540900" cy="19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550" y="2572125"/>
            <a:ext cx="2701349" cy="16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940" y="2586452"/>
            <a:ext cx="2583685" cy="16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973425" y="2329500"/>
            <a:ext cx="3050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Histogram of Tweet Length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917075" y="2329500"/>
            <a:ext cx="3050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Histogram of Number of Words In Each Tweet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568275" y="1321150"/>
            <a:ext cx="83706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Data cleaning: Stop words, HTML tags, emojis, and punctuation marks were removed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Word clouds were created after data cleaning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75" y="2381450"/>
            <a:ext cx="4134799" cy="21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822425" y="4488025"/>
            <a:ext cx="3050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Word cloud for real disasters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425" y="2381450"/>
            <a:ext cx="4134799" cy="21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5274475" y="4488025"/>
            <a:ext cx="3050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Word cloud for fake disasters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2750" y="1059650"/>
            <a:ext cx="908349" cy="90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501475" y="1247250"/>
            <a:ext cx="8136900" cy="25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DistilBERT with KerasNLP was used to model and predict the tweets.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Recommended standard </a:t>
            </a:r>
            <a:r>
              <a:rPr lang="en">
                <a:solidFill>
                  <a:schemeClr val="dk2"/>
                </a:solidFill>
              </a:rPr>
              <a:t>parameters by the Keras team were used.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F1 score is the main metric used for the Kaggle competition and this model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The F1 score was 0.82 for the training set and 0.79 for the validation set.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2290500" y="4487725"/>
            <a:ext cx="45630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Conclusion: The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DistilBERT model produced an F1 score of 0.79 on the validation data set.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836" y="2320200"/>
            <a:ext cx="2513514" cy="2050024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075" y="2320212"/>
            <a:ext cx="2593700" cy="2050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6625" y="1497150"/>
            <a:ext cx="1794050" cy="4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and Next Steps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299225" y="1312250"/>
            <a:ext cx="62286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This model can be utilized by organizations that monitor disasters such as news agencies or disaster relief.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Next steps:</a:t>
            </a:r>
            <a:endParaRPr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Optimize model parameters because the F1 score is lower than desired.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Review data cleaning and see if additional cleaning is required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825" y="2934867"/>
            <a:ext cx="2252674" cy="1453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25" y="1312250"/>
            <a:ext cx="2248284" cy="1118513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19"/>
          <p:cNvSpPr txBox="1"/>
          <p:nvPr/>
        </p:nvSpPr>
        <p:spPr>
          <a:xfrm>
            <a:off x="-7325" y="4924525"/>
            <a:ext cx="5200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Top right image source: </a:t>
            </a:r>
            <a:r>
              <a:rPr lang="en" sz="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https://www.habitatforhumanity.org.uk/what-we-do/natural-disaster-response/</a:t>
            </a:r>
            <a:r>
              <a:rPr lang="en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Retrieved February 28, 2025</a:t>
            </a:r>
            <a:endParaRPr sz="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DistilBERT with KerasNLP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478525" y="1312250"/>
            <a:ext cx="54783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DistilBERT is a distilled form of the Bidirectional Encoder Representations from Transformers (BERT) 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BERT computes vector-space representations of NLP in deep learning models.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BERT uses the Transformer encoder architecture to process each token of text in the full context of all tokens before and after (bidirectional)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0" y="4608300"/>
            <a:ext cx="7061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References:</a:t>
            </a:r>
            <a:endParaRPr sz="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https://www.kaggle.com/code/alexia/kerasnlp-starter-notebook-disaster-tweets</a:t>
            </a:r>
            <a:r>
              <a:rPr lang="en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Retrieved February 28, 2025</a:t>
            </a:r>
            <a:endParaRPr sz="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https://keras.io/keras_hub/getting_started/</a:t>
            </a:r>
            <a:r>
              <a:rPr lang="en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Retrieved February 28, 2025</a:t>
            </a:r>
            <a:endParaRPr sz="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https://arxiv.org/abs/1910.01108</a:t>
            </a:r>
            <a:r>
              <a:rPr lang="en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Retrieved February 28, 2025</a:t>
            </a:r>
            <a:endParaRPr sz="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8472" y="1544749"/>
            <a:ext cx="2941104" cy="2463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