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41fa5fa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41fa5fa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41fa5fa5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41fa5fa5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a37d93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a37d93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941fa5fa5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941fa5fa5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941fa5fa5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941fa5fa5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atista.com/statistics/1230664/projected-number-autonomous-cars-worldwide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Autonomous Vehicles</a:t>
            </a:r>
            <a:r>
              <a:rPr lang="en" sz="2800"/>
              <a:t> and Disengagements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201 Capstone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 Hsu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14400"/>
            <a:ext cx="42849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study reviews the frequencing of autonomous vehicle disengagements over time to show autonomous technology is improving.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the data analysis, autonomous vehicle disengagements over time did </a:t>
            </a:r>
            <a:r>
              <a:rPr b="1" lang="en"/>
              <a:t>not </a:t>
            </a:r>
            <a:r>
              <a:rPr lang="en"/>
              <a:t>decrease from 2021 to 2023 in California.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100" y="2448275"/>
            <a:ext cx="2511850" cy="2005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276" y="639651"/>
            <a:ext cx="2669049" cy="1501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4"/>
          <p:cNvSpPr txBox="1"/>
          <p:nvPr/>
        </p:nvSpPr>
        <p:spPr>
          <a:xfrm>
            <a:off x="0" y="4866600"/>
            <a:ext cx="513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1</a:t>
            </a:r>
            <a:r>
              <a:rPr lang="en" sz="600"/>
              <a:t>Image source: </a:t>
            </a:r>
            <a:r>
              <a:rPr lang="en" sz="600"/>
              <a:t>https://caltechsites-prod.s3.amazonaws.com/scienceexchange/images/Autonomous_Systems.2e16d0ba.fill-933x525-c100.jpg</a:t>
            </a:r>
            <a:endParaRPr sz="600"/>
          </a:p>
        </p:txBody>
      </p:sp>
      <p:sp>
        <p:nvSpPr>
          <p:cNvPr id="97" name="Google Shape;97;p14"/>
          <p:cNvSpPr txBox="1"/>
          <p:nvPr/>
        </p:nvSpPr>
        <p:spPr>
          <a:xfrm>
            <a:off x="5601025" y="2066025"/>
            <a:ext cx="274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Depiction of an autonomous vehicle.</a:t>
            </a:r>
            <a:r>
              <a:rPr baseline="30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30000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601025" y="4377150"/>
            <a:ext cx="2742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autonomous vehicle manufacturers’ disengagements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while in autonomous driving mode. The disengagements is normalized per miles driven in a year.</a:t>
            </a:r>
            <a:endParaRPr baseline="30000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1404775"/>
            <a:ext cx="4797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 errors account for 94-96% of vehicle collisions in the United States.</a:t>
            </a:r>
            <a:r>
              <a:rPr baseline="30000" lang="en"/>
              <a:t>2</a:t>
            </a: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Autonomous vehicles would be a solution for safer vehicles, and the autonomous vehicle sales are projected to increase over time.</a:t>
            </a:r>
            <a:r>
              <a:rPr baseline="30000" lang="en"/>
              <a:t>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study reviews the number of autonomous vehicle disengagements over time in California to show that self-driving technology is improving.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4724875"/>
            <a:ext cx="51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2 </a:t>
            </a:r>
            <a:r>
              <a:rPr lang="en" sz="600"/>
              <a:t>Source: NHTSA. Retrieved from https://crashstats.nhtsa.dot.gov/Api/Public/ViewPublication/812456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3</a:t>
            </a:r>
            <a:r>
              <a:rPr lang="en" sz="600"/>
              <a:t> Source: Statistica. Retrieved from 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https://www.statista.com/statistics/1230664/projected-number-autonomous-cars-worldwide/</a:t>
            </a:r>
            <a:endParaRPr sz="600"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075" y="1806675"/>
            <a:ext cx="2574550" cy="162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5"/>
          <p:cNvSpPr txBox="1"/>
          <p:nvPr/>
        </p:nvSpPr>
        <p:spPr>
          <a:xfrm>
            <a:off x="5932750" y="3471900"/>
            <a:ext cx="278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autonomous vehicles globally in 2022, with a forecast </a:t>
            </a:r>
            <a:r>
              <a:rPr b="1"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through</a:t>
            </a:r>
            <a:r>
              <a:rPr b="1"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2030</a:t>
            </a:r>
            <a:r>
              <a:rPr b="1" baseline="30000"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baseline="30000"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1226175"/>
            <a:ext cx="75294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set: CA DMV Autonomous </a:t>
            </a:r>
            <a:r>
              <a:rPr lang="en"/>
              <a:t>vehicle</a:t>
            </a:r>
            <a:r>
              <a:rPr lang="en"/>
              <a:t> mileage and disengagements in 2021 and 2023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all erroneous commas and spaces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Converted date from string into date format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Grouped mileage driven by auto manufacturer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Reviewed annual total miles driven in 2021 and 2023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800" y="2821465"/>
            <a:ext cx="2184750" cy="18100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6"/>
          <p:cNvSpPr txBox="1"/>
          <p:nvPr/>
        </p:nvSpPr>
        <p:spPr>
          <a:xfrm>
            <a:off x="1753800" y="4631550"/>
            <a:ext cx="2742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mileage driven for autonomous vehicle manufacturers in California in years 2021 and 2023</a:t>
            </a:r>
            <a:endParaRPr baseline="30000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400" y="2821475"/>
            <a:ext cx="2482471" cy="1810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6"/>
          <p:cNvSpPr txBox="1"/>
          <p:nvPr/>
        </p:nvSpPr>
        <p:spPr>
          <a:xfrm>
            <a:off x="4989638" y="4631550"/>
            <a:ext cx="2742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Box plot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of mileage driven for autonomous vehicle manufacturers in California in years 2021 and 2023</a:t>
            </a:r>
            <a:endParaRPr baseline="30000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1344363"/>
            <a:ext cx="4797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T-test study of years 2021 to 2023 indicated a 51% confidence the amount of autonomous disengagements per miles driven have decreased from 2021 to 2023.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confidence level is insufficient to show this is true.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125" y="1404775"/>
            <a:ext cx="2202675" cy="175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7"/>
          <p:cNvSpPr txBox="1"/>
          <p:nvPr/>
        </p:nvSpPr>
        <p:spPr>
          <a:xfrm>
            <a:off x="6091650" y="3108150"/>
            <a:ext cx="2742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autonomous vehicle manufacturers’ disengagements while in autonomous driving mode. The disengagements is normalized per miles driven in a year.</a:t>
            </a:r>
            <a:endParaRPr baseline="30000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861000" y="4499275"/>
            <a:ext cx="74220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Autonomous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vehicle disengagements from 2021 to 2023 in California have not been reduced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and Recommendation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63500" y="1297400"/>
            <a:ext cx="82206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sample size for autonomous vehicle companies was low for this study.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Recommendation for next steps: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Compare other metrics that indicate autonomous vehicles are improving over time, such as frequency of collisions of autonomous versus human driven vehicles</a:t>
            </a:r>
            <a:endParaRPr baseline="30000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 T-test can be used to compare the frequency of collisions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a different method for comparison instead of average. A few manufacturers had significantly more mileage, so averaging may have skewed the results.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Using weighted averages may resolve this.</a:t>
            </a:r>
            <a:endParaRPr sz="1200"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650" y="32904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75" y="3290478"/>
            <a:ext cx="1716500" cy="1258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18"/>
          <p:cNvSpPr txBox="1"/>
          <p:nvPr/>
        </p:nvSpPr>
        <p:spPr>
          <a:xfrm>
            <a:off x="2016125" y="4499850"/>
            <a:ext cx="2163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boxplot of the annual mileage with the y-axis on the linear scale. There are a few outliers for annual mileage which may have affected the study results. 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