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47BF-F40B-42CA-8625-EE52D12B8BF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EC35-BC7E-48B4-AF19-EA56BDBCCB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47BF-F40B-42CA-8625-EE52D12B8BF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EC35-BC7E-48B4-AF19-EA56BDBC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2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47BF-F40B-42CA-8625-EE52D12B8BF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EC35-BC7E-48B4-AF19-EA56BDBC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9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47BF-F40B-42CA-8625-EE52D12B8BF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EC35-BC7E-48B4-AF19-EA56BDBC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4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47BF-F40B-42CA-8625-EE52D12B8BF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EC35-BC7E-48B4-AF19-EA56BDBCCB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16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47BF-F40B-42CA-8625-EE52D12B8BF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EC35-BC7E-48B4-AF19-EA56BDBC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47BF-F40B-42CA-8625-EE52D12B8BF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EC35-BC7E-48B4-AF19-EA56BDBC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8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47BF-F40B-42CA-8625-EE52D12B8BF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EC35-BC7E-48B4-AF19-EA56BDBCCB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D27A52D6-2393-47FD-AC59-3B7B1EC952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6963" y="2582863"/>
            <a:ext cx="4938712" cy="3378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1BC35B02-2F9C-4562-B7C0-8B614A2410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8238" y="2582863"/>
            <a:ext cx="4937125" cy="3378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1194F46-F32E-439F-8324-8335BECAA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8160724-3D1B-4F70-A467-17605F738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04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47BF-F40B-42CA-8625-EE52D12B8BF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EC35-BC7E-48B4-AF19-EA56BDBC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2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A247BF-F40B-42CA-8625-EE52D12B8BF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23EC35-BC7E-48B4-AF19-EA56BDBC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6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47BF-F40B-42CA-8625-EE52D12B8BF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EC35-BC7E-48B4-AF19-EA56BDBC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A247BF-F40B-42CA-8625-EE52D12B8BF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23EC35-BC7E-48B4-AF19-EA56BDBCCB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79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1CD1-5C03-4E52-9269-47F70B016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E87A8-D1DF-443A-972A-F6A1E1FCE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35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Li</dc:creator>
  <cp:lastModifiedBy>Jerry Li</cp:lastModifiedBy>
  <cp:revision>2</cp:revision>
  <dcterms:created xsi:type="dcterms:W3CDTF">2021-08-03T16:16:16Z</dcterms:created>
  <dcterms:modified xsi:type="dcterms:W3CDTF">2021-08-03T16:22:53Z</dcterms:modified>
</cp:coreProperties>
</file>