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8" r:id="rId3"/>
    <p:sldId id="326" r:id="rId4"/>
    <p:sldId id="333" r:id="rId5"/>
    <p:sldId id="334" r:id="rId6"/>
    <p:sldId id="332" r:id="rId7"/>
    <p:sldId id="331" r:id="rId8"/>
    <p:sldId id="330" r:id="rId9"/>
    <p:sldId id="32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 snapToGrid="0">
      <p:cViewPr>
        <p:scale>
          <a:sx n="33" d="100"/>
          <a:sy n="33" d="100"/>
        </p:scale>
        <p:origin x="-1992" y="-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10" y="2147654"/>
            <a:ext cx="10811127" cy="354775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ORDEM UNIDA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 CFS/CEFS 2022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 INDIVIDUAL COM ARMA (PARTE 3)</a:t>
            </a:r>
            <a:r>
              <a:rPr lang="pt-BR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15298"/>
            <a:ext cx="3107140" cy="3821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SGT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DJANGO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19637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2" y="219637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5" y="219637"/>
            <a:ext cx="626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AMAPÁ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2164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78013"/>
            <a:ext cx="12192000" cy="5715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 smtClean="0">
                <a:latin typeface="Stencil" panose="040409050D0802020404" pitchFamily="82" charset="0"/>
              </a:rPr>
              <a:t>Ordem unida / c-22-5</a:t>
            </a:r>
            <a:endParaRPr lang="pt-BR" sz="6000" dirty="0">
              <a:latin typeface="Stencil" panose="040409050D0802020404" pitchFamily="8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18437"/>
            <a:ext cx="7492335" cy="57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995138" y="6189783"/>
            <a:ext cx="419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tencil" panose="040409050D0802020404" pitchFamily="82" charset="0"/>
                <a:cs typeface="Arial" panose="020B0604020202020204" pitchFamily="34" charset="0"/>
              </a:rPr>
              <a:t>SGT PM DJANGO</a:t>
            </a:r>
            <a:endParaRPr lang="pt-BR" sz="3600" b="1" dirty="0"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5885" y="61543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Arma na Mão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6305" y="1022002"/>
            <a:ext cx="11689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Partindo da 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ao comando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NA 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MÃO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SEM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CADÊNCIA!”,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 homem fará o movimento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na Mão”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em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três tempos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7" name="Retângulo 6"/>
          <p:cNvSpPr/>
          <p:nvPr/>
        </p:nvSpPr>
        <p:spPr>
          <a:xfrm>
            <a:off x="526305" y="2727037"/>
            <a:ext cx="29941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idêntico ao primeiro tempo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“Ombro-Arma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”,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partindo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da 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0" y="1906280"/>
            <a:ext cx="14859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273959" y="2727037"/>
            <a:ext cx="35500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a mão direita largará a arma e virá segurá-la pelo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seu centro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de gravidade;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98" y="2192030"/>
            <a:ext cx="13620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568" y="1915805"/>
            <a:ext cx="13430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2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5885" y="61543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Arma na Mão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305" y="1906072"/>
            <a:ext cx="54630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a mão direita dará um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giro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na arma de modo que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esta fique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sensivelmente na horizontal, com o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cano ligeiramente elevado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; ao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mesmo tempo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a mão esquerda largará a arma e virá, rente ao corpo, colar-se à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coxa, 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uma batida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92" y="1128832"/>
            <a:ext cx="1905728" cy="556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43" y="1138653"/>
            <a:ext cx="4055836" cy="555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5885" y="61543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Arma na Mão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92" y="1128832"/>
            <a:ext cx="1905728" cy="556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43" y="1138653"/>
            <a:ext cx="4055836" cy="555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1138654"/>
            <a:ext cx="2051230" cy="560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15" y="1128832"/>
            <a:ext cx="1682217" cy="556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72" y="1138654"/>
            <a:ext cx="1752428" cy="565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5885" y="61543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Arma na Mão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305" y="994678"/>
            <a:ext cx="116656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itchFamily="34" charset="0"/>
                <a:cs typeface="Arial" pitchFamily="34" charset="0"/>
              </a:rPr>
              <a:t>À voz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“MARCHE!”,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 homem romperá a marcha, no passo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sem cadência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Ao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comando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“ALTO!”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 homem fará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“Alto”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e, em seguida,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voltará à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realizando os movimentos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“Descansar-Arma”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em quatro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tempos: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4420" y="3863340"/>
            <a:ext cx="74909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a mão direita levantará a arma, de modo que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esta fique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na vertical ao lado do corpo. Simultaneamente, a mão esquerda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segurá-la-á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de modo que o dedo polegar fique tocando a braçadeira inferior.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99" y="3017520"/>
            <a:ext cx="1074668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66" y="3017520"/>
            <a:ext cx="1191083" cy="384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5885" y="61543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Arma na Mão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6305" y="2274392"/>
            <a:ext cx="312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Tempo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a mão direita largará a arma e a empunhará como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no primeiro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tempo do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“Ombro-Arma”,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partindo da 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38654"/>
            <a:ext cx="1714500" cy="568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463540" y="2205812"/>
            <a:ext cx="3063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3º e 4º Tempos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- idênticos aos 4º e 5º Tempos do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pt-BR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Descansar Arma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partindo da posição de </a:t>
            </a:r>
            <a:r>
              <a:rPr lang="pt-BR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“Ombro-Arma”,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respectivamente.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128" y="1668780"/>
            <a:ext cx="2032363" cy="517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910" y="1668780"/>
            <a:ext cx="1886125" cy="515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5885" y="61543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latin typeface="Arial" pitchFamily="34" charset="0"/>
                <a:cs typeface="Arial" pitchFamily="34" charset="0"/>
              </a:rPr>
              <a:t>Arma na Mão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1138653"/>
            <a:ext cx="4055836" cy="555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41" y="1138654"/>
            <a:ext cx="1764591" cy="568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138654"/>
            <a:ext cx="1714500" cy="568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591" y="1138653"/>
            <a:ext cx="2231445" cy="568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36" y="1138653"/>
            <a:ext cx="2081313" cy="568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8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sultado de imagem para ordem uni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8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372</Words>
  <Application>Microsoft Office PowerPoint</Application>
  <PresentationFormat>Personalizar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Facetado</vt:lpstr>
      <vt:lpstr>INTRODUÇÃO A ORDEM UNIDA (7) CFS/CEFS 2022 INSTRUÇÃO INDIVIDUAL COM ARMA (PARTE 3)  </vt:lpstr>
      <vt:lpstr>Apresentação do PowerPoint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Tiago Sobrinho</cp:lastModifiedBy>
  <cp:revision>79</cp:revision>
  <dcterms:created xsi:type="dcterms:W3CDTF">2017-07-27T14:33:05Z</dcterms:created>
  <dcterms:modified xsi:type="dcterms:W3CDTF">2022-05-21T15:00:22Z</dcterms:modified>
</cp:coreProperties>
</file>