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68" r:id="rId3"/>
    <p:sldId id="326" r:id="rId4"/>
    <p:sldId id="333" r:id="rId5"/>
    <p:sldId id="330" r:id="rId6"/>
    <p:sldId id="334" r:id="rId7"/>
    <p:sldId id="332" r:id="rId8"/>
    <p:sldId id="33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4" autoAdjust="0"/>
    <p:restoredTop sz="94660"/>
  </p:normalViewPr>
  <p:slideViewPr>
    <p:cSldViewPr snapToGrid="0">
      <p:cViewPr>
        <p:scale>
          <a:sx n="59" d="100"/>
          <a:sy n="59" d="100"/>
        </p:scale>
        <p:origin x="-990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52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3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7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8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2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5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7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210" y="2147654"/>
            <a:ext cx="10811127" cy="354775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 ORDEM UNIDA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CFS/CEFS 2022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INSTRUÇÃO INDIVIDUAL COM ARMA (PARTE 4)</a:t>
            </a:r>
            <a:r>
              <a:rPr lang="pt-BR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15298"/>
            <a:ext cx="3107140" cy="3821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SGT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DJANGO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219637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2" y="219637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5" y="219637"/>
            <a:ext cx="6260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AMAPÁ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</p:spTree>
    <p:extLst>
      <p:ext uri="{BB962C8B-B14F-4D97-AF65-F5344CB8AC3E}">
        <p14:creationId xmlns:p14="http://schemas.microsoft.com/office/powerpoint/2010/main" val="2164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78013"/>
            <a:ext cx="12192000" cy="5715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 smtClean="0">
                <a:latin typeface="Stencil" panose="040409050D0802020404" pitchFamily="82" charset="0"/>
              </a:rPr>
              <a:t>Ordem unida / c-22-5</a:t>
            </a:r>
            <a:endParaRPr lang="pt-BR" sz="6000" dirty="0">
              <a:latin typeface="Stencil" panose="040409050D0802020404" pitchFamily="8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18437"/>
            <a:ext cx="7492335" cy="570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7995138" y="6189783"/>
            <a:ext cx="419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Stencil" panose="040409050D0802020404" pitchFamily="82" charset="0"/>
                <a:cs typeface="Arial" panose="020B0604020202020204" pitchFamily="34" charset="0"/>
              </a:rPr>
              <a:t>SGT PM DJANGO</a:t>
            </a:r>
            <a:endParaRPr lang="pt-BR" sz="3600" b="1" dirty="0"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4687955" y="935474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Ao Solo-Arma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6305" y="3347919"/>
            <a:ext cx="116656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Arial" pitchFamily="34" charset="0"/>
                <a:cs typeface="Arial" pitchFamily="34" charset="0"/>
              </a:rPr>
              <a:t>Quando se deseja que uma tropa saia de forma deixando as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armas no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local em que se encontrava formada, o comando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“FORA DE 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FORMA, MARCHE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!”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será precedido pelo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“AO SOLO-ARMA!".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 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comando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será dado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com a tropa na posição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e executado em dois tempos 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seguir descritos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6" name="Imagem 5" descr="Resultado de imagem para ordem uni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07" y="638294"/>
            <a:ext cx="4924493" cy="26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Resultado de imagem para ordem unid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691952"/>
            <a:ext cx="4161650" cy="2703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2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87955" y="638294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Ao Solo-Arma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6305" y="1367254"/>
            <a:ext cx="80004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1º Tempo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- o homem dará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um passo à frente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com o pé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esquerdo e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se abaixará, colocando a arma sobre o solo, ao lado direito do corpo, com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o cano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voltado para a frente,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alavanca de manejo para baixo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e chapa da soleira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na altura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da ponta do pé direito.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mão esquerda, espalmada, colocar-se-á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sobre a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coxa, imediatamente acima do joelho esquerdo.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homem, durante todo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este movimento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olhará para a arma.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joelho direito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não toca o solo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80" y="1161514"/>
            <a:ext cx="3629025" cy="575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4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87955" y="638294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Ao Solo-Arma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6305" y="2624554"/>
            <a:ext cx="46400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2º Tempo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- o homem larga a arma e volta à posição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61" y="1161514"/>
            <a:ext cx="3181722" cy="569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083" y="1265664"/>
            <a:ext cx="3792704" cy="449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4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87955" y="638294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Ao Solo-Arma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61" y="1161514"/>
            <a:ext cx="3181722" cy="569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083" y="1265664"/>
            <a:ext cx="3792704" cy="449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64" y="2903220"/>
            <a:ext cx="2495147" cy="395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24" y="1265664"/>
            <a:ext cx="2034015" cy="556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7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87955" y="638294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Ao Solo-Arma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6304" y="1161514"/>
            <a:ext cx="116656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De preferência, depois do comando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“AO SOLO-ARMA!”,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tropa deverá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realizar um pequeno deslocamento no passo sem cadência, a fim de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que 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comando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“FORA DE FORMA, MARCHE!”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possa ser dado fora do local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em que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foram deixadas as armas.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6305" y="3142179"/>
            <a:ext cx="116656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A tropa entrará em forma, de preferência, em local próximo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daquele em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que as armas foram deixadas. 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Executará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a seguir, um deslocamento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no passo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sem cadência, cada homem fazendo alto ao atingir o local em que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se encontre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sua arma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na posição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“Sentido”,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aguardará o comando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“APANHAR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ARMA!”</a:t>
            </a:r>
          </a:p>
        </p:txBody>
      </p:sp>
    </p:spTree>
    <p:extLst>
      <p:ext uri="{BB962C8B-B14F-4D97-AF65-F5344CB8AC3E}">
        <p14:creationId xmlns:p14="http://schemas.microsoft.com/office/powerpoint/2010/main" val="7041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87955" y="638294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Ao Solo-Arma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6304" y="1181666"/>
            <a:ext cx="116656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Para apanhar as armas, será dado o comando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pt-BR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APANHAR ARMA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!”,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na posição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“Sentido”.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 este comando, o homem executa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o movimento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em dois tempos, na ordem inversa da acima descrita.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1" y="2566660"/>
            <a:ext cx="2396890" cy="429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44" y="2903220"/>
            <a:ext cx="2495147" cy="395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65" y="2566659"/>
            <a:ext cx="1569794" cy="429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6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426</Words>
  <Application>Microsoft Office PowerPoint</Application>
  <PresentationFormat>Personalizar</PresentationFormat>
  <Paragraphs>39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Facetado</vt:lpstr>
      <vt:lpstr>INTRODUÇÃO A ORDEM UNIDA (8) CFS/CEFS 2022 INSTRUÇÃO INDIVIDUAL COM ARMA (PARTE 4)  </vt:lpstr>
      <vt:lpstr>Apresentação do PowerPoint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e subtítulo do conteúdo.</dc:title>
  <dc:creator>Cristina</dc:creator>
  <cp:lastModifiedBy>Tiago Sobrinho</cp:lastModifiedBy>
  <cp:revision>89</cp:revision>
  <dcterms:created xsi:type="dcterms:W3CDTF">2017-07-27T14:33:05Z</dcterms:created>
  <dcterms:modified xsi:type="dcterms:W3CDTF">2022-05-21T15:16:41Z</dcterms:modified>
</cp:coreProperties>
</file>