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68" r:id="rId3"/>
    <p:sldId id="337" r:id="rId4"/>
    <p:sldId id="342" r:id="rId5"/>
    <p:sldId id="345" r:id="rId6"/>
    <p:sldId id="34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4" autoAdjust="0"/>
    <p:restoredTop sz="94660"/>
  </p:normalViewPr>
  <p:slideViewPr>
    <p:cSldViewPr snapToGrid="0">
      <p:cViewPr>
        <p:scale>
          <a:sx n="65" d="100"/>
          <a:sy n="65" d="100"/>
        </p:scale>
        <p:origin x="-792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52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2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5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7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210" y="2147654"/>
            <a:ext cx="10811127" cy="354775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 ORDEM UNIDA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CFS/CEFS 2022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DESLOCAMENTOS E VOLTAS COM ARMAS</a:t>
            </a:r>
            <a:r>
              <a:rPr lang="pt-BR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15298"/>
            <a:ext cx="3107140" cy="3821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SGT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DJANGO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219637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2" y="219637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5" y="219637"/>
            <a:ext cx="6260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AMAPÁ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2164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78013"/>
            <a:ext cx="12192000" cy="5715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 smtClean="0">
                <a:latin typeface="Stencil" panose="040409050D0802020404" pitchFamily="82" charset="0"/>
              </a:rPr>
              <a:t>Ordem unida / c-22-5</a:t>
            </a:r>
            <a:endParaRPr lang="pt-BR" sz="6000" dirty="0">
              <a:latin typeface="Stencil" panose="040409050D0802020404" pitchFamily="8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18437"/>
            <a:ext cx="7492335" cy="570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7995138" y="6189783"/>
            <a:ext cx="419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Stencil" panose="040409050D0802020404" pitchFamily="82" charset="0"/>
                <a:cs typeface="Arial" panose="020B0604020202020204" pitchFamily="34" charset="0"/>
              </a:rPr>
              <a:t>SGT PM DJANGO</a:t>
            </a:r>
            <a:endParaRPr lang="pt-BR" sz="3600" b="1" dirty="0"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DESLOCAMETOS E VOLTAS </a:t>
            </a:r>
            <a:endParaRPr lang="pt-BR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00100" y="791617"/>
            <a:ext cx="11132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Deslocamentos curtos </a:t>
            </a:r>
            <a:endParaRPr lang="pt-BR" sz="32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Nos pequenos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deslocamentos, 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instrutor poderá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utilizar a posição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“Arma Suspensa”,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em vez da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“Ombro-Arma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”. </a:t>
            </a:r>
            <a:endParaRPr lang="pt-BR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80560" y="2418695"/>
            <a:ext cx="7711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Deslocamentos longos </a:t>
            </a:r>
            <a:endParaRPr lang="pt-BR" sz="32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deslocamentos de maior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extensão, quando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estiver marchando no passo ordinário, a tropa, normalmente,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conduzirá 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fuzil na posição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“Ombro-Arma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”.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Poderá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fazê-lo, também, nas posições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“Cruzar-Arma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”, “Em Bandoleira-Arma” e “A Tiracolo-Arma”.</a:t>
            </a:r>
          </a:p>
        </p:txBody>
      </p:sp>
      <p:pic>
        <p:nvPicPr>
          <p:cNvPr id="12" name="Imagem 11" descr="Resultado de imagem para ordem uni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2937827"/>
            <a:ext cx="3954255" cy="3668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3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DESLOCAMETOS E VOLTAS </a:t>
            </a:r>
            <a:endParaRPr lang="pt-BR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137660" y="767417"/>
            <a:ext cx="80543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Deslocamentos no passo acelerado </a:t>
            </a:r>
            <a:endParaRPr lang="pt-BR" sz="32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comando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“ACELERADO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!”,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homem executará o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“Cruzar-Arma”,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partindo das posições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Sentido”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ou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“Ombro-Arma”.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À voz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“MARCHE!”,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o homem iniciará 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deslocamento no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passo acelerado.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6305" y="4785508"/>
            <a:ext cx="116352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Deslocamentos no passo sem cadência</a:t>
            </a: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Nos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deslocamentos no passo sem cadência, a arma,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normalmente, será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conduzida nas posições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“Arma na mão” ou de “Em Bandoleira-Arma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”.</a:t>
            </a:r>
            <a:endParaRPr lang="pt-BR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 descr="Resultado de imagem para ordem uni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4" y="743287"/>
            <a:ext cx="3611355" cy="3563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8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DESLOCAMETOS E VOLTAS </a:t>
            </a:r>
            <a:endParaRPr lang="pt-BR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45820" y="612844"/>
            <a:ext cx="109270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Deslocamentos no passo sem cadência</a:t>
            </a: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Quando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uma tropa, deslocando-se em passo ordinário, em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Ombro- Arma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”, “Cruzar-Arma” ou “Arma Suspensa”,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tiver de atravessar trechos em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que haja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restrição de espaço ou de outra natureza que impeça a manutenção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da cadência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, poderá ser comandado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“SEM CADÊNCIA, MARCHE!”,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seguindo-se os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comandos necessários às mudanças de formação, se for o caso. </a:t>
            </a:r>
            <a:endParaRPr lang="pt-BR" sz="1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Nesta situação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, o homem fará o deslocamento no passo sem cadência, sem alterar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 posição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em que vinha conduzindo a arma, até que a restrição seja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ultrapassada, quando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, então, será comandado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“ORDINÁRIO MARCHE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!”.</a:t>
            </a:r>
            <a:endParaRPr lang="pt-BR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DESLOCAMETOS E VOLTAS </a:t>
            </a:r>
            <a:endParaRPr lang="pt-BR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43000" y="1703338"/>
            <a:ext cx="10447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Voltas a pé firme </a:t>
            </a:r>
            <a:endParaRPr lang="pt-BR" sz="32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Nas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voltas a pé firme, será tomada a posição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“Arma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Suspensa”,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quando for dado o comando propriamente dito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DIREITA (ESQUERDA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 MEIA VOLTA)!”.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O homem fará a volta para o lado indicado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à voz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“VOLVER!”,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abaixando a seguir 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arma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6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376</Words>
  <Application>Microsoft Office PowerPoint</Application>
  <PresentationFormat>Personalizar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Facetado</vt:lpstr>
      <vt:lpstr>INTRODUÇÃO A ORDEM UNIDA (9) CFS/CEFS 2022 DESLOCAMENTOS E VOLTAS COM ARMAS  </vt:lpstr>
      <vt:lpstr>Apresentação do PowerPoint</vt:lpstr>
      <vt:lpstr>INSTRUÇÃO INDIVIDUAL COM ARMA</vt:lpstr>
      <vt:lpstr>INSTRUÇÃO INDIVIDUAL COM ARMA</vt:lpstr>
      <vt:lpstr>INSTRUÇÃO INDIVIDUAL COM ARMA</vt:lpstr>
      <vt:lpstr>INSTRUÇÃO INDIVIDUAL COM ARMA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e subtítulo do conteúdo.</dc:title>
  <dc:creator>Cristina</dc:creator>
  <cp:lastModifiedBy>Tiago Sobrinho</cp:lastModifiedBy>
  <cp:revision>94</cp:revision>
  <dcterms:created xsi:type="dcterms:W3CDTF">2017-07-27T14:33:05Z</dcterms:created>
  <dcterms:modified xsi:type="dcterms:W3CDTF">2022-05-21T15:08:11Z</dcterms:modified>
</cp:coreProperties>
</file>