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828" r:id="rId1"/>
  </p:sldMasterIdLst>
  <p:handoutMasterIdLst>
    <p:handoutMasterId r:id="rId18"/>
  </p:handoutMasterIdLst>
  <p:sldIdLst>
    <p:sldId id="256" r:id="rId2"/>
    <p:sldId id="284" r:id="rId3"/>
    <p:sldId id="285" r:id="rId4"/>
    <p:sldId id="286" r:id="rId5"/>
    <p:sldId id="287" r:id="rId6"/>
    <p:sldId id="273" r:id="rId7"/>
    <p:sldId id="288" r:id="rId8"/>
    <p:sldId id="272" r:id="rId9"/>
    <p:sldId id="280" r:id="rId10"/>
    <p:sldId id="281" r:id="rId11"/>
    <p:sldId id="282" r:id="rId12"/>
    <p:sldId id="283" r:id="rId13"/>
    <p:sldId id="289" r:id="rId14"/>
    <p:sldId id="291" r:id="rId15"/>
    <p:sldId id="290" r:id="rId16"/>
    <p:sldId id="25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84" d="100"/>
          <a:sy n="84" d="100"/>
        </p:scale>
        <p:origin x="581" y="82"/>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326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1355EC-FC67-4DEA-9FA6-2FA763CC88A9}" type="datetimeFigureOut">
              <a:rPr lang="pt-BR" smtClean="0"/>
              <a:t>01/06/2022</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78B078-FA1D-496C-911C-14018E4D87EB}" type="slidenum">
              <a:rPr lang="pt-BR" smtClean="0"/>
              <a:t>‹nº›</a:t>
            </a:fld>
            <a:endParaRPr lang="pt-BR"/>
          </a:p>
        </p:txBody>
      </p:sp>
    </p:spTree>
    <p:extLst>
      <p:ext uri="{BB962C8B-B14F-4D97-AF65-F5344CB8AC3E}">
        <p14:creationId xmlns:p14="http://schemas.microsoft.com/office/powerpoint/2010/main" val="316849365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95269" y="1122363"/>
            <a:ext cx="9001462" cy="2387600"/>
          </a:xfrm>
        </p:spPr>
        <p:txBody>
          <a:bodyPr anchor="b">
            <a:normAutofit/>
          </a:bodyPr>
          <a:lstStyle>
            <a:lvl1pPr algn="ctr">
              <a:defRPr sz="4800" baseline="0">
                <a:latin typeface="HelveticaNeueLT Pro 97 BlkCn" panose="020B0806030702040204" pitchFamily="34" charset="0"/>
              </a:defRPr>
            </a:lvl1pPr>
          </a:lstStyle>
          <a:p>
            <a:r>
              <a:rPr lang="pt-BR" dirty="0"/>
              <a:t>MODELO DE APRESENTAÇÃO</a:t>
            </a:r>
            <a:endParaRPr lang="en-US" dirty="0"/>
          </a:p>
        </p:txBody>
      </p:sp>
      <p:sp>
        <p:nvSpPr>
          <p:cNvPr id="3" name="Subtitle 2"/>
          <p:cNvSpPr>
            <a:spLocks noGrp="1"/>
          </p:cNvSpPr>
          <p:nvPr>
            <p:ph type="subTitle" idx="1" hasCustomPrompt="1"/>
          </p:nvPr>
        </p:nvSpPr>
        <p:spPr>
          <a:xfrm>
            <a:off x="1595269" y="3602038"/>
            <a:ext cx="9001462" cy="1655762"/>
          </a:xfrm>
        </p:spPr>
        <p:txBody>
          <a:bodyPr/>
          <a:lstStyle>
            <a:lvl1pPr marL="0" indent="0" algn="ctr">
              <a:buNone/>
              <a:defRPr sz="2400" baseline="0">
                <a:latin typeface="HelveticaNeueLT Pro 65 Md"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O MODELO SERÁ UTILIZADO PARA CRIAR APRESENTAÇÕES PARA AS DISCIPLINAS DO CENTRO DE FORMAÇÃO E APERFEIÇOAMENTO DA PM-AP</a:t>
            </a:r>
            <a:endParaRPr lang="en-US" dirty="0"/>
          </a:p>
        </p:txBody>
      </p:sp>
      <p:sp>
        <p:nvSpPr>
          <p:cNvPr id="4" name="Date Placeholder 3"/>
          <p:cNvSpPr>
            <a:spLocks noGrp="1"/>
          </p:cNvSpPr>
          <p:nvPr>
            <p:ph type="dt" sz="half" idx="10"/>
          </p:nvPr>
        </p:nvSpPr>
        <p:spPr/>
        <p:txBody>
          <a:bodyPr/>
          <a:lstStyle/>
          <a:p>
            <a:fld id="{F67A140D-425E-4473-A49C-5A20CE872EF9}" type="datetimeFigureOut">
              <a:rPr lang="pt-BR" smtClean="0"/>
              <a:t>01/06/2022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76A89A9-1C85-4219-B5B7-304AD13D02EE}" type="slidenum">
              <a:rPr lang="pt-BR" smtClean="0"/>
              <a:t>‹nº›</a:t>
            </a:fld>
            <a:endParaRPr lang="pt-BR"/>
          </a:p>
        </p:txBody>
      </p:sp>
      <p:pic>
        <p:nvPicPr>
          <p:cNvPr id="9" name="Imagem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9842" y="325821"/>
            <a:ext cx="1543050" cy="1530318"/>
          </a:xfrm>
          <a:prstGeom prst="rect">
            <a:avLst/>
          </a:prstGeom>
        </p:spPr>
      </p:pic>
    </p:spTree>
    <p:extLst>
      <p:ext uri="{BB962C8B-B14F-4D97-AF65-F5344CB8AC3E}">
        <p14:creationId xmlns:p14="http://schemas.microsoft.com/office/powerpoint/2010/main" val="3487034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atin typeface="HelveticaNeueLT Pro 97 BlkCn" panose="020B0806030702040204" pitchFamily="34" charset="0"/>
              </a:defRPr>
            </a:lvl1pPr>
          </a:lstStyle>
          <a:p>
            <a:r>
              <a:rPr lang="pt-BR" dirty="0"/>
              <a:t>Clique para editar o título mestre</a:t>
            </a:r>
            <a:endParaRPr lang="en-US" dirty="0"/>
          </a:p>
        </p:txBody>
      </p:sp>
      <p:sp>
        <p:nvSpPr>
          <p:cNvPr id="3" name="Picture Placeholder 2"/>
          <p:cNvSpPr>
            <a:spLocks noGrp="1" noChangeAspect="1"/>
          </p:cNvSpPr>
          <p:nvPr>
            <p:ph type="pic" idx="1"/>
          </p:nvPr>
        </p:nvSpPr>
        <p:spPr>
          <a:xfrm>
            <a:off x="1402773" y="621321"/>
            <a:ext cx="938645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atin typeface="HelveticaNeueLT Pro 55 Roman"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dirty="0"/>
              <a:t>Editar estilos de texto Mestre</a:t>
            </a:r>
          </a:p>
        </p:txBody>
      </p:sp>
      <p:sp>
        <p:nvSpPr>
          <p:cNvPr id="5" name="Date Placeholder 4"/>
          <p:cNvSpPr>
            <a:spLocks noGrp="1"/>
          </p:cNvSpPr>
          <p:nvPr>
            <p:ph type="dt" sz="half" idx="10"/>
          </p:nvPr>
        </p:nvSpPr>
        <p:spPr/>
        <p:txBody>
          <a:bodyPr/>
          <a:lstStyle/>
          <a:p>
            <a:fld id="{F67A140D-425E-4473-A49C-5A20CE872EF9}" type="datetimeFigureOut">
              <a:rPr lang="pt-BR" smtClean="0"/>
              <a:t>01/06/2022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76A89A9-1C85-4219-B5B7-304AD13D02EE}" type="slidenum">
              <a:rPr lang="pt-BR" smtClean="0"/>
              <a:t>‹nº›</a:t>
            </a:fld>
            <a:endParaRPr lang="pt-BR"/>
          </a:p>
        </p:txBody>
      </p:sp>
      <p:pic>
        <p:nvPicPr>
          <p:cNvPr id="10" name="Imagem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4073367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atin typeface="HelveticaNeueLT Pro 97 BlkCn" panose="020B0806030702040204" pitchFamily="34" charset="0"/>
              </a:defRPr>
            </a:lvl1pPr>
          </a:lstStyle>
          <a:p>
            <a:r>
              <a:rPr lang="pt-BR" dirty="0"/>
              <a:t>Clique para editar o título mestre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atin typeface="HelveticaNeueLT Pro 55 Roman"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dirty="0"/>
              <a:t>Editar estilos de texto Mestre</a:t>
            </a:r>
          </a:p>
        </p:txBody>
      </p:sp>
      <p:sp>
        <p:nvSpPr>
          <p:cNvPr id="5" name="Date Placeholder 4"/>
          <p:cNvSpPr>
            <a:spLocks noGrp="1"/>
          </p:cNvSpPr>
          <p:nvPr>
            <p:ph type="dt" sz="half" idx="10"/>
          </p:nvPr>
        </p:nvSpPr>
        <p:spPr/>
        <p:txBody>
          <a:bodyPr/>
          <a:lstStyle/>
          <a:p>
            <a:fld id="{F67A140D-425E-4473-A49C-5A20CE872EF9}" type="datetimeFigureOut">
              <a:rPr lang="pt-BR" smtClean="0"/>
              <a:t>01/06/2022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76A89A9-1C85-4219-B5B7-304AD13D02EE}" type="slidenum">
              <a:rPr lang="pt-BR" smtClean="0"/>
              <a:t>‹nº›</a:t>
            </a:fld>
            <a:endParaRPr lang="pt-BR"/>
          </a:p>
        </p:txBody>
      </p:sp>
      <p:pic>
        <p:nvPicPr>
          <p:cNvPr id="8" name="Imagem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638845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719056" y="609600"/>
            <a:ext cx="8753888" cy="2992904"/>
          </a:xfrm>
        </p:spPr>
        <p:txBody>
          <a:bodyPr anchor="ctr"/>
          <a:lstStyle>
            <a:lvl1pPr>
              <a:defRPr sz="3200">
                <a:latin typeface="HelveticaNeueLT Pro 97 BlkCn" panose="020B0806030702040204" pitchFamily="34" charset="0"/>
              </a:defRPr>
            </a:lvl1pPr>
          </a:lstStyle>
          <a:p>
            <a:r>
              <a:rPr lang="pt-BR" dirty="0"/>
              <a:t>Clique para editar o título mestre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atin typeface="HelveticaNeueLT Pro 35 Th" panose="020B04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dirty="0"/>
              <a:t>Editar estilos de texto Mestre</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atin typeface="HelveticaNeueLT Pro 55 Roman"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dirty="0"/>
              <a:t>Editar estilos de texto Mestre</a:t>
            </a:r>
          </a:p>
        </p:txBody>
      </p:sp>
      <p:sp>
        <p:nvSpPr>
          <p:cNvPr id="5" name="Date Placeholder 4"/>
          <p:cNvSpPr>
            <a:spLocks noGrp="1"/>
          </p:cNvSpPr>
          <p:nvPr>
            <p:ph type="dt" sz="half" idx="10"/>
          </p:nvPr>
        </p:nvSpPr>
        <p:spPr/>
        <p:txBody>
          <a:bodyPr/>
          <a:lstStyle/>
          <a:p>
            <a:fld id="{F67A140D-425E-4473-A49C-5A20CE872EF9}" type="datetimeFigureOut">
              <a:rPr lang="pt-BR" smtClean="0"/>
              <a:t>01/06/2022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76A89A9-1C85-4219-B5B7-304AD13D02EE}" type="slidenum">
              <a:rPr lang="pt-BR" smtClean="0"/>
              <a:t>‹nº›</a:t>
            </a:fld>
            <a:endParaRPr lang="pt-BR"/>
          </a:p>
        </p:txBody>
      </p:sp>
      <p:sp>
        <p:nvSpPr>
          <p:cNvPr id="11" name="TextBox 10"/>
          <p:cNvSpPr txBox="1"/>
          <p:nvPr/>
        </p:nvSpPr>
        <p:spPr>
          <a:xfrm>
            <a:off x="1236662" y="75002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396652"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5" name="Imagem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4241378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atin typeface="HelveticaNeueLT Pro 97 BlkCn" panose="020B0806030702040204" pitchFamily="34" charset="0"/>
              </a:defRPr>
            </a:lvl1pPr>
          </a:lstStyle>
          <a:p>
            <a:r>
              <a:rPr lang="pt-BR" dirty="0"/>
              <a:t>Clique para editar o título mestre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atin typeface="HelveticaNeueLT Pro 55 Roman"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dirty="0"/>
              <a:t>Editar estilos de texto Mestre</a:t>
            </a:r>
          </a:p>
        </p:txBody>
      </p:sp>
      <p:sp>
        <p:nvSpPr>
          <p:cNvPr id="5" name="Date Placeholder 4"/>
          <p:cNvSpPr>
            <a:spLocks noGrp="1"/>
          </p:cNvSpPr>
          <p:nvPr>
            <p:ph type="dt" sz="half" idx="10"/>
          </p:nvPr>
        </p:nvSpPr>
        <p:spPr/>
        <p:txBody>
          <a:bodyPr/>
          <a:lstStyle/>
          <a:p>
            <a:fld id="{F67A140D-425E-4473-A49C-5A20CE872EF9}" type="datetimeFigureOut">
              <a:rPr lang="pt-BR" smtClean="0"/>
              <a:t>01/06/2022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76A89A9-1C85-4219-B5B7-304AD13D02EE}" type="slidenum">
              <a:rPr lang="pt-BR" smtClean="0"/>
              <a:t>‹nº›</a:t>
            </a:fld>
            <a:endParaRPr lang="pt-BR"/>
          </a:p>
        </p:txBody>
      </p:sp>
      <p:pic>
        <p:nvPicPr>
          <p:cNvPr id="8" name="Imagem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262826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lvl1pPr>
              <a:defRPr>
                <a:latin typeface="HelveticaNeueLT Pro 97 BlkCn" panose="020B0806030702040204" pitchFamily="34" charset="0"/>
              </a:defRPr>
            </a:lvl1pPr>
          </a:lstStyle>
          <a:p>
            <a:r>
              <a:rPr lang="pt-BR" dirty="0"/>
              <a:t>Clique para editar o título mestre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lumMod val="75000"/>
                    <a:lumOff val="25000"/>
                  </a:schemeClr>
                </a:solidFill>
                <a:latin typeface="HelveticaNeueLT Pro 65 Md"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Editar estilos de texto Mestre</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atin typeface="HelveticaNeueLT Pro 55 Roman"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a:t>Editar estilos de texto Mestre</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lumMod val="75000"/>
                    <a:lumOff val="25000"/>
                  </a:schemeClr>
                </a:solidFill>
                <a:latin typeface="HelveticaNeueLT Pro 65 Md"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Editar estilos de texto Mestre</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atin typeface="HelveticaNeueLT Pro 55 Roman"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a:t>Editar estilos de texto Mestre</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lumMod val="75000"/>
                    <a:lumOff val="25000"/>
                  </a:schemeClr>
                </a:solidFill>
                <a:latin typeface="HelveticaNeueLT Pro 65 Md"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Editar estilos de texto Mestre</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atin typeface="HelveticaNeueLT Pro 55 Roman"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a:t>Editar estilos de texto Mestre</a:t>
            </a:r>
          </a:p>
        </p:txBody>
      </p:sp>
      <p:sp>
        <p:nvSpPr>
          <p:cNvPr id="3" name="Date Placeholder 2"/>
          <p:cNvSpPr>
            <a:spLocks noGrp="1"/>
          </p:cNvSpPr>
          <p:nvPr>
            <p:ph type="dt" sz="half" idx="10"/>
          </p:nvPr>
        </p:nvSpPr>
        <p:spPr/>
        <p:txBody>
          <a:bodyPr/>
          <a:lstStyle/>
          <a:p>
            <a:fld id="{F67A140D-425E-4473-A49C-5A20CE872EF9}" type="datetimeFigureOut">
              <a:rPr lang="pt-BR" smtClean="0"/>
              <a:t>01/06/2022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76A89A9-1C85-4219-B5B7-304AD13D02EE}" type="slidenum">
              <a:rPr lang="pt-BR" smtClean="0"/>
              <a:t>‹nº›</a:t>
            </a:fld>
            <a:endParaRPr lang="pt-BR"/>
          </a:p>
        </p:txBody>
      </p:sp>
      <p:pic>
        <p:nvPicPr>
          <p:cNvPr id="13" name="Imagem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4007212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lvl1pPr>
              <a:defRPr>
                <a:latin typeface="HelveticaNeueLT Pro 97 BlkCn" panose="020B0806030702040204" pitchFamily="34" charset="0"/>
              </a:defRPr>
            </a:lvl1pPr>
          </a:lstStyle>
          <a:p>
            <a:r>
              <a:rPr lang="pt-BR" dirty="0"/>
              <a:t>Clique para editar o título mestre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lumMod val="75000"/>
                    <a:lumOff val="25000"/>
                  </a:schemeClr>
                </a:solidFill>
                <a:latin typeface="HelveticaNeueLT Pro 65 Md"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Editar estilos de texto Mestre</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dirty="0"/>
              <a:t>Clique no ícone para adicionar uma imagem</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atin typeface="HelveticaNeueLT Pro 55 Roman"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a:t>Editar estilos de texto Mestre</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lumMod val="75000"/>
                    <a:lumOff val="25000"/>
                  </a:schemeClr>
                </a:solidFill>
                <a:latin typeface="HelveticaNeueLT Pro 65 Md"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Editar estilos de texto Mestre</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atin typeface="HelveticaNeueLT Pro 55 Roman"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a:t>Editar estilos de texto Mestre</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lumMod val="75000"/>
                    <a:lumOff val="25000"/>
                  </a:schemeClr>
                </a:solidFill>
                <a:latin typeface="HelveticaNeueLT Pro 65 Md"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Editar estilos de texto Mestre</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atin typeface="HelveticaNeueLT Pro 55 Roman"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a:t>Editar estilos de texto Mestre</a:t>
            </a:r>
          </a:p>
        </p:txBody>
      </p:sp>
      <p:sp>
        <p:nvSpPr>
          <p:cNvPr id="3" name="Date Placeholder 2"/>
          <p:cNvSpPr>
            <a:spLocks noGrp="1"/>
          </p:cNvSpPr>
          <p:nvPr>
            <p:ph type="dt" sz="half" idx="10"/>
          </p:nvPr>
        </p:nvSpPr>
        <p:spPr/>
        <p:txBody>
          <a:bodyPr/>
          <a:lstStyle/>
          <a:p>
            <a:fld id="{F67A140D-425E-4473-A49C-5A20CE872EF9}" type="datetimeFigureOut">
              <a:rPr lang="pt-BR" smtClean="0"/>
              <a:t>01/06/2022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76A89A9-1C85-4219-B5B7-304AD13D02EE}" type="slidenum">
              <a:rPr lang="pt-BR" smtClean="0"/>
              <a:t>‹nº›</a:t>
            </a:fld>
            <a:endParaRPr lang="pt-BR"/>
          </a:p>
        </p:txBody>
      </p:sp>
      <p:pic>
        <p:nvPicPr>
          <p:cNvPr id="17" name="Imagem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2499571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omente Título Fundo Limp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atin typeface="HelveticaNeueLT Pro 97 BlkCn" panose="020B0806030702040204" pitchFamily="34" charset="0"/>
              </a:defRPr>
            </a:lvl1pPr>
          </a:lstStyle>
          <a:p>
            <a:r>
              <a:rPr lang="pt-BR" dirty="0"/>
              <a:t>Clique para editar o título mestre</a:t>
            </a:r>
          </a:p>
        </p:txBody>
      </p:sp>
      <p:sp>
        <p:nvSpPr>
          <p:cNvPr id="3" name="Espaço Reservado para Data 2"/>
          <p:cNvSpPr>
            <a:spLocks noGrp="1"/>
          </p:cNvSpPr>
          <p:nvPr>
            <p:ph type="dt" sz="half" idx="10"/>
          </p:nvPr>
        </p:nvSpPr>
        <p:spPr/>
        <p:txBody>
          <a:bodyPr/>
          <a:lstStyle/>
          <a:p>
            <a:fld id="{F67A140D-425E-4473-A49C-5A20CE872EF9}" type="datetimeFigureOut">
              <a:rPr lang="pt-BR" smtClean="0"/>
              <a:pPr/>
              <a:t>01/06/2022</a:t>
            </a:fld>
            <a:endParaRPr lang="pt-BR" dirty="0"/>
          </a:p>
        </p:txBody>
      </p:sp>
      <p:sp>
        <p:nvSpPr>
          <p:cNvPr id="4" name="Espaço Reservado para Rodapé 3"/>
          <p:cNvSpPr>
            <a:spLocks noGrp="1"/>
          </p:cNvSpPr>
          <p:nvPr>
            <p:ph type="ftr" sz="quarter" idx="11"/>
          </p:nvPr>
        </p:nvSpPr>
        <p:spPr/>
        <p:txBody>
          <a:bodyPr/>
          <a:lstStyle/>
          <a:p>
            <a:endParaRPr lang="pt-BR" dirty="0"/>
          </a:p>
        </p:txBody>
      </p:sp>
      <p:sp>
        <p:nvSpPr>
          <p:cNvPr id="5" name="Espaço Reservado para Número de Slide 4"/>
          <p:cNvSpPr>
            <a:spLocks noGrp="1"/>
          </p:cNvSpPr>
          <p:nvPr>
            <p:ph type="sldNum" sz="quarter" idx="12"/>
          </p:nvPr>
        </p:nvSpPr>
        <p:spPr/>
        <p:txBody>
          <a:bodyPr/>
          <a:lstStyle/>
          <a:p>
            <a:fld id="{576A89A9-1C85-4219-B5B7-304AD13D02EE}" type="slidenum">
              <a:rPr lang="pt-BR" smtClean="0"/>
              <a:pPr/>
              <a:t>‹nº›</a:t>
            </a:fld>
            <a:endParaRPr lang="pt-BR" dirty="0"/>
          </a:p>
        </p:txBody>
      </p:sp>
      <p:pic>
        <p:nvPicPr>
          <p:cNvPr id="8" name="Imagem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2248366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omente Título Fundo Limp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atin typeface="HelveticaNeueLT Pro 97 BlkCn" panose="020B0806030702040204" pitchFamily="34" charset="0"/>
              </a:defRPr>
            </a:lvl1pPr>
          </a:lstStyle>
          <a:p>
            <a:r>
              <a:rPr lang="pt-BR" dirty="0"/>
              <a:t>Clique para editar o título mestre</a:t>
            </a:r>
          </a:p>
        </p:txBody>
      </p:sp>
      <p:sp>
        <p:nvSpPr>
          <p:cNvPr id="3" name="Espaço Reservado para Data 2"/>
          <p:cNvSpPr>
            <a:spLocks noGrp="1"/>
          </p:cNvSpPr>
          <p:nvPr>
            <p:ph type="dt" sz="half" idx="10"/>
          </p:nvPr>
        </p:nvSpPr>
        <p:spPr/>
        <p:txBody>
          <a:bodyPr/>
          <a:lstStyle/>
          <a:p>
            <a:fld id="{F67A140D-425E-4473-A49C-5A20CE872EF9}" type="datetimeFigureOut">
              <a:rPr lang="pt-BR" smtClean="0"/>
              <a:pPr/>
              <a:t>01/06/2022</a:t>
            </a:fld>
            <a:endParaRPr lang="pt-BR" dirty="0"/>
          </a:p>
        </p:txBody>
      </p:sp>
      <p:sp>
        <p:nvSpPr>
          <p:cNvPr id="4" name="Espaço Reservado para Rodapé 3"/>
          <p:cNvSpPr>
            <a:spLocks noGrp="1"/>
          </p:cNvSpPr>
          <p:nvPr>
            <p:ph type="ftr" sz="quarter" idx="11"/>
          </p:nvPr>
        </p:nvSpPr>
        <p:spPr/>
        <p:txBody>
          <a:bodyPr/>
          <a:lstStyle/>
          <a:p>
            <a:endParaRPr lang="pt-BR" dirty="0"/>
          </a:p>
        </p:txBody>
      </p:sp>
      <p:sp>
        <p:nvSpPr>
          <p:cNvPr id="5" name="Espaço Reservado para Número de Slide 4"/>
          <p:cNvSpPr>
            <a:spLocks noGrp="1"/>
          </p:cNvSpPr>
          <p:nvPr>
            <p:ph type="sldNum" sz="quarter" idx="12"/>
          </p:nvPr>
        </p:nvSpPr>
        <p:spPr/>
        <p:txBody>
          <a:bodyPr/>
          <a:lstStyle/>
          <a:p>
            <a:fld id="{576A89A9-1C85-4219-B5B7-304AD13D02EE}" type="slidenum">
              <a:rPr lang="pt-BR" smtClean="0"/>
              <a:pPr/>
              <a:t>‹nº›</a:t>
            </a:fld>
            <a:endParaRPr lang="pt-BR" dirty="0"/>
          </a:p>
        </p:txBody>
      </p:sp>
    </p:spTree>
    <p:extLst>
      <p:ext uri="{BB962C8B-B14F-4D97-AF65-F5344CB8AC3E}">
        <p14:creationId xmlns:p14="http://schemas.microsoft.com/office/powerpoint/2010/main" val="868293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NeueLT Pro 97 BlkCn" panose="020B0806030702040204" pitchFamily="34" charset="0"/>
              </a:defRPr>
            </a:lvl1pPr>
          </a:lstStyle>
          <a:p>
            <a:r>
              <a:rPr lang="pt-BR" dirty="0"/>
              <a:t>Clique para editar o título mestre</a:t>
            </a:r>
            <a:endParaRPr lang="en-US" dirty="0"/>
          </a:p>
        </p:txBody>
      </p:sp>
      <p:sp>
        <p:nvSpPr>
          <p:cNvPr id="3" name="Content Placeholder 2"/>
          <p:cNvSpPr>
            <a:spLocks noGrp="1"/>
          </p:cNvSpPr>
          <p:nvPr>
            <p:ph idx="1"/>
          </p:nvPr>
        </p:nvSpPr>
        <p:spPr/>
        <p:txBody>
          <a:bodyPr/>
          <a:lstStyle>
            <a:lvl1pPr>
              <a:defRPr>
                <a:latin typeface="HelveticaNeueLT Pro 65 Md" panose="020B0604020202020204" pitchFamily="34" charset="0"/>
              </a:defRPr>
            </a:lvl1pPr>
            <a:lvl2pPr>
              <a:defRPr>
                <a:latin typeface="HelveticaNeueLT Pro 65 Md" panose="020B0604020202020204" pitchFamily="34" charset="0"/>
              </a:defRPr>
            </a:lvl2pPr>
            <a:lvl3pPr>
              <a:defRPr>
                <a:latin typeface="HelveticaNeueLT Pro 55 Roman" panose="020B0604020202020204" pitchFamily="34" charset="0"/>
              </a:defRPr>
            </a:lvl3pPr>
            <a:lvl4pPr>
              <a:defRPr>
                <a:latin typeface="HelveticaNeueLT Pro 55 Roman" panose="020B0604020202020204" pitchFamily="34" charset="0"/>
              </a:defRPr>
            </a:lvl4pPr>
            <a:lvl5pPr>
              <a:defRPr>
                <a:latin typeface="HelveticaNeueLT Pro 55 Roman" panose="020B0604020202020204" pitchFamily="34" charset="0"/>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10"/>
          </p:nvPr>
        </p:nvSpPr>
        <p:spPr/>
        <p:txBody>
          <a:bodyPr/>
          <a:lstStyle/>
          <a:p>
            <a:fld id="{F67A140D-425E-4473-A49C-5A20CE872EF9}" type="datetimeFigureOut">
              <a:rPr lang="pt-BR" smtClean="0"/>
              <a:t>01/06/2022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76A89A9-1C85-4219-B5B7-304AD13D02EE}" type="slidenum">
              <a:rPr lang="pt-BR" smtClean="0"/>
              <a:t>‹nº›</a:t>
            </a:fld>
            <a:endParaRPr lang="pt-BR"/>
          </a:p>
        </p:txBody>
      </p:sp>
      <p:pic>
        <p:nvPicPr>
          <p:cNvPr id="8" name="Imagem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2450973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atin typeface="HelveticaNeueLT Pro 97 BlkCn" panose="020B0806030702040204" pitchFamily="34" charset="0"/>
              </a:defRPr>
            </a:lvl1pPr>
          </a:lstStyle>
          <a:p>
            <a:r>
              <a:rPr lang="pt-BR" dirty="0"/>
              <a:t>Clique para editar o título mestre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bg1">
                    <a:lumMod val="95000"/>
                  </a:schemeClr>
                </a:solidFill>
                <a:latin typeface="HelveticaNeueLT Pro 65 Md"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Editar estilos de texto Mestre</a:t>
            </a:r>
          </a:p>
        </p:txBody>
      </p:sp>
      <p:sp>
        <p:nvSpPr>
          <p:cNvPr id="4" name="Date Placeholder 3"/>
          <p:cNvSpPr>
            <a:spLocks noGrp="1"/>
          </p:cNvSpPr>
          <p:nvPr>
            <p:ph type="dt" sz="half" idx="10"/>
          </p:nvPr>
        </p:nvSpPr>
        <p:spPr/>
        <p:txBody>
          <a:bodyPr/>
          <a:lstStyle/>
          <a:p>
            <a:fld id="{F67A140D-425E-4473-A49C-5A20CE872EF9}" type="datetimeFigureOut">
              <a:rPr lang="pt-BR" smtClean="0"/>
              <a:t>01/06/2022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76A89A9-1C85-4219-B5B7-304AD13D02EE}" type="slidenum">
              <a:rPr lang="pt-BR" smtClean="0"/>
              <a:t>‹nº›</a:t>
            </a:fld>
            <a:endParaRPr lang="pt-BR"/>
          </a:p>
        </p:txBody>
      </p:sp>
      <p:pic>
        <p:nvPicPr>
          <p:cNvPr id="10" name="Imagem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307276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lvl1pPr>
              <a:defRPr>
                <a:latin typeface="HelveticaNeueLT Pro 97 BlkCn" panose="020B0806030702040204" pitchFamily="34" charset="0"/>
              </a:defRPr>
            </a:lvl1pPr>
          </a:lstStyle>
          <a:p>
            <a:r>
              <a:rPr lang="pt-BR" dirty="0"/>
              <a:t>Clique para editar o título mestre</a:t>
            </a:r>
            <a:endParaRPr lang="en-US" dirty="0"/>
          </a:p>
        </p:txBody>
      </p:sp>
      <p:sp>
        <p:nvSpPr>
          <p:cNvPr id="3" name="Content Placeholder 2"/>
          <p:cNvSpPr>
            <a:spLocks noGrp="1"/>
          </p:cNvSpPr>
          <p:nvPr>
            <p:ph sz="half" idx="1"/>
          </p:nvPr>
        </p:nvSpPr>
        <p:spPr>
          <a:xfrm>
            <a:off x="913795" y="2088319"/>
            <a:ext cx="5106004" cy="3702881"/>
          </a:xfrm>
        </p:spPr>
        <p:txBody>
          <a:bodyPr/>
          <a:lstStyle>
            <a:lvl1pPr>
              <a:defRPr>
                <a:latin typeface="HelveticaNeueLT Pro 55 Roman" panose="020B0604020202020204" pitchFamily="34" charset="0"/>
              </a:defRPr>
            </a:lvl1pPr>
            <a:lvl2pPr>
              <a:defRPr>
                <a:latin typeface="HelveticaNeueLT Pro 55 Roman" panose="020B0604020202020204" pitchFamily="34" charset="0"/>
              </a:defRPr>
            </a:lvl2pPr>
            <a:lvl3pPr>
              <a:defRPr>
                <a:latin typeface="HelveticaNeueLT Pro 55 Roman" panose="020B0604020202020204" pitchFamily="34" charset="0"/>
              </a:defRPr>
            </a:lvl3pPr>
            <a:lvl4pPr>
              <a:defRPr>
                <a:latin typeface="HelveticaNeueLT Pro 55 Roman" panose="020B0604020202020204" pitchFamily="34" charset="0"/>
              </a:defRPr>
            </a:lvl4pPr>
            <a:lvl5pPr>
              <a:defRPr>
                <a:latin typeface="HelveticaNeueLT Pro 55 Roman" panose="020B0604020202020204" pitchFamily="34" charset="0"/>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Content Placeholder 3"/>
          <p:cNvSpPr>
            <a:spLocks noGrp="1"/>
          </p:cNvSpPr>
          <p:nvPr>
            <p:ph sz="half" idx="2"/>
          </p:nvPr>
        </p:nvSpPr>
        <p:spPr>
          <a:xfrm>
            <a:off x="6173403" y="2088319"/>
            <a:ext cx="5094154" cy="3702881"/>
          </a:xfrm>
        </p:spPr>
        <p:txBody>
          <a:bodyPr/>
          <a:lstStyle>
            <a:lvl1pPr>
              <a:defRPr>
                <a:latin typeface="HelveticaNeueLT Pro 55 Roman" panose="020B0604020202020204" pitchFamily="34" charset="0"/>
              </a:defRPr>
            </a:lvl1pPr>
            <a:lvl2pPr>
              <a:defRPr>
                <a:latin typeface="HelveticaNeueLT Pro 55 Roman" panose="020B0604020202020204" pitchFamily="34" charset="0"/>
              </a:defRPr>
            </a:lvl2pPr>
            <a:lvl3pPr>
              <a:defRPr>
                <a:latin typeface="HelveticaNeueLT Pro 55 Roman" panose="020B0604020202020204" pitchFamily="34" charset="0"/>
              </a:defRPr>
            </a:lvl3pPr>
            <a:lvl4pPr>
              <a:defRPr>
                <a:latin typeface="HelveticaNeueLT Pro 55 Roman" panose="020B0604020202020204" pitchFamily="34" charset="0"/>
              </a:defRPr>
            </a:lvl4pPr>
            <a:lvl5pPr>
              <a:defRPr>
                <a:latin typeface="HelveticaNeueLT Pro 55 Roman" panose="020B0604020202020204" pitchFamily="34" charset="0"/>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5" name="Date Placeholder 4"/>
          <p:cNvSpPr>
            <a:spLocks noGrp="1"/>
          </p:cNvSpPr>
          <p:nvPr>
            <p:ph type="dt" sz="half" idx="10"/>
          </p:nvPr>
        </p:nvSpPr>
        <p:spPr/>
        <p:txBody>
          <a:bodyPr/>
          <a:lstStyle/>
          <a:p>
            <a:fld id="{F67A140D-425E-4473-A49C-5A20CE872EF9}" type="datetimeFigureOut">
              <a:rPr lang="pt-BR" smtClean="0"/>
              <a:t>01/06/2022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76A89A9-1C85-4219-B5B7-304AD13D02EE}" type="slidenum">
              <a:rPr lang="pt-BR" smtClean="0"/>
              <a:t>‹nº›</a:t>
            </a:fld>
            <a:endParaRPr lang="pt-BR"/>
          </a:p>
        </p:txBody>
      </p:sp>
      <p:pic>
        <p:nvPicPr>
          <p:cNvPr id="10" name="Imagem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3769991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lvl1pPr>
              <a:defRPr>
                <a:latin typeface="HelveticaNeueLT Pro 97 BlkCn" panose="020B0806030702040204" pitchFamily="34" charset="0"/>
              </a:defRPr>
            </a:lvl1pPr>
          </a:lstStyle>
          <a:p>
            <a:r>
              <a:rPr lang="pt-BR" dirty="0"/>
              <a:t>Clique para editar o título mestre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atin typeface="HelveticaNeueLT Pro 65 Md"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Editar estilos de texto Mestre</a:t>
            </a:r>
          </a:p>
        </p:txBody>
      </p:sp>
      <p:sp>
        <p:nvSpPr>
          <p:cNvPr id="4" name="Content Placeholder 3"/>
          <p:cNvSpPr>
            <a:spLocks noGrp="1"/>
          </p:cNvSpPr>
          <p:nvPr>
            <p:ph sz="half" idx="2"/>
          </p:nvPr>
        </p:nvSpPr>
        <p:spPr>
          <a:xfrm>
            <a:off x="913795" y="2912232"/>
            <a:ext cx="5107208" cy="2878968"/>
          </a:xfrm>
        </p:spPr>
        <p:txBody>
          <a:bodyPr/>
          <a:lstStyle>
            <a:lvl1pPr>
              <a:defRPr>
                <a:latin typeface="HelveticaNeueLT Pro 55 Roman" panose="020B0604020202020204" pitchFamily="34" charset="0"/>
              </a:defRPr>
            </a:lvl1pPr>
            <a:lvl2pPr>
              <a:defRPr>
                <a:latin typeface="HelveticaNeueLT Pro 55 Roman" panose="020B0604020202020204" pitchFamily="34" charset="0"/>
              </a:defRPr>
            </a:lvl2pPr>
            <a:lvl3pPr>
              <a:defRPr>
                <a:latin typeface="HelveticaNeueLT Pro 55 Roman" panose="020B0604020202020204" pitchFamily="34" charset="0"/>
              </a:defRPr>
            </a:lvl3pPr>
            <a:lvl4pPr>
              <a:defRPr>
                <a:latin typeface="HelveticaNeueLT Pro 55 Roman" panose="020B0604020202020204" pitchFamily="34" charset="0"/>
              </a:defRPr>
            </a:lvl4pPr>
            <a:lvl5pPr>
              <a:defRPr>
                <a:latin typeface="HelveticaNeueLT Pro 55 Roman" panose="020B0604020202020204" pitchFamily="34" charset="0"/>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atin typeface="HelveticaNeueLT Pro 65 Md"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Editar estilos de texto Mestre</a:t>
            </a:r>
          </a:p>
        </p:txBody>
      </p:sp>
      <p:sp>
        <p:nvSpPr>
          <p:cNvPr id="6" name="Content Placeholder 5"/>
          <p:cNvSpPr>
            <a:spLocks noGrp="1"/>
          </p:cNvSpPr>
          <p:nvPr>
            <p:ph sz="quarter" idx="4"/>
          </p:nvPr>
        </p:nvSpPr>
        <p:spPr>
          <a:xfrm>
            <a:off x="6172200" y="2912232"/>
            <a:ext cx="5095357" cy="2878968"/>
          </a:xfrm>
        </p:spPr>
        <p:txBody>
          <a:bodyPr/>
          <a:lstStyle>
            <a:lvl1pPr>
              <a:defRPr>
                <a:latin typeface="HelveticaNeueLT Pro 55 Roman" panose="020B0604020202020204" pitchFamily="34" charset="0"/>
              </a:defRPr>
            </a:lvl1pPr>
            <a:lvl2pPr>
              <a:defRPr>
                <a:latin typeface="HelveticaNeueLT Pro 55 Roman" panose="020B0604020202020204" pitchFamily="34" charset="0"/>
              </a:defRPr>
            </a:lvl2pPr>
            <a:lvl3pPr>
              <a:defRPr>
                <a:latin typeface="HelveticaNeueLT Pro 55 Roman" panose="020B0604020202020204" pitchFamily="34" charset="0"/>
              </a:defRPr>
            </a:lvl3pPr>
            <a:lvl4pPr>
              <a:defRPr>
                <a:latin typeface="HelveticaNeueLT Pro 55 Roman" panose="020B0604020202020204" pitchFamily="34" charset="0"/>
              </a:defRPr>
            </a:lvl4pPr>
            <a:lvl5pPr>
              <a:defRPr>
                <a:latin typeface="HelveticaNeueLT Pro 55 Roman" panose="020B0604020202020204" pitchFamily="34" charset="0"/>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7" name="Date Placeholder 6"/>
          <p:cNvSpPr>
            <a:spLocks noGrp="1"/>
          </p:cNvSpPr>
          <p:nvPr>
            <p:ph type="dt" sz="half" idx="10"/>
          </p:nvPr>
        </p:nvSpPr>
        <p:spPr/>
        <p:txBody>
          <a:bodyPr/>
          <a:lstStyle/>
          <a:p>
            <a:fld id="{F67A140D-425E-4473-A49C-5A20CE872EF9}" type="datetimeFigureOut">
              <a:rPr lang="pt-BR" smtClean="0"/>
              <a:t>01/06/2022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76A89A9-1C85-4219-B5B7-304AD13D02EE}" type="slidenum">
              <a:rPr lang="pt-BR" smtClean="0"/>
              <a:t>‹nº›</a:t>
            </a:fld>
            <a:endParaRPr lang="pt-BR"/>
          </a:p>
        </p:txBody>
      </p:sp>
      <p:pic>
        <p:nvPicPr>
          <p:cNvPr id="12" name="Imagem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71349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NeueLT Pro 97 BlkCn" panose="020B0806030702040204" pitchFamily="34" charset="0"/>
              </a:defRPr>
            </a:lvl1pPr>
          </a:lstStyle>
          <a:p>
            <a:r>
              <a:rPr lang="pt-BR" dirty="0"/>
              <a:t>Clique para editar o título mestre</a:t>
            </a:r>
            <a:endParaRPr lang="en-US" dirty="0"/>
          </a:p>
        </p:txBody>
      </p:sp>
      <p:sp>
        <p:nvSpPr>
          <p:cNvPr id="3" name="Date Placeholder 2"/>
          <p:cNvSpPr>
            <a:spLocks noGrp="1"/>
          </p:cNvSpPr>
          <p:nvPr>
            <p:ph type="dt" sz="half" idx="10"/>
          </p:nvPr>
        </p:nvSpPr>
        <p:spPr/>
        <p:txBody>
          <a:bodyPr/>
          <a:lstStyle/>
          <a:p>
            <a:fld id="{F67A140D-425E-4473-A49C-5A20CE872EF9}" type="datetimeFigureOut">
              <a:rPr lang="pt-BR" smtClean="0"/>
              <a:t>01/06/2022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76A89A9-1C85-4219-B5B7-304AD13D02EE}" type="slidenum">
              <a:rPr lang="pt-BR" smtClean="0"/>
              <a:t>‹nº›</a:t>
            </a:fld>
            <a:endParaRPr lang="pt-BR"/>
          </a:p>
        </p:txBody>
      </p:sp>
      <p:pic>
        <p:nvPicPr>
          <p:cNvPr id="8" name="Imagem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950785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7A140D-425E-4473-A49C-5A20CE872EF9}" type="datetimeFigureOut">
              <a:rPr lang="pt-BR" smtClean="0"/>
              <a:t>01/06/2022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76A89A9-1C85-4219-B5B7-304AD13D02EE}" type="slidenum">
              <a:rPr lang="pt-BR" smtClean="0"/>
              <a:t>‹nº›</a:t>
            </a:fld>
            <a:endParaRPr lang="pt-BR"/>
          </a:p>
        </p:txBody>
      </p:sp>
      <p:pic>
        <p:nvPicPr>
          <p:cNvPr id="7" name="Imagem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2417672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atin typeface="HelveticaNeueLT Pro 97 BlkCn" panose="020B0806030702040204" pitchFamily="34" charset="0"/>
              </a:defRPr>
            </a:lvl1pPr>
          </a:lstStyle>
          <a:p>
            <a:r>
              <a:rPr lang="pt-BR" dirty="0"/>
              <a:t>Clique para editar o título mestre</a:t>
            </a:r>
            <a:endParaRPr lang="en-US" dirty="0"/>
          </a:p>
        </p:txBody>
      </p:sp>
      <p:sp>
        <p:nvSpPr>
          <p:cNvPr id="3" name="Content Placeholder 2"/>
          <p:cNvSpPr>
            <a:spLocks noGrp="1"/>
          </p:cNvSpPr>
          <p:nvPr>
            <p:ph idx="1"/>
          </p:nvPr>
        </p:nvSpPr>
        <p:spPr>
          <a:xfrm>
            <a:off x="5078064" y="609600"/>
            <a:ext cx="6189492" cy="5181600"/>
          </a:xfrm>
        </p:spPr>
        <p:txBody>
          <a:bodyPr anchor="ctr"/>
          <a:lstStyle>
            <a:lvl1pPr>
              <a:defRPr>
                <a:latin typeface="HelveticaNeueLT Pro 55 Roman" panose="020B0604020202020204" pitchFamily="34" charset="0"/>
              </a:defRPr>
            </a:lvl1pPr>
            <a:lvl2pPr>
              <a:defRPr>
                <a:latin typeface="HelveticaNeueLT Pro 55 Roman" panose="020B0604020202020204" pitchFamily="34" charset="0"/>
              </a:defRPr>
            </a:lvl2pPr>
            <a:lvl3pPr>
              <a:defRPr>
                <a:latin typeface="HelveticaNeueLT Pro 55 Roman" panose="020B0604020202020204" pitchFamily="34" charset="0"/>
              </a:defRPr>
            </a:lvl3pPr>
            <a:lvl4pPr>
              <a:defRPr>
                <a:latin typeface="HelveticaNeueLT Pro 55 Roman" panose="020B0604020202020204" pitchFamily="34" charset="0"/>
              </a:defRPr>
            </a:lvl4pPr>
            <a:lvl5pPr>
              <a:defRPr>
                <a:latin typeface="HelveticaNeueLT Pro 55 Roman" panose="020B0604020202020204" pitchFamily="34" charset="0"/>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atin typeface="HelveticaNeueLT Pro 55 Roman"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dirty="0"/>
              <a:t>Editar estilos de texto Mestre</a:t>
            </a:r>
          </a:p>
        </p:txBody>
      </p:sp>
      <p:sp>
        <p:nvSpPr>
          <p:cNvPr id="5" name="Date Placeholder 4"/>
          <p:cNvSpPr>
            <a:spLocks noGrp="1"/>
          </p:cNvSpPr>
          <p:nvPr>
            <p:ph type="dt" sz="half" idx="10"/>
          </p:nvPr>
        </p:nvSpPr>
        <p:spPr/>
        <p:txBody>
          <a:bodyPr/>
          <a:lstStyle/>
          <a:p>
            <a:fld id="{F67A140D-425E-4473-A49C-5A20CE872EF9}" type="datetimeFigureOut">
              <a:rPr lang="pt-BR" smtClean="0"/>
              <a:t>01/06/2022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76A89A9-1C85-4219-B5B7-304AD13D02EE}" type="slidenum">
              <a:rPr lang="pt-BR" smtClean="0"/>
              <a:t>‹nº›</a:t>
            </a:fld>
            <a:endParaRPr lang="pt-BR"/>
          </a:p>
        </p:txBody>
      </p:sp>
      <p:pic>
        <p:nvPicPr>
          <p:cNvPr id="10" name="Imagem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394446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atin typeface="HelveticaNeueLT Pro 97 BlkCn" panose="020B0806030702040204" pitchFamily="34" charset="0"/>
              </a:defRPr>
            </a:lvl1pPr>
          </a:lstStyle>
          <a:p>
            <a:r>
              <a:rPr lang="pt-BR" dirty="0"/>
              <a:t>Clique para editar o título mestre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effectLs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a:t>Clique no ícone para adicionar uma imagem</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atin typeface="HelveticaNeueLT Pro 55 Roman"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dirty="0"/>
              <a:t>Editar estilos de texto Mestre</a:t>
            </a:r>
          </a:p>
        </p:txBody>
      </p:sp>
      <p:sp>
        <p:nvSpPr>
          <p:cNvPr id="5" name="Date Placeholder 4"/>
          <p:cNvSpPr>
            <a:spLocks noGrp="1"/>
          </p:cNvSpPr>
          <p:nvPr>
            <p:ph type="dt" sz="half" idx="10"/>
          </p:nvPr>
        </p:nvSpPr>
        <p:spPr/>
        <p:txBody>
          <a:bodyPr/>
          <a:lstStyle/>
          <a:p>
            <a:fld id="{F67A140D-425E-4473-A49C-5A20CE872EF9}" type="datetimeFigureOut">
              <a:rPr lang="pt-BR" smtClean="0"/>
              <a:t>01/06/2022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76A89A9-1C85-4219-B5B7-304AD13D02EE}" type="slidenum">
              <a:rPr lang="pt-BR" smtClean="0"/>
              <a:t>‹nº›</a:t>
            </a:fld>
            <a:endParaRPr lang="pt-BR"/>
          </a:p>
        </p:txBody>
      </p:sp>
      <p:pic>
        <p:nvPicPr>
          <p:cNvPr id="10" name="Imagem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3267237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pt-BR" dirty="0"/>
              <a:t>Clique para editar o título mestre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bg1"/>
                </a:solidFill>
              </a:defRPr>
            </a:lvl1pPr>
          </a:lstStyle>
          <a:p>
            <a:fld id="{F67A140D-425E-4473-A49C-5A20CE872EF9}" type="datetimeFigureOut">
              <a:rPr lang="pt-BR" smtClean="0"/>
              <a:pPr/>
              <a:t>01/06/2022</a:t>
            </a:fld>
            <a:endParaRPr lang="pt-BR"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bg1"/>
                </a:solidFill>
              </a:defRPr>
            </a:lvl1pPr>
          </a:lstStyle>
          <a:p>
            <a:endParaRPr lang="pt-BR"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bg1"/>
                </a:solidFill>
              </a:defRPr>
            </a:lvl1pPr>
          </a:lstStyle>
          <a:p>
            <a:fld id="{576A89A9-1C85-4219-B5B7-304AD13D02EE}" type="slidenum">
              <a:rPr lang="pt-BR" smtClean="0"/>
              <a:pPr/>
              <a:t>‹nº›</a:t>
            </a:fld>
            <a:endParaRPr lang="pt-BR" dirty="0"/>
          </a:p>
        </p:txBody>
      </p:sp>
    </p:spTree>
    <p:extLst>
      <p:ext uri="{BB962C8B-B14F-4D97-AF65-F5344CB8AC3E}">
        <p14:creationId xmlns:p14="http://schemas.microsoft.com/office/powerpoint/2010/main" val="417369150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6" r:id="rId16"/>
    <p:sldLayoutId id="2147483847" r:id="rId17"/>
  </p:sldLayoutIdLst>
  <p:txStyles>
    <p:titleStyle>
      <a:lvl1pPr algn="ctr" defTabSz="914400" rtl="0" eaLnBrk="1" latinLnBrk="0" hangingPunct="1">
        <a:lnSpc>
          <a:spcPct val="90000"/>
        </a:lnSpc>
        <a:spcBef>
          <a:spcPct val="0"/>
        </a:spcBef>
        <a:buNone/>
        <a:defRPr sz="3400" b="1"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planalto.gov.br/ccivil_03/_Ato2015-2018/2017/Lei/L13491.htm#art1"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planalto.gov.br/ccivil_03/LEIS/L9299.htm#art1"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95269" y="1813772"/>
            <a:ext cx="9001462" cy="2387600"/>
          </a:xfrm>
        </p:spPr>
        <p:txBody>
          <a:bodyPr/>
          <a:lstStyle/>
          <a:p>
            <a:r>
              <a:rPr lang="pt-BR" dirty="0" smtClean="0"/>
              <a:t>INTRODUÇÃO AO DIREITO PENAL MILITAR e AO DIREITO PROCESSUAL MILITAR </a:t>
            </a:r>
            <a:endParaRPr lang="pt-BR" dirty="0"/>
          </a:p>
        </p:txBody>
      </p:sp>
      <p:sp>
        <p:nvSpPr>
          <p:cNvPr id="3" name="Subtítulo 2"/>
          <p:cNvSpPr>
            <a:spLocks noGrp="1"/>
          </p:cNvSpPr>
          <p:nvPr>
            <p:ph type="subTitle" idx="1"/>
          </p:nvPr>
        </p:nvSpPr>
        <p:spPr>
          <a:xfrm>
            <a:off x="1595269" y="4554590"/>
            <a:ext cx="9001462" cy="685688"/>
          </a:xfrm>
        </p:spPr>
        <p:txBody>
          <a:bodyPr/>
          <a:lstStyle/>
          <a:p>
            <a:r>
              <a:rPr lang="pt-BR" dirty="0" smtClean="0">
                <a:solidFill>
                  <a:schemeClr val="tx1">
                    <a:lumMod val="75000"/>
                    <a:lumOff val="25000"/>
                  </a:schemeClr>
                </a:solidFill>
              </a:rPr>
              <a:t>AULA 04: Crime militar – Parte 1</a:t>
            </a:r>
            <a:endParaRPr lang="en-US" dirty="0">
              <a:solidFill>
                <a:schemeClr val="tx1">
                  <a:lumMod val="75000"/>
                  <a:lumOff val="25000"/>
                </a:schemeClr>
              </a:solidFill>
            </a:endParaRPr>
          </a:p>
          <a:p>
            <a:endParaRPr lang="pt-BR" dirty="0">
              <a:solidFill>
                <a:schemeClr val="tx1">
                  <a:lumMod val="75000"/>
                  <a:lumOff val="25000"/>
                </a:schemeClr>
              </a:solidFill>
            </a:endParaRPr>
          </a:p>
        </p:txBody>
      </p:sp>
      <p:sp>
        <p:nvSpPr>
          <p:cNvPr id="7" name="Subtitle 2"/>
          <p:cNvSpPr txBox="1">
            <a:spLocks/>
          </p:cNvSpPr>
          <p:nvPr/>
        </p:nvSpPr>
        <p:spPr>
          <a:xfrm>
            <a:off x="1595269" y="201995"/>
            <a:ext cx="9001462" cy="828293"/>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baseline="0">
                <a:solidFill>
                  <a:schemeClr val="bg1"/>
                </a:solidFill>
                <a:effectLst>
                  <a:outerShdw blurRad="50800" dist="38100" dir="2700000" algn="tl" rotWithShape="0">
                    <a:srgbClr val="000000">
                      <a:alpha val="48000"/>
                    </a:srgbClr>
                  </a:outerShdw>
                </a:effectLst>
                <a:latin typeface="HelveticaNeueLT Pro 65 Md" panose="020B0604020202020204" pitchFamily="34" charset="0"/>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bg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bg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bg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bg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spcBef>
                <a:spcPts val="0"/>
              </a:spcBef>
            </a:pPr>
            <a:r>
              <a:rPr lang="pt-BR" sz="2000" dirty="0">
                <a:solidFill>
                  <a:schemeClr val="tx1"/>
                </a:solidFill>
                <a:effectLst/>
              </a:rPr>
              <a:t>POLÍCIA MILITAR DO AMAPÁ</a:t>
            </a:r>
          </a:p>
          <a:p>
            <a:pPr>
              <a:spcBef>
                <a:spcPts val="0"/>
              </a:spcBef>
            </a:pPr>
            <a:r>
              <a:rPr lang="pt-BR" sz="2000" dirty="0">
                <a:solidFill>
                  <a:schemeClr val="tx1"/>
                </a:solidFill>
                <a:effectLst/>
              </a:rPr>
              <a:t>CENTRO DE FORMAÇÃO E APERFEIÇOAMENTO</a:t>
            </a:r>
            <a:endParaRPr lang="en-US" sz="2000" dirty="0">
              <a:solidFill>
                <a:schemeClr val="tx1"/>
              </a:solidFill>
              <a:effectLst/>
            </a:endParaRPr>
          </a:p>
        </p:txBody>
      </p:sp>
      <p:sp>
        <p:nvSpPr>
          <p:cNvPr id="8" name="Subtitle 2"/>
          <p:cNvSpPr txBox="1">
            <a:spLocks/>
          </p:cNvSpPr>
          <p:nvPr/>
        </p:nvSpPr>
        <p:spPr>
          <a:xfrm>
            <a:off x="1595269" y="5611540"/>
            <a:ext cx="9672287" cy="414147"/>
          </a:xfrm>
          <a:prstGeom prst="rect">
            <a:avLst/>
          </a:prstGeom>
        </p:spPr>
        <p:txBody>
          <a:bodyPr vert="horz" lIns="91440" tIns="45720" rIns="91440" bIns="45720" rtlCol="0" anchor="ctr">
            <a:no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baseline="0">
                <a:solidFill>
                  <a:schemeClr val="bg1"/>
                </a:solidFill>
                <a:effectLst>
                  <a:outerShdw blurRad="50800" dist="38100" dir="2700000" algn="tl" rotWithShape="0">
                    <a:srgbClr val="000000">
                      <a:alpha val="48000"/>
                    </a:srgbClr>
                  </a:outerShdw>
                </a:effectLst>
                <a:latin typeface="HelveticaNeueLT Pro 65 Md" panose="020B0604020202020204" pitchFamily="34" charset="0"/>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bg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bg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bg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bg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r">
              <a:spcBef>
                <a:spcPts val="0"/>
              </a:spcBef>
            </a:pPr>
            <a:r>
              <a:rPr lang="pt-BR" sz="1400" dirty="0" smtClean="0">
                <a:solidFill>
                  <a:schemeClr val="tx1">
                    <a:lumMod val="85000"/>
                    <a:lumOff val="15000"/>
                  </a:schemeClr>
                </a:solidFill>
                <a:effectLst/>
              </a:rPr>
              <a:t>CAP TAKADA</a:t>
            </a:r>
          </a:p>
          <a:p>
            <a:pPr algn="r">
              <a:spcBef>
                <a:spcPts val="0"/>
              </a:spcBef>
            </a:pPr>
            <a:r>
              <a:rPr lang="pt-BR" sz="1400" dirty="0" smtClean="0">
                <a:solidFill>
                  <a:schemeClr val="tx1">
                    <a:lumMod val="85000"/>
                    <a:lumOff val="15000"/>
                  </a:schemeClr>
                </a:solidFill>
                <a:effectLst/>
              </a:rPr>
              <a:t>SD SANCHES PELZ</a:t>
            </a:r>
          </a:p>
          <a:p>
            <a:pPr algn="r">
              <a:spcBef>
                <a:spcPts val="0"/>
              </a:spcBef>
            </a:pPr>
            <a:r>
              <a:rPr lang="pt-BR" sz="1400" dirty="0" smtClean="0">
                <a:solidFill>
                  <a:schemeClr val="tx1">
                    <a:lumMod val="85000"/>
                    <a:lumOff val="15000"/>
                  </a:schemeClr>
                </a:solidFill>
                <a:effectLst/>
              </a:rPr>
              <a:t>SD ARD’JANE </a:t>
            </a:r>
            <a:endParaRPr lang="pt-BR" sz="1400" dirty="0">
              <a:solidFill>
                <a:schemeClr val="tx1">
                  <a:lumMod val="85000"/>
                  <a:lumOff val="15000"/>
                </a:schemeClr>
              </a:solidFill>
              <a:effectLst/>
            </a:endParaRPr>
          </a:p>
        </p:txBody>
      </p:sp>
      <p:pic>
        <p:nvPicPr>
          <p:cNvPr id="9" name="Imagem 8" descr="Uma imagem contendo desenho, caneca, comida, placar&#10;&#10;Descrição gerada automaticamente">
            <a:extLst>
              <a:ext uri="{FF2B5EF4-FFF2-40B4-BE49-F238E27FC236}">
                <a16:creationId xmlns:a16="http://schemas.microsoft.com/office/drawing/2014/main" id="{AA929F48-DECE-A451-27CC-4C41E120BB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8851" y="372557"/>
            <a:ext cx="1129748" cy="1371837"/>
          </a:xfrm>
          <a:prstGeom prst="rect">
            <a:avLst/>
          </a:prstGeom>
        </p:spPr>
      </p:pic>
    </p:spTree>
    <p:extLst>
      <p:ext uri="{BB962C8B-B14F-4D97-AF65-F5344CB8AC3E}">
        <p14:creationId xmlns:p14="http://schemas.microsoft.com/office/powerpoint/2010/main" val="3398779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Crime impropriamente militar </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5" y="2096064"/>
            <a:ext cx="10353762" cy="3695136"/>
          </a:xfrm>
        </p:spPr>
        <p:txBody>
          <a:bodyPr>
            <a:normAutofit/>
          </a:bodyPr>
          <a:lstStyle/>
          <a:p>
            <a:pPr marL="343080" indent="-342360" algn="just">
              <a:lnSpc>
                <a:spcPct val="100000"/>
              </a:lnSpc>
              <a:spcBef>
                <a:spcPts val="1001"/>
              </a:spcBef>
              <a:buClr>
                <a:srgbClr val="DDDDDD"/>
              </a:buClr>
              <a:buSzPct val="80000"/>
              <a:buFont typeface="Wingdings 3" charset="2"/>
              <a:buChar char=""/>
            </a:pPr>
            <a:r>
              <a:rPr lang="pt-BR" sz="2800" spc="-1" dirty="0">
                <a:solidFill>
                  <a:srgbClr val="000000"/>
                </a:solidFill>
                <a:latin typeface="Trebuchet MS"/>
                <a:ea typeface="DejaVu Sans"/>
              </a:rPr>
              <a:t>Denominam-se crimes impropriamente militares os que possuem dupla previsão, vale dizer, tanto no Código Penal Militar quanto no Código Penal comum, ou legislação similar, com ou sem divergência de definição. Ou também o delito previsto somente na legislação militar, que pode ter o civil por sujeito ativo</a:t>
            </a:r>
            <a:r>
              <a:rPr lang="pt-BR" sz="2800" spc="-1" dirty="0" smtClean="0">
                <a:solidFill>
                  <a:srgbClr val="000000"/>
                </a:solidFill>
                <a:latin typeface="Trebuchet MS"/>
                <a:ea typeface="DejaVu Sans"/>
              </a:rPr>
              <a:t>.</a:t>
            </a:r>
          </a:p>
          <a:p>
            <a:pPr marL="343080" indent="-342360" algn="just">
              <a:lnSpc>
                <a:spcPct val="100000"/>
              </a:lnSpc>
              <a:spcBef>
                <a:spcPts val="1001"/>
              </a:spcBef>
              <a:buClr>
                <a:srgbClr val="DDDDDD"/>
              </a:buClr>
              <a:buSzPct val="80000"/>
              <a:buFont typeface="Wingdings 3" charset="2"/>
              <a:buChar char=""/>
            </a:pPr>
            <a:r>
              <a:rPr lang="pt-BR" sz="2800" dirty="0">
                <a:solidFill>
                  <a:srgbClr val="FF0000"/>
                </a:solidFill>
              </a:rPr>
              <a:t>O enquadramento da conduta em uma das hipóteses do art. 9º, II ou III.</a:t>
            </a:r>
            <a:endParaRPr lang="pt-BR" sz="2800" spc="-1" dirty="0">
              <a:solidFill>
                <a:srgbClr val="FF0000"/>
              </a:solidFill>
              <a:latin typeface="Arial"/>
            </a:endParaRPr>
          </a:p>
        </p:txBody>
      </p:sp>
    </p:spTree>
    <p:extLst>
      <p:ext uri="{BB962C8B-B14F-4D97-AF65-F5344CB8AC3E}">
        <p14:creationId xmlns:p14="http://schemas.microsoft.com/office/powerpoint/2010/main" val="2922581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Exemplos de Crimes impropriamente militares </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5" y="2096064"/>
            <a:ext cx="10353762" cy="3695136"/>
          </a:xfrm>
        </p:spPr>
        <p:txBody>
          <a:bodyPr>
            <a:normAutofit fontScale="92500" lnSpcReduction="20000"/>
          </a:bodyPr>
          <a:lstStyle/>
          <a:p>
            <a:pPr marL="343080" indent="-342360">
              <a:lnSpc>
                <a:spcPct val="100000"/>
              </a:lnSpc>
              <a:spcBef>
                <a:spcPts val="1001"/>
              </a:spcBef>
              <a:buClr>
                <a:srgbClr val="DDDDDD"/>
              </a:buClr>
              <a:buSzPct val="80000"/>
              <a:buFont typeface="Wingdings 3" charset="2"/>
              <a:buChar char=""/>
            </a:pPr>
            <a:r>
              <a:rPr lang="pt-BR" sz="2800" spc="-1" dirty="0">
                <a:solidFill>
                  <a:srgbClr val="000000"/>
                </a:solidFill>
                <a:latin typeface="Trebuchet MS"/>
                <a:ea typeface="DejaVu Sans"/>
              </a:rPr>
              <a:t>1) LESÃO CORPORAL (Art.209)</a:t>
            </a:r>
            <a:endParaRPr lang="pt-BR" sz="2800" spc="-1" dirty="0">
              <a:latin typeface="Arial"/>
            </a:endParaRPr>
          </a:p>
          <a:p>
            <a:pPr marL="343080" indent="-342360">
              <a:lnSpc>
                <a:spcPct val="100000"/>
              </a:lnSpc>
              <a:spcBef>
                <a:spcPts val="1001"/>
              </a:spcBef>
              <a:buClr>
                <a:srgbClr val="DDDDDD"/>
              </a:buClr>
              <a:buSzPct val="80000"/>
              <a:buFont typeface="Wingdings 3" charset="2"/>
              <a:buChar char=""/>
            </a:pPr>
            <a:r>
              <a:rPr lang="pt-BR" sz="2800" spc="-1" dirty="0">
                <a:solidFill>
                  <a:srgbClr val="000000"/>
                </a:solidFill>
                <a:latin typeface="Trebuchet MS"/>
                <a:ea typeface="DejaVu Sans"/>
              </a:rPr>
              <a:t>2) HOMICÍDIO (Art. 205)</a:t>
            </a:r>
            <a:endParaRPr lang="pt-BR" sz="2800" spc="-1" dirty="0">
              <a:latin typeface="Arial"/>
            </a:endParaRPr>
          </a:p>
          <a:p>
            <a:pPr marL="343080" indent="-342360">
              <a:lnSpc>
                <a:spcPct val="100000"/>
              </a:lnSpc>
              <a:spcBef>
                <a:spcPts val="1001"/>
              </a:spcBef>
              <a:buClr>
                <a:srgbClr val="DDDDDD"/>
              </a:buClr>
              <a:buSzPct val="80000"/>
              <a:buFont typeface="Wingdings 3" charset="2"/>
              <a:buChar char=""/>
            </a:pPr>
            <a:r>
              <a:rPr lang="pt-BR" sz="2800" spc="-1" dirty="0">
                <a:solidFill>
                  <a:srgbClr val="000000"/>
                </a:solidFill>
                <a:latin typeface="Trebuchet MS"/>
                <a:ea typeface="DejaVu Sans"/>
              </a:rPr>
              <a:t>3) PECULATO (Art.303)</a:t>
            </a:r>
            <a:endParaRPr lang="pt-BR" sz="2800" spc="-1" dirty="0">
              <a:latin typeface="Arial"/>
            </a:endParaRPr>
          </a:p>
          <a:p>
            <a:pPr marL="343080" indent="-342360">
              <a:lnSpc>
                <a:spcPct val="100000"/>
              </a:lnSpc>
              <a:spcBef>
                <a:spcPts val="1001"/>
              </a:spcBef>
              <a:buClr>
                <a:srgbClr val="DDDDDD"/>
              </a:buClr>
              <a:buSzPct val="80000"/>
              <a:buFont typeface="Wingdings 3" charset="2"/>
              <a:buChar char=""/>
            </a:pPr>
            <a:r>
              <a:rPr lang="pt-BR" sz="2800" spc="-1" dirty="0">
                <a:solidFill>
                  <a:srgbClr val="000000"/>
                </a:solidFill>
                <a:latin typeface="Trebuchet MS"/>
                <a:ea typeface="DejaVu Sans"/>
              </a:rPr>
              <a:t>4) DESACATO A MILITAR (Art. 299)</a:t>
            </a:r>
            <a:endParaRPr lang="pt-BR" sz="2800" spc="-1" dirty="0">
              <a:latin typeface="Arial"/>
            </a:endParaRPr>
          </a:p>
          <a:p>
            <a:pPr marL="343080" indent="-342360">
              <a:lnSpc>
                <a:spcPct val="100000"/>
              </a:lnSpc>
              <a:spcBef>
                <a:spcPts val="1001"/>
              </a:spcBef>
              <a:buClr>
                <a:srgbClr val="DDDDDD"/>
              </a:buClr>
              <a:buSzPct val="80000"/>
              <a:buFont typeface="Wingdings 3" charset="2"/>
              <a:buChar char=""/>
            </a:pPr>
            <a:r>
              <a:rPr lang="pt-BR" sz="2800" spc="-1" dirty="0">
                <a:solidFill>
                  <a:srgbClr val="000000"/>
                </a:solidFill>
                <a:latin typeface="Trebuchet MS"/>
                <a:ea typeface="DejaVu Sans"/>
              </a:rPr>
              <a:t>5) CORRUPÇÃO ATIVA (Art. 309)</a:t>
            </a:r>
            <a:endParaRPr lang="pt-BR" sz="2800" spc="-1" dirty="0">
              <a:latin typeface="Arial"/>
            </a:endParaRPr>
          </a:p>
          <a:p>
            <a:pPr marL="343080" indent="-342360">
              <a:lnSpc>
                <a:spcPct val="100000"/>
              </a:lnSpc>
              <a:spcBef>
                <a:spcPts val="1001"/>
              </a:spcBef>
              <a:buClr>
                <a:srgbClr val="DDDDDD"/>
              </a:buClr>
              <a:buSzPct val="80000"/>
              <a:buFont typeface="Wingdings 3" charset="2"/>
              <a:buChar char=""/>
            </a:pPr>
            <a:r>
              <a:rPr lang="pt-BR" sz="2800" spc="-1" dirty="0">
                <a:solidFill>
                  <a:srgbClr val="000000"/>
                </a:solidFill>
                <a:latin typeface="Trebuchet MS"/>
                <a:ea typeface="DejaVu Sans"/>
              </a:rPr>
              <a:t>6) VIOLAÇÃO DE DOMICÍLIO (Art. 266)</a:t>
            </a:r>
            <a:endParaRPr lang="pt-BR" sz="2800" spc="-1" dirty="0">
              <a:latin typeface="Arial"/>
            </a:endParaRPr>
          </a:p>
          <a:p>
            <a:pPr marL="343080" indent="-342360">
              <a:lnSpc>
                <a:spcPct val="100000"/>
              </a:lnSpc>
              <a:spcBef>
                <a:spcPts val="1001"/>
              </a:spcBef>
              <a:buClr>
                <a:srgbClr val="DDDDDD"/>
              </a:buClr>
              <a:buSzPct val="80000"/>
              <a:buFont typeface="Wingdings 3" charset="2"/>
              <a:buChar char=""/>
            </a:pPr>
            <a:r>
              <a:rPr lang="pt-BR" sz="2800" spc="-1" dirty="0">
                <a:solidFill>
                  <a:srgbClr val="000000"/>
                </a:solidFill>
                <a:latin typeface="Trebuchet MS"/>
                <a:ea typeface="DejaVu Sans"/>
              </a:rPr>
              <a:t>7) AMEAÇA (Art. 223)</a:t>
            </a:r>
            <a:endParaRPr lang="pt-BR" sz="2800" spc="-1" dirty="0">
              <a:latin typeface="Arial"/>
            </a:endParaRPr>
          </a:p>
          <a:p>
            <a:pPr marL="343080" indent="-342360">
              <a:lnSpc>
                <a:spcPct val="100000"/>
              </a:lnSpc>
              <a:spcBef>
                <a:spcPts val="1001"/>
              </a:spcBef>
              <a:buClr>
                <a:srgbClr val="DDDDDD"/>
              </a:buClr>
              <a:buSzPct val="80000"/>
              <a:buFont typeface="Wingdings 3" charset="2"/>
              <a:buChar char=""/>
            </a:pPr>
            <a:r>
              <a:rPr lang="pt-BR" sz="2800" spc="-1" dirty="0">
                <a:solidFill>
                  <a:srgbClr val="000000"/>
                </a:solidFill>
                <a:latin typeface="Trebuchet MS"/>
                <a:ea typeface="DejaVu Sans"/>
              </a:rPr>
              <a:t>8) CALÚNIA (Art.214)</a:t>
            </a:r>
            <a:endParaRPr lang="pt-BR" sz="2800" spc="-1" dirty="0">
              <a:latin typeface="Arial"/>
            </a:endParaRPr>
          </a:p>
          <a:p>
            <a:pPr marL="343080" indent="-342360">
              <a:lnSpc>
                <a:spcPct val="100000"/>
              </a:lnSpc>
              <a:spcBef>
                <a:spcPts val="1001"/>
              </a:spcBef>
              <a:buClr>
                <a:srgbClr val="DDDDDD"/>
              </a:buClr>
              <a:buSzPct val="80000"/>
              <a:buFont typeface="Wingdings 3" charset="2"/>
              <a:buChar char=""/>
            </a:pPr>
            <a:endParaRPr lang="pt-BR" sz="2600" dirty="0">
              <a:solidFill>
                <a:srgbClr val="FF0000"/>
              </a:solidFill>
            </a:endParaRPr>
          </a:p>
        </p:txBody>
      </p:sp>
    </p:spTree>
    <p:extLst>
      <p:ext uri="{BB962C8B-B14F-4D97-AF65-F5344CB8AC3E}">
        <p14:creationId xmlns:p14="http://schemas.microsoft.com/office/powerpoint/2010/main" val="3160848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Crime militar extravagante ou por extensão</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6" name="Espaço Reservado para Conteúdo 7"/>
          <p:cNvSpPr>
            <a:spLocks noGrp="1"/>
          </p:cNvSpPr>
          <p:nvPr>
            <p:ph idx="1"/>
          </p:nvPr>
        </p:nvSpPr>
        <p:spPr>
          <a:xfrm>
            <a:off x="913795" y="2096064"/>
            <a:ext cx="10353762" cy="3695136"/>
          </a:xfrm>
        </p:spPr>
        <p:txBody>
          <a:bodyPr>
            <a:normAutofit/>
          </a:bodyPr>
          <a:lstStyle/>
          <a:p>
            <a:pPr marL="342900" indent="-342900" algn="just">
              <a:buSzPts val="1920"/>
              <a:buFont typeface="Arial" panose="020B0604020202020204" pitchFamily="34" charset="0"/>
              <a:buChar char="►"/>
            </a:pPr>
            <a:r>
              <a:rPr lang="pt-BR" sz="2800" dirty="0" smtClean="0">
                <a:solidFill>
                  <a:schemeClr val="dk1"/>
                </a:solidFill>
                <a:latin typeface="Arial"/>
                <a:ea typeface="Arial"/>
                <a:cs typeface="Arial"/>
                <a:sym typeface="Arial"/>
              </a:rPr>
              <a:t>Redação dada pela </a:t>
            </a:r>
            <a:r>
              <a:rPr lang="pt-BR" sz="2800" dirty="0"/>
              <a:t>Lei </a:t>
            </a:r>
            <a:r>
              <a:rPr lang="pt-BR" sz="2800" dirty="0" smtClean="0"/>
              <a:t>13.491/17</a:t>
            </a:r>
          </a:p>
          <a:p>
            <a:pPr marL="342900" indent="-342900" algn="just">
              <a:buSzPts val="1920"/>
              <a:buFont typeface="Arial" panose="020B0604020202020204" pitchFamily="34" charset="0"/>
              <a:buChar char="►"/>
            </a:pPr>
            <a:r>
              <a:rPr lang="pt-BR" sz="2800" dirty="0" smtClean="0">
                <a:solidFill>
                  <a:srgbClr val="000000"/>
                </a:solidFill>
                <a:latin typeface="Trebuchet MS" panose="020B0603020202020204" pitchFamily="34" charset="0"/>
              </a:rPr>
              <a:t>Trata-se dos crimes previstos </a:t>
            </a:r>
            <a:r>
              <a:rPr lang="pt-BR" sz="2800" dirty="0">
                <a:solidFill>
                  <a:srgbClr val="000000"/>
                </a:solidFill>
                <a:latin typeface="Trebuchet MS" panose="020B0603020202020204" pitchFamily="34" charset="0"/>
              </a:rPr>
              <a:t>exclusivamente </a:t>
            </a:r>
            <a:r>
              <a:rPr lang="pt-BR" sz="2800" dirty="0" smtClean="0">
                <a:solidFill>
                  <a:srgbClr val="000000"/>
                </a:solidFill>
                <a:latin typeface="Trebuchet MS" panose="020B0603020202020204" pitchFamily="34" charset="0"/>
              </a:rPr>
              <a:t>no </a:t>
            </a:r>
            <a:r>
              <a:rPr lang="pt-BR" sz="2800" dirty="0">
                <a:solidFill>
                  <a:srgbClr val="000000"/>
                </a:solidFill>
                <a:latin typeface="Trebuchet MS" panose="020B0603020202020204" pitchFamily="34" charset="0"/>
              </a:rPr>
              <a:t>Código Penal (CP) e na legislação extravagante, que, </a:t>
            </a:r>
            <a:r>
              <a:rPr lang="pt-BR" sz="2800" dirty="0" smtClean="0">
                <a:solidFill>
                  <a:srgbClr val="000000"/>
                </a:solidFill>
                <a:latin typeface="Trebuchet MS" panose="020B0603020202020204" pitchFamily="34" charset="0"/>
              </a:rPr>
              <a:t>podem constituir </a:t>
            </a:r>
            <a:r>
              <a:rPr lang="pt-BR" sz="2800" dirty="0">
                <a:solidFill>
                  <a:srgbClr val="000000"/>
                </a:solidFill>
                <a:latin typeface="Trebuchet MS" panose="020B0603020202020204" pitchFamily="34" charset="0"/>
              </a:rPr>
              <a:t>crimes militares quando preencherem um dos requisitos do inciso II do artigo 9º do CPM.</a:t>
            </a:r>
          </a:p>
          <a:p>
            <a:pPr marL="342900" lvl="0" indent="-342900" algn="just">
              <a:buSzPts val="1920"/>
              <a:buFont typeface="Arial" panose="020B0604020202020204" pitchFamily="34" charset="0"/>
              <a:buChar char="►"/>
            </a:pPr>
            <a:endParaRPr lang="pt-BR" sz="2400" dirty="0" smtClean="0">
              <a:solidFill>
                <a:schemeClr val="dk1"/>
              </a:solidFill>
              <a:latin typeface="Arial"/>
              <a:ea typeface="Arial"/>
              <a:cs typeface="Arial"/>
              <a:sym typeface="Arial"/>
            </a:endParaRPr>
          </a:p>
        </p:txBody>
      </p:sp>
    </p:spTree>
    <p:extLst>
      <p:ext uri="{BB962C8B-B14F-4D97-AF65-F5344CB8AC3E}">
        <p14:creationId xmlns:p14="http://schemas.microsoft.com/office/powerpoint/2010/main" val="2919864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5643" y="550287"/>
            <a:ext cx="10353761" cy="1326321"/>
          </a:xfrm>
        </p:spPr>
        <p:txBody>
          <a:bodyPr>
            <a:normAutofit/>
          </a:bodyPr>
          <a:lstStyle/>
          <a:p>
            <a:r>
              <a:rPr lang="pt-BR" sz="4000" dirty="0" smtClean="0"/>
              <a:t>Crime militar extravagante ou por extensão</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6" name="Espaço Reservado para Conteúdo 7"/>
          <p:cNvSpPr>
            <a:spLocks noGrp="1"/>
          </p:cNvSpPr>
          <p:nvPr>
            <p:ph idx="1"/>
          </p:nvPr>
        </p:nvSpPr>
        <p:spPr>
          <a:xfrm>
            <a:off x="694339" y="1602288"/>
            <a:ext cx="10353762" cy="3695136"/>
          </a:xfrm>
        </p:spPr>
        <p:txBody>
          <a:bodyPr>
            <a:noAutofit/>
          </a:bodyPr>
          <a:lstStyle/>
          <a:p>
            <a:pPr marL="0" lvl="0" indent="0" algn="just" eaLnBrk="0" fontAlgn="base" hangingPunct="0">
              <a:lnSpc>
                <a:spcPct val="100000"/>
              </a:lnSpc>
              <a:spcBef>
                <a:spcPct val="0"/>
              </a:spcBef>
              <a:spcAft>
                <a:spcPct val="0"/>
              </a:spcAft>
              <a:buNone/>
            </a:pPr>
            <a:r>
              <a:rPr lang="pt-BR" altLang="pt-BR" sz="1600" dirty="0" smtClean="0">
                <a:solidFill>
                  <a:srgbClr val="000000"/>
                </a:solidFill>
                <a:latin typeface="Arial" panose="020B0604020202020204" pitchFamily="34" charset="0"/>
                <a:cs typeface="Arial" panose="020B0604020202020204" pitchFamily="34" charset="0"/>
              </a:rPr>
              <a:t>Art</a:t>
            </a:r>
            <a:r>
              <a:rPr lang="pt-BR" altLang="pt-BR" sz="1600" dirty="0">
                <a:solidFill>
                  <a:srgbClr val="000000"/>
                </a:solidFill>
                <a:latin typeface="Arial" panose="020B0604020202020204" pitchFamily="34" charset="0"/>
                <a:cs typeface="Arial" panose="020B0604020202020204" pitchFamily="34" charset="0"/>
              </a:rPr>
              <a:t>. 9º Consideram-se crimes militares, em tempo de paz:</a:t>
            </a:r>
            <a:endParaRPr lang="pt-BR" altLang="pt-BR" sz="1600" dirty="0"/>
          </a:p>
          <a:p>
            <a:pPr marL="0" lvl="0" indent="0" algn="just" eaLnBrk="0" fontAlgn="base" hangingPunct="0">
              <a:lnSpc>
                <a:spcPct val="100000"/>
              </a:lnSpc>
              <a:spcBef>
                <a:spcPct val="0"/>
              </a:spcBef>
              <a:spcAft>
                <a:spcPct val="0"/>
              </a:spcAft>
              <a:buNone/>
            </a:pPr>
            <a:r>
              <a:rPr lang="pt-BR" altLang="pt-BR" sz="1600" dirty="0">
                <a:solidFill>
                  <a:srgbClr val="000000"/>
                </a:solidFill>
                <a:latin typeface="Arial" panose="020B0604020202020204" pitchFamily="34" charset="0"/>
                <a:cs typeface="Arial" panose="020B0604020202020204" pitchFamily="34" charset="0"/>
              </a:rPr>
              <a:t>       </a:t>
            </a:r>
            <a:r>
              <a:rPr lang="pt-BR" altLang="pt-BR" sz="1600" dirty="0" smtClean="0">
                <a:solidFill>
                  <a:srgbClr val="000000"/>
                </a:solidFill>
                <a:latin typeface="Arial" panose="020B0604020202020204" pitchFamily="34" charset="0"/>
                <a:cs typeface="Arial" panose="020B0604020202020204" pitchFamily="34" charset="0"/>
              </a:rPr>
              <a:t>(...)</a:t>
            </a:r>
            <a:endParaRPr lang="pt-BR" altLang="pt-BR" sz="1600" dirty="0"/>
          </a:p>
          <a:p>
            <a:pPr marL="0" lvl="0" indent="0" algn="just" eaLnBrk="0" fontAlgn="base" hangingPunct="0">
              <a:lnSpc>
                <a:spcPct val="100000"/>
              </a:lnSpc>
              <a:spcBef>
                <a:spcPct val="0"/>
              </a:spcBef>
              <a:spcAft>
                <a:spcPct val="0"/>
              </a:spcAft>
              <a:buNone/>
            </a:pPr>
            <a:r>
              <a:rPr lang="pt-BR" altLang="pt-BR" sz="1600" dirty="0">
                <a:solidFill>
                  <a:srgbClr val="000000"/>
                </a:solidFill>
                <a:latin typeface="Arial" panose="020B0604020202020204" pitchFamily="34" charset="0"/>
                <a:cs typeface="Arial" panose="020B0604020202020204" pitchFamily="34" charset="0"/>
              </a:rPr>
              <a:t>        II – os crimes previstos neste Código e </a:t>
            </a:r>
            <a:r>
              <a:rPr lang="pt-BR" altLang="pt-BR" sz="1600" b="1" dirty="0">
                <a:solidFill>
                  <a:srgbClr val="000000"/>
                </a:solidFill>
                <a:latin typeface="Arial" panose="020B0604020202020204" pitchFamily="34" charset="0"/>
                <a:cs typeface="Arial" panose="020B0604020202020204" pitchFamily="34" charset="0"/>
              </a:rPr>
              <a:t>os previstos na legislação penal</a:t>
            </a:r>
            <a:r>
              <a:rPr lang="pt-BR" altLang="pt-BR" sz="1600" dirty="0">
                <a:solidFill>
                  <a:srgbClr val="000000"/>
                </a:solidFill>
                <a:latin typeface="Arial" panose="020B0604020202020204" pitchFamily="34" charset="0"/>
                <a:cs typeface="Arial" panose="020B0604020202020204" pitchFamily="34" charset="0"/>
              </a:rPr>
              <a:t>, quando praticados:   </a:t>
            </a:r>
            <a:r>
              <a:rPr lang="pt-BR" altLang="pt-BR" sz="1600" dirty="0">
                <a:solidFill>
                  <a:srgbClr val="000000"/>
                </a:solidFill>
                <a:latin typeface="Arial" panose="020B0604020202020204" pitchFamily="34" charset="0"/>
                <a:cs typeface="Arial" panose="020B0604020202020204" pitchFamily="34" charset="0"/>
                <a:hlinkClick r:id="rId3"/>
              </a:rPr>
              <a:t>(Redação dada pela Lei nº 13.491, de 2017)</a:t>
            </a:r>
            <a:endParaRPr lang="pt-BR" altLang="pt-BR" sz="1600" dirty="0"/>
          </a:p>
          <a:p>
            <a:pPr marL="0" lvl="0" indent="0" algn="just" eaLnBrk="0" fontAlgn="base" hangingPunct="0">
              <a:lnSpc>
                <a:spcPct val="100000"/>
              </a:lnSpc>
              <a:spcBef>
                <a:spcPct val="0"/>
              </a:spcBef>
              <a:spcAft>
                <a:spcPct val="0"/>
              </a:spcAft>
              <a:buNone/>
            </a:pPr>
            <a:r>
              <a:rPr lang="pt-BR" altLang="pt-BR" sz="1600" dirty="0">
                <a:solidFill>
                  <a:srgbClr val="000000"/>
                </a:solidFill>
                <a:latin typeface="Arial" panose="020B0604020202020204" pitchFamily="34" charset="0"/>
                <a:cs typeface="Arial" panose="020B0604020202020204" pitchFamily="34" charset="0"/>
              </a:rPr>
              <a:t>        a) por militar em situação de atividade ou assemelhado, contra militar na mesma situação ou assemelhado;</a:t>
            </a:r>
            <a:endParaRPr lang="pt-BR" altLang="pt-BR" sz="1600" dirty="0"/>
          </a:p>
          <a:p>
            <a:pPr marL="0" lvl="0" indent="0" algn="just" eaLnBrk="0" fontAlgn="base" hangingPunct="0">
              <a:lnSpc>
                <a:spcPct val="100000"/>
              </a:lnSpc>
              <a:spcBef>
                <a:spcPct val="0"/>
              </a:spcBef>
              <a:spcAft>
                <a:spcPct val="0"/>
              </a:spcAft>
              <a:buNone/>
            </a:pPr>
            <a:r>
              <a:rPr lang="pt-BR" altLang="pt-BR" sz="1600" dirty="0">
                <a:solidFill>
                  <a:srgbClr val="000000"/>
                </a:solidFill>
                <a:latin typeface="Arial" panose="020B0604020202020204" pitchFamily="34" charset="0"/>
                <a:cs typeface="Arial" panose="020B0604020202020204" pitchFamily="34" charset="0"/>
              </a:rPr>
              <a:t>        b) por militar em situação de atividade ou assemelhado, em lugar sujeito à administração militar, contra militar da reserva, ou reformado, ou assemelhado, ou civil;</a:t>
            </a:r>
            <a:endParaRPr lang="pt-BR" altLang="pt-BR" sz="1600" dirty="0"/>
          </a:p>
          <a:p>
            <a:pPr marL="0" lvl="0" indent="0" algn="just" eaLnBrk="0" fontAlgn="base" hangingPunct="0">
              <a:lnSpc>
                <a:spcPct val="100000"/>
              </a:lnSpc>
              <a:spcBef>
                <a:spcPct val="0"/>
              </a:spcBef>
              <a:spcAft>
                <a:spcPct val="0"/>
              </a:spcAft>
              <a:buNone/>
            </a:pPr>
            <a:r>
              <a:rPr lang="pt-BR" altLang="pt-BR" sz="1600" dirty="0">
                <a:solidFill>
                  <a:srgbClr val="000000"/>
                </a:solidFill>
                <a:latin typeface="Arial" panose="020B0604020202020204" pitchFamily="34" charset="0"/>
                <a:cs typeface="Arial" panose="020B0604020202020204" pitchFamily="34" charset="0"/>
              </a:rPr>
              <a:t>        c) por militar em serviço, em comissão de natureza militar, ou em formatura, ainda que fora do lugar sujeito a administração militar contra militar da reserva, ou reformado, ou assemelhado, ou civil;</a:t>
            </a:r>
            <a:endParaRPr lang="pt-BR" altLang="pt-BR" sz="1600" dirty="0"/>
          </a:p>
          <a:p>
            <a:pPr marL="0" lvl="0" indent="0" algn="just" eaLnBrk="0" fontAlgn="base" hangingPunct="0">
              <a:lnSpc>
                <a:spcPct val="100000"/>
              </a:lnSpc>
              <a:spcBef>
                <a:spcPct val="0"/>
              </a:spcBef>
              <a:spcAft>
                <a:spcPct val="0"/>
              </a:spcAft>
              <a:buNone/>
            </a:pPr>
            <a:r>
              <a:rPr lang="pt-BR" altLang="pt-BR" sz="1600" dirty="0">
                <a:solidFill>
                  <a:srgbClr val="000000"/>
                </a:solidFill>
                <a:latin typeface="Times New Roman" panose="02020603050405020304" pitchFamily="18" charset="0"/>
                <a:cs typeface="Times New Roman" panose="02020603050405020304" pitchFamily="18" charset="0"/>
              </a:rPr>
              <a:t>        </a:t>
            </a:r>
            <a:r>
              <a:rPr lang="pt-BR" altLang="pt-BR" sz="1600" dirty="0">
                <a:solidFill>
                  <a:srgbClr val="000000"/>
                </a:solidFill>
                <a:latin typeface="Arial" panose="020B0604020202020204" pitchFamily="34" charset="0"/>
                <a:cs typeface="Arial" panose="020B0604020202020204" pitchFamily="34" charset="0"/>
              </a:rPr>
              <a:t> c) por militar em serviço ou atuando em razão da função, em comissão de natureza militar, ou em formatura, ainda que fora do lugar sujeito à administração militar contra militar da reserva, ou reformado, ou civil;              </a:t>
            </a:r>
            <a:r>
              <a:rPr lang="pt-BR" altLang="pt-BR" sz="1600" dirty="0">
                <a:solidFill>
                  <a:srgbClr val="000000"/>
                </a:solidFill>
                <a:latin typeface="Arial" panose="020B0604020202020204" pitchFamily="34" charset="0"/>
                <a:cs typeface="Arial" panose="020B0604020202020204" pitchFamily="34" charset="0"/>
                <a:hlinkClick r:id="rId4"/>
              </a:rPr>
              <a:t>(Redação dada pela Lei nº 9.299, de 8.8.1996)</a:t>
            </a:r>
            <a:endParaRPr lang="pt-BR" altLang="pt-BR" sz="1600" dirty="0"/>
          </a:p>
          <a:p>
            <a:pPr marL="0" lvl="0" indent="0" algn="just" eaLnBrk="0" fontAlgn="base" hangingPunct="0">
              <a:lnSpc>
                <a:spcPct val="100000"/>
              </a:lnSpc>
              <a:spcBef>
                <a:spcPct val="0"/>
              </a:spcBef>
              <a:spcAft>
                <a:spcPct val="0"/>
              </a:spcAft>
              <a:buNone/>
            </a:pPr>
            <a:r>
              <a:rPr lang="pt-BR" altLang="pt-BR" sz="1600" dirty="0">
                <a:solidFill>
                  <a:srgbClr val="000000"/>
                </a:solidFill>
                <a:latin typeface="Arial" panose="020B0604020202020204" pitchFamily="34" charset="0"/>
                <a:cs typeface="Arial" panose="020B0604020202020204" pitchFamily="34" charset="0"/>
              </a:rPr>
              <a:t>        d) por militar durante o período de manobras ou exercício, contra militar da reserva, ou reformado, ou assemelhado, ou civil;</a:t>
            </a:r>
            <a:endParaRPr lang="pt-BR" altLang="pt-BR" sz="1600" dirty="0"/>
          </a:p>
          <a:p>
            <a:pPr marL="0" lvl="0" indent="0" algn="just" eaLnBrk="0" fontAlgn="base" hangingPunct="0">
              <a:lnSpc>
                <a:spcPct val="100000"/>
              </a:lnSpc>
              <a:spcBef>
                <a:spcPct val="0"/>
              </a:spcBef>
              <a:spcAft>
                <a:spcPct val="0"/>
              </a:spcAft>
              <a:buNone/>
            </a:pPr>
            <a:r>
              <a:rPr lang="pt-BR" altLang="pt-BR" sz="1600" dirty="0">
                <a:solidFill>
                  <a:srgbClr val="000000"/>
                </a:solidFill>
                <a:latin typeface="Arial" panose="020B0604020202020204" pitchFamily="34" charset="0"/>
                <a:cs typeface="Arial" panose="020B0604020202020204" pitchFamily="34" charset="0"/>
              </a:rPr>
              <a:t>        e) por militar em situação de atividade, ou assemelhado, contra o patrimônio sob a administração militar, ou a ordem administrativa militar;</a:t>
            </a:r>
            <a:endParaRPr lang="pt-BR" altLang="pt-BR" sz="1600" dirty="0"/>
          </a:p>
          <a:p>
            <a:pPr marL="0" lvl="0" indent="0" algn="just" eaLnBrk="0" fontAlgn="base" hangingPunct="0">
              <a:lnSpc>
                <a:spcPct val="100000"/>
              </a:lnSpc>
              <a:spcBef>
                <a:spcPct val="0"/>
              </a:spcBef>
              <a:spcAft>
                <a:spcPct val="0"/>
              </a:spcAft>
              <a:buNone/>
            </a:pPr>
            <a:r>
              <a:rPr lang="pt-BR" altLang="pt-BR" sz="1600" dirty="0">
                <a:solidFill>
                  <a:srgbClr val="000000"/>
                </a:solidFill>
                <a:latin typeface="Arial" panose="020B0604020202020204" pitchFamily="34" charset="0"/>
                <a:cs typeface="Arial" panose="020B0604020202020204" pitchFamily="34" charset="0"/>
              </a:rPr>
              <a:t>        f) por militar em situação de atividade ou assemelhado que, embora não estando em serviço, use armamento de propriedade militar ou qualquer material bélico, sob guarda, fiscalização ou administração militar, para a prática de ato ilegal;</a:t>
            </a:r>
            <a:endParaRPr lang="pt-BR" altLang="pt-BR" sz="1600" dirty="0"/>
          </a:p>
          <a:p>
            <a:pPr marL="0" lvl="0" indent="0" algn="just" eaLnBrk="0" fontAlgn="base" hangingPunct="0">
              <a:lnSpc>
                <a:spcPct val="100000"/>
              </a:lnSpc>
              <a:spcBef>
                <a:spcPct val="0"/>
              </a:spcBef>
              <a:spcAft>
                <a:spcPct val="0"/>
              </a:spcAft>
              <a:buNone/>
            </a:pPr>
            <a:r>
              <a:rPr lang="pt-BR" altLang="pt-BR" sz="1600" dirty="0">
                <a:solidFill>
                  <a:srgbClr val="000000"/>
                </a:solidFill>
                <a:latin typeface="Arial" panose="020B0604020202020204" pitchFamily="34" charset="0"/>
                <a:cs typeface="Arial" panose="020B0604020202020204" pitchFamily="34" charset="0"/>
              </a:rPr>
              <a:t>        f) </a:t>
            </a:r>
            <a:r>
              <a:rPr lang="pt-BR" altLang="pt-BR" sz="1600" dirty="0" smtClean="0">
                <a:solidFill>
                  <a:srgbClr val="000000"/>
                </a:solidFill>
                <a:latin typeface="Arial" panose="020B0604020202020204" pitchFamily="34" charset="0"/>
                <a:cs typeface="Arial" panose="020B0604020202020204" pitchFamily="34" charset="0"/>
              </a:rPr>
              <a:t>revogada</a:t>
            </a:r>
            <a:endParaRPr lang="pt-BR" sz="1600" dirty="0" smtClean="0"/>
          </a:p>
        </p:txBody>
      </p:sp>
    </p:spTree>
    <p:extLst>
      <p:ext uri="{BB962C8B-B14F-4D97-AF65-F5344CB8AC3E}">
        <p14:creationId xmlns:p14="http://schemas.microsoft.com/office/powerpoint/2010/main" val="3723827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Crime militar extravagante ou por extensão</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pic>
        <p:nvPicPr>
          <p:cNvPr id="3" name="Espaço Reservado para Conteúdo 2"/>
          <p:cNvPicPr>
            <a:picLocks noGrp="1" noChangeAspect="1"/>
          </p:cNvPicPr>
          <p:nvPr>
            <p:ph idx="1"/>
          </p:nvPr>
        </p:nvPicPr>
        <p:blipFill>
          <a:blip r:embed="rId3"/>
          <a:stretch>
            <a:fillRect/>
          </a:stretch>
        </p:blipFill>
        <p:spPr>
          <a:xfrm>
            <a:off x="1334042" y="2233041"/>
            <a:ext cx="9513265" cy="3695700"/>
          </a:xfrm>
          <a:prstGeom prst="rect">
            <a:avLst/>
          </a:prstGeom>
        </p:spPr>
      </p:pic>
    </p:spTree>
    <p:extLst>
      <p:ext uri="{BB962C8B-B14F-4D97-AF65-F5344CB8AC3E}">
        <p14:creationId xmlns:p14="http://schemas.microsoft.com/office/powerpoint/2010/main" val="2779787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Crime militar extravagante ou por extensão</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6" name="Espaço Reservado para Conteúdo 7"/>
          <p:cNvSpPr>
            <a:spLocks noGrp="1"/>
          </p:cNvSpPr>
          <p:nvPr>
            <p:ph idx="1"/>
          </p:nvPr>
        </p:nvSpPr>
        <p:spPr>
          <a:xfrm>
            <a:off x="913795" y="2096064"/>
            <a:ext cx="10353762" cy="3695136"/>
          </a:xfrm>
        </p:spPr>
        <p:txBody>
          <a:bodyPr>
            <a:normAutofit/>
          </a:bodyPr>
          <a:lstStyle/>
          <a:p>
            <a:pPr marL="342900" indent="-342900" algn="just">
              <a:buSzPts val="1920"/>
              <a:buFont typeface="Arial" panose="020B0604020202020204" pitchFamily="34" charset="0"/>
              <a:buChar char="►"/>
            </a:pPr>
            <a:r>
              <a:rPr lang="pt-BR" sz="2800" dirty="0"/>
              <a:t>Crimes comuns passaram a ser militares nas hipóteses do inciso II do art. 9º do CPM (“crimes militares extravagantes”, “crimes militares por extensão” ou “crimes militares por equiparação à legislação penal comum”). São crimes impropriamente militares para os efeitos legais</a:t>
            </a:r>
            <a:r>
              <a:rPr lang="pt-BR" sz="2800" dirty="0" smtClean="0"/>
              <a:t>.</a:t>
            </a:r>
          </a:p>
          <a:p>
            <a:pPr marL="342900" lvl="0" indent="-342900" algn="just">
              <a:buSzPts val="1920"/>
              <a:buFont typeface="Arial" panose="020B0604020202020204" pitchFamily="34" charset="0"/>
              <a:buChar char="►"/>
            </a:pPr>
            <a:r>
              <a:rPr lang="pt-BR" sz="2400" dirty="0"/>
              <a:t>Exemplo: Abuso de Autoridade (Lei n. 4.898/1965 e Lei n. 13869/2019).</a:t>
            </a:r>
            <a:endParaRPr lang="pt-BR" sz="2400" dirty="0" smtClean="0">
              <a:solidFill>
                <a:schemeClr val="dk1"/>
              </a:solidFill>
              <a:latin typeface="Arial"/>
              <a:ea typeface="Arial"/>
              <a:cs typeface="Arial"/>
              <a:sym typeface="Arial"/>
            </a:endParaRPr>
          </a:p>
        </p:txBody>
      </p:sp>
    </p:spTree>
    <p:extLst>
      <p:ext uri="{BB962C8B-B14F-4D97-AF65-F5344CB8AC3E}">
        <p14:creationId xmlns:p14="http://schemas.microsoft.com/office/powerpoint/2010/main" val="3476570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p:cNvSpPr txBox="1"/>
          <p:nvPr/>
        </p:nvSpPr>
        <p:spPr>
          <a:xfrm>
            <a:off x="4770156" y="4204138"/>
            <a:ext cx="2651688" cy="338554"/>
          </a:xfrm>
          <a:prstGeom prst="rect">
            <a:avLst/>
          </a:prstGeom>
          <a:noFill/>
        </p:spPr>
        <p:txBody>
          <a:bodyPr wrap="none" rtlCol="0">
            <a:spAutoFit/>
          </a:bodyPr>
          <a:lstStyle/>
          <a:p>
            <a:r>
              <a:rPr lang="pt-BR" sz="1600" i="1" dirty="0">
                <a:solidFill>
                  <a:schemeClr val="tx1">
                    <a:lumMod val="65000"/>
                    <a:lumOff val="35000"/>
                  </a:schemeClr>
                </a:solidFill>
                <a:latin typeface="HelveticaNeueLT Pro 35 Th" panose="020B0403020202020204" pitchFamily="34" charset="0"/>
              </a:rPr>
              <a:t>PARA SERVIR E PROTEGER</a:t>
            </a:r>
          </a:p>
        </p:txBody>
      </p:sp>
      <p:sp>
        <p:nvSpPr>
          <p:cNvPr id="10" name="CaixaDeTexto 9"/>
          <p:cNvSpPr txBox="1"/>
          <p:nvPr/>
        </p:nvSpPr>
        <p:spPr>
          <a:xfrm>
            <a:off x="4631149" y="6338736"/>
            <a:ext cx="2929702" cy="338554"/>
          </a:xfrm>
          <a:prstGeom prst="rect">
            <a:avLst/>
          </a:prstGeom>
          <a:noFill/>
        </p:spPr>
        <p:txBody>
          <a:bodyPr wrap="square" rtlCol="0">
            <a:spAutoFit/>
          </a:bodyPr>
          <a:lstStyle/>
          <a:p>
            <a:r>
              <a:rPr lang="pt-BR" sz="1600" dirty="0">
                <a:solidFill>
                  <a:schemeClr val="tx1">
                    <a:lumMod val="95000"/>
                    <a:lumOff val="5000"/>
                  </a:schemeClr>
                </a:solidFill>
                <a:latin typeface="HelveticaNeueLT Pro 63 MdEx" panose="020B0707030502030204" pitchFamily="34" charset="0"/>
              </a:rPr>
              <a:t>WWW.PM.AP.GOV.BR</a:t>
            </a:r>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654" y="503053"/>
            <a:ext cx="3568692" cy="3539248"/>
          </a:xfrm>
          <a:prstGeom prst="rect">
            <a:avLst/>
          </a:prstGeom>
        </p:spPr>
      </p:pic>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27283" y="5734811"/>
            <a:ext cx="6537434" cy="512485"/>
          </a:xfrm>
          <a:prstGeom prst="rect">
            <a:avLst/>
          </a:prstGeom>
        </p:spPr>
      </p:pic>
      <p:pic>
        <p:nvPicPr>
          <p:cNvPr id="6" name="Imagem 5" descr="Uma imagem contendo desenho, caneca, comida, placar&#10;&#10;Descrição gerada automaticamente">
            <a:extLst>
              <a:ext uri="{FF2B5EF4-FFF2-40B4-BE49-F238E27FC236}">
                <a16:creationId xmlns:a16="http://schemas.microsoft.com/office/drawing/2014/main" id="{532FE598-7756-10B8-C809-18A0026666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60580" y="231880"/>
            <a:ext cx="654756" cy="795061"/>
          </a:xfrm>
          <a:prstGeom prst="rect">
            <a:avLst/>
          </a:prstGeom>
        </p:spPr>
      </p:pic>
    </p:spTree>
    <p:extLst>
      <p:ext uri="{BB962C8B-B14F-4D97-AF65-F5344CB8AC3E}">
        <p14:creationId xmlns:p14="http://schemas.microsoft.com/office/powerpoint/2010/main" val="612653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CONCEITOS IMPORTANTES</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5" y="2096064"/>
            <a:ext cx="10353762" cy="3695136"/>
          </a:xfrm>
        </p:spPr>
        <p:txBody>
          <a:bodyPr>
            <a:normAutofit/>
          </a:bodyPr>
          <a:lstStyle/>
          <a:p>
            <a:pPr marL="342900" lvl="0" indent="-342900" algn="just">
              <a:buSzPts val="1920"/>
              <a:buFont typeface="Arial" panose="020B0604020202020204" pitchFamily="34" charset="0"/>
              <a:buChar char="►"/>
            </a:pPr>
            <a:r>
              <a:rPr lang="pt-BR" sz="2400" b="1" dirty="0" smtClean="0">
                <a:solidFill>
                  <a:schemeClr val="dk1"/>
                </a:solidFill>
                <a:latin typeface="Arial"/>
                <a:ea typeface="Arial"/>
                <a:cs typeface="Arial"/>
                <a:sym typeface="Arial"/>
              </a:rPr>
              <a:t>ASSEMELHADO</a:t>
            </a:r>
            <a:endParaRPr lang="pt-BR" sz="2400" b="1" dirty="0" smtClean="0">
              <a:solidFill>
                <a:schemeClr val="dk1"/>
              </a:solidFill>
              <a:latin typeface="Arial"/>
              <a:ea typeface="Arial"/>
              <a:cs typeface="Arial"/>
              <a:sym typeface="Arial"/>
            </a:endParaRPr>
          </a:p>
          <a:p>
            <a:pPr marL="343080" indent="-342360" algn="just">
              <a:lnSpc>
                <a:spcPct val="100000"/>
              </a:lnSpc>
              <a:spcBef>
                <a:spcPts val="1001"/>
              </a:spcBef>
              <a:buClr>
                <a:srgbClr val="DDDDDD"/>
              </a:buClr>
              <a:buSzPct val="80000"/>
              <a:buFont typeface="Wingdings 3" charset="2"/>
              <a:buChar char=""/>
            </a:pPr>
            <a:r>
              <a:rPr lang="pt-BR" sz="2400" dirty="0"/>
              <a:t>Conceito de Assemelhado: art. 21 do CPM (Considera-se assemelhado o servidor, efetivo ou não, dos Ministérios da Marinha, do Exército ou da Aeronáutica, submetido a preceito de disciplina militar, em virtude de lei ou regulamento): </a:t>
            </a:r>
          </a:p>
          <a:p>
            <a:pPr marL="343080" indent="-342360" algn="just">
              <a:lnSpc>
                <a:spcPct val="100000"/>
              </a:lnSpc>
              <a:spcBef>
                <a:spcPts val="1001"/>
              </a:spcBef>
              <a:buClr>
                <a:srgbClr val="DDDDDD"/>
              </a:buClr>
              <a:buSzPct val="80000"/>
              <a:buFont typeface="Wingdings 3" charset="2"/>
              <a:buChar char=""/>
            </a:pPr>
            <a:r>
              <a:rPr lang="pt-BR" sz="2400" dirty="0" smtClean="0"/>
              <a:t> </a:t>
            </a:r>
            <a:r>
              <a:rPr lang="pt-BR" sz="2400" dirty="0"/>
              <a:t>✓ Figura hoje </a:t>
            </a:r>
            <a:r>
              <a:rPr lang="pt-BR" sz="2400" dirty="0" smtClean="0"/>
              <a:t>inexistente</a:t>
            </a:r>
          </a:p>
          <a:p>
            <a:pPr marL="343080" indent="-342360" algn="just">
              <a:lnSpc>
                <a:spcPct val="100000"/>
              </a:lnSpc>
              <a:spcBef>
                <a:spcPts val="1001"/>
              </a:spcBef>
              <a:buClr>
                <a:srgbClr val="DDDDDD"/>
              </a:buClr>
              <a:buSzPct val="80000"/>
              <a:buFont typeface="Wingdings 3" charset="2"/>
              <a:buChar char=""/>
            </a:pPr>
            <a:r>
              <a:rPr lang="pt-BR" sz="2400" u="sng" spc="-1" dirty="0" smtClean="0">
                <a:latin typeface="Arial"/>
              </a:rPr>
              <a:t>Militar temporário não é assemelhado.</a:t>
            </a:r>
            <a:endParaRPr lang="pt-BR" sz="2400" u="sng" spc="-1" dirty="0">
              <a:latin typeface="Arial"/>
            </a:endParaRPr>
          </a:p>
        </p:txBody>
      </p:sp>
    </p:spTree>
    <p:extLst>
      <p:ext uri="{BB962C8B-B14F-4D97-AF65-F5344CB8AC3E}">
        <p14:creationId xmlns:p14="http://schemas.microsoft.com/office/powerpoint/2010/main" val="2876501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CONCEITOS IMPORTANTES</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5" y="2096064"/>
            <a:ext cx="10353762" cy="3695136"/>
          </a:xfrm>
        </p:spPr>
        <p:txBody>
          <a:bodyPr>
            <a:normAutofit fontScale="92500" lnSpcReduction="10000"/>
          </a:bodyPr>
          <a:lstStyle/>
          <a:p>
            <a:pPr marL="342900" lvl="0" indent="-342900" algn="just">
              <a:buSzPts val="1920"/>
              <a:buFont typeface="Arial" panose="020B0604020202020204" pitchFamily="34" charset="0"/>
              <a:buChar char="►"/>
            </a:pPr>
            <a:r>
              <a:rPr lang="pt-BR" sz="2400" b="1" dirty="0" smtClean="0">
                <a:solidFill>
                  <a:schemeClr val="dk1"/>
                </a:solidFill>
                <a:latin typeface="Arial"/>
                <a:ea typeface="Arial"/>
                <a:cs typeface="Arial"/>
                <a:sym typeface="Arial"/>
              </a:rPr>
              <a:t>MILITAR</a:t>
            </a:r>
            <a:endParaRPr lang="pt-BR" sz="2400" b="1" dirty="0" smtClean="0">
              <a:solidFill>
                <a:schemeClr val="dk1"/>
              </a:solidFill>
              <a:latin typeface="Arial"/>
              <a:ea typeface="Arial"/>
              <a:cs typeface="Arial"/>
              <a:sym typeface="Arial"/>
            </a:endParaRPr>
          </a:p>
          <a:p>
            <a:pPr marL="343080" indent="-342360" algn="just">
              <a:lnSpc>
                <a:spcPct val="100000"/>
              </a:lnSpc>
              <a:spcBef>
                <a:spcPts val="1001"/>
              </a:spcBef>
              <a:buClr>
                <a:srgbClr val="DDDDDD"/>
              </a:buClr>
              <a:buSzPct val="80000"/>
              <a:buFont typeface="Wingdings 3" charset="2"/>
              <a:buChar char=""/>
            </a:pPr>
            <a:r>
              <a:rPr lang="pt-BR" sz="2400" dirty="0"/>
              <a:t>Conceito de Militar: art. 22 do CPM (É considerada militar, para efeito da aplicação deste Código, qualquer pessoa que, em tempo de paz ou de guerra, seja incorporada às forças armadas, para nelas servir em posto, graduação, ou sujeição à disciplina militar): </a:t>
            </a:r>
            <a:endParaRPr lang="pt-BR" sz="2400" dirty="0" smtClean="0"/>
          </a:p>
          <a:p>
            <a:pPr marL="343080" indent="-342360" algn="just">
              <a:lnSpc>
                <a:spcPct val="100000"/>
              </a:lnSpc>
              <a:spcBef>
                <a:spcPts val="1001"/>
              </a:spcBef>
              <a:buClr>
                <a:srgbClr val="DDDDDD"/>
              </a:buClr>
              <a:buSzPct val="80000"/>
              <a:buFont typeface="Wingdings 3" charset="2"/>
              <a:buChar char=""/>
            </a:pPr>
            <a:r>
              <a:rPr lang="pt-BR" sz="2400" dirty="0" smtClean="0"/>
              <a:t>✓ </a:t>
            </a:r>
            <a:r>
              <a:rPr lang="pt-BR" sz="2400" dirty="0"/>
              <a:t>Aplicável para fins penais militares. </a:t>
            </a:r>
            <a:endParaRPr lang="pt-BR" sz="2400" dirty="0" smtClean="0"/>
          </a:p>
          <a:p>
            <a:pPr marL="343080" indent="-342360" algn="just">
              <a:lnSpc>
                <a:spcPct val="100000"/>
              </a:lnSpc>
              <a:spcBef>
                <a:spcPts val="1001"/>
              </a:spcBef>
              <a:buClr>
                <a:srgbClr val="DDDDDD"/>
              </a:buClr>
              <a:buSzPct val="80000"/>
              <a:buFont typeface="Wingdings 3" charset="2"/>
              <a:buChar char=""/>
            </a:pPr>
            <a:r>
              <a:rPr lang="pt-BR" sz="2400" dirty="0" smtClean="0"/>
              <a:t>✓ </a:t>
            </a:r>
            <a:r>
              <a:rPr lang="pt-BR" sz="2400" dirty="0"/>
              <a:t>Estende-se aos militares estaduais pelo art. 42 da CF</a:t>
            </a:r>
            <a:r>
              <a:rPr lang="pt-BR" sz="2400" dirty="0" smtClean="0"/>
              <a:t>. </a:t>
            </a:r>
          </a:p>
          <a:p>
            <a:pPr marL="343080" indent="-342360" algn="just">
              <a:lnSpc>
                <a:spcPct val="100000"/>
              </a:lnSpc>
              <a:spcBef>
                <a:spcPts val="1001"/>
              </a:spcBef>
              <a:buClr>
                <a:srgbClr val="DDDDDD"/>
              </a:buClr>
              <a:buSzPct val="80000"/>
              <a:buFont typeface="Wingdings 3" charset="2"/>
              <a:buChar char=""/>
            </a:pPr>
            <a:r>
              <a:rPr lang="pt-BR" dirty="0"/>
              <a:t>Art. 42 Os membros das Polícias Militares e Corpos de Bombeiros Militares, instituições organizadas com base na hierarquia e disciplina, são militares dos Estados, do Distrito Federal e dos Territórios.</a:t>
            </a:r>
            <a:endParaRPr lang="pt-BR" sz="2400" u="sng" spc="-1" dirty="0">
              <a:latin typeface="Arial"/>
            </a:endParaRPr>
          </a:p>
        </p:txBody>
      </p:sp>
    </p:spTree>
    <p:extLst>
      <p:ext uri="{BB962C8B-B14F-4D97-AF65-F5344CB8AC3E}">
        <p14:creationId xmlns:p14="http://schemas.microsoft.com/office/powerpoint/2010/main" val="1976596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CONCEITOS IMPORTANTES</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5" y="2096064"/>
            <a:ext cx="10353762" cy="3695136"/>
          </a:xfrm>
        </p:spPr>
        <p:txBody>
          <a:bodyPr>
            <a:normAutofit/>
          </a:bodyPr>
          <a:lstStyle/>
          <a:p>
            <a:pPr marL="342900" lvl="0" indent="-342900" algn="just">
              <a:buSzPts val="1920"/>
              <a:buFont typeface="Arial" panose="020B0604020202020204" pitchFamily="34" charset="0"/>
              <a:buChar char="►"/>
            </a:pPr>
            <a:r>
              <a:rPr lang="pt-BR" sz="2400" b="1" dirty="0" smtClean="0">
                <a:solidFill>
                  <a:schemeClr val="dk1"/>
                </a:solidFill>
                <a:latin typeface="Arial"/>
                <a:ea typeface="Arial"/>
                <a:cs typeface="Arial"/>
                <a:sym typeface="Arial"/>
              </a:rPr>
              <a:t>COMANDANTE</a:t>
            </a:r>
            <a:endParaRPr lang="pt-BR" sz="2400" b="1" dirty="0" smtClean="0">
              <a:solidFill>
                <a:schemeClr val="dk1"/>
              </a:solidFill>
              <a:latin typeface="Arial"/>
              <a:ea typeface="Arial"/>
              <a:cs typeface="Arial"/>
              <a:sym typeface="Arial"/>
            </a:endParaRPr>
          </a:p>
          <a:p>
            <a:pPr marL="343080" indent="-342360" algn="just">
              <a:lnSpc>
                <a:spcPct val="100000"/>
              </a:lnSpc>
              <a:spcBef>
                <a:spcPts val="1001"/>
              </a:spcBef>
              <a:buClr>
                <a:srgbClr val="DDDDDD"/>
              </a:buClr>
              <a:buSzPct val="80000"/>
              <a:buFont typeface="Wingdings 3" charset="2"/>
              <a:buChar char=""/>
            </a:pPr>
            <a:r>
              <a:rPr lang="pt-BR" sz="2400" dirty="0"/>
              <a:t>Conceito de comandante: art. 23 do CPM (Equipara-se ao comandante, para o efeito da aplicação da lei penal militar, toda autoridade com função de direção):</a:t>
            </a:r>
            <a:endParaRPr lang="pt-BR" sz="2400" u="sng" spc="-1" dirty="0">
              <a:latin typeface="Arial"/>
            </a:endParaRPr>
          </a:p>
        </p:txBody>
      </p:sp>
    </p:spTree>
    <p:extLst>
      <p:ext uri="{BB962C8B-B14F-4D97-AF65-F5344CB8AC3E}">
        <p14:creationId xmlns:p14="http://schemas.microsoft.com/office/powerpoint/2010/main" val="714799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CONCEITOS IMPORTANTES</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5" y="2096064"/>
            <a:ext cx="10353762" cy="3695136"/>
          </a:xfrm>
        </p:spPr>
        <p:txBody>
          <a:bodyPr>
            <a:normAutofit fontScale="92500" lnSpcReduction="10000"/>
          </a:bodyPr>
          <a:lstStyle/>
          <a:p>
            <a:pPr marL="342900" lvl="0" indent="-342900" algn="just">
              <a:buSzPts val="1920"/>
              <a:buFont typeface="Arial" panose="020B0604020202020204" pitchFamily="34" charset="0"/>
              <a:buChar char="►"/>
            </a:pPr>
            <a:r>
              <a:rPr lang="pt-BR" sz="2400" b="1" dirty="0" smtClean="0">
                <a:solidFill>
                  <a:schemeClr val="dk1"/>
                </a:solidFill>
                <a:latin typeface="Arial"/>
                <a:ea typeface="Arial"/>
                <a:cs typeface="Arial"/>
                <a:sym typeface="Arial"/>
              </a:rPr>
              <a:t>SUPERIOR FUNCIONAL </a:t>
            </a:r>
            <a:endParaRPr lang="pt-BR" sz="2400" b="1" dirty="0" smtClean="0">
              <a:solidFill>
                <a:schemeClr val="dk1"/>
              </a:solidFill>
              <a:latin typeface="Arial"/>
              <a:ea typeface="Arial"/>
              <a:cs typeface="Arial"/>
              <a:sym typeface="Arial"/>
            </a:endParaRPr>
          </a:p>
          <a:p>
            <a:pPr marL="343080" indent="-342360" algn="just">
              <a:lnSpc>
                <a:spcPct val="100000"/>
              </a:lnSpc>
              <a:spcBef>
                <a:spcPts val="1001"/>
              </a:spcBef>
              <a:buClr>
                <a:srgbClr val="DDDDDD"/>
              </a:buClr>
              <a:buSzPct val="80000"/>
              <a:buFont typeface="Wingdings 3" charset="2"/>
              <a:buChar char=""/>
            </a:pPr>
            <a:r>
              <a:rPr lang="pt-BR" sz="2400" u="sng" dirty="0"/>
              <a:t>Conceito de superior funcional</a:t>
            </a:r>
            <a:r>
              <a:rPr lang="pt-BR" sz="2400" dirty="0"/>
              <a:t>: art. 24 do CPM (O militar que, em virtude da função, exerce autoridade sobre outro de igual posto ou graduação, considera-se superior, para efeito da aplicação da lei penal militar): </a:t>
            </a:r>
            <a:endParaRPr lang="pt-BR" sz="2400" dirty="0" smtClean="0"/>
          </a:p>
          <a:p>
            <a:pPr marL="343080" indent="-342360" algn="just">
              <a:lnSpc>
                <a:spcPct val="100000"/>
              </a:lnSpc>
              <a:spcBef>
                <a:spcPts val="1001"/>
              </a:spcBef>
              <a:buClr>
                <a:srgbClr val="DDDDDD"/>
              </a:buClr>
              <a:buSzPct val="80000"/>
              <a:buFont typeface="Wingdings 3" charset="2"/>
              <a:buChar char=""/>
            </a:pPr>
            <a:r>
              <a:rPr lang="pt-BR" sz="2400" dirty="0" smtClean="0"/>
              <a:t>✓ </a:t>
            </a:r>
            <a:r>
              <a:rPr lang="pt-BR" sz="2400" dirty="0"/>
              <a:t>Para alguns tipos penais (Ex. </a:t>
            </a:r>
            <a:r>
              <a:rPr lang="pt-BR" sz="2400" dirty="0" smtClean="0"/>
              <a:t>Violência contra superior e inferior). </a:t>
            </a:r>
          </a:p>
          <a:p>
            <a:pPr marL="343080" indent="-342360" algn="just">
              <a:lnSpc>
                <a:spcPct val="100000"/>
              </a:lnSpc>
              <a:spcBef>
                <a:spcPts val="1001"/>
              </a:spcBef>
              <a:buClr>
                <a:srgbClr val="DDDDDD"/>
              </a:buClr>
              <a:buSzPct val="80000"/>
              <a:buFont typeface="Wingdings 3" charset="2"/>
              <a:buChar char=""/>
            </a:pPr>
            <a:r>
              <a:rPr lang="pt-BR" sz="2400" dirty="0" smtClean="0"/>
              <a:t>✓ </a:t>
            </a:r>
            <a:r>
              <a:rPr lang="pt-BR" sz="2400" dirty="0"/>
              <a:t>Coexiste ao conceito de superior hierárquico. </a:t>
            </a:r>
            <a:endParaRPr lang="pt-BR" sz="2400" dirty="0" smtClean="0"/>
          </a:p>
          <a:p>
            <a:pPr marL="343080" indent="-342360" algn="just">
              <a:lnSpc>
                <a:spcPct val="100000"/>
              </a:lnSpc>
              <a:spcBef>
                <a:spcPts val="1001"/>
              </a:spcBef>
              <a:buClr>
                <a:srgbClr val="DDDDDD"/>
              </a:buClr>
              <a:buSzPct val="80000"/>
              <a:buFont typeface="Wingdings 3" charset="2"/>
              <a:buChar char=""/>
            </a:pPr>
            <a:r>
              <a:rPr lang="pt-BR" sz="2400" dirty="0" smtClean="0"/>
              <a:t>✓ </a:t>
            </a:r>
            <a:r>
              <a:rPr lang="pt-BR" sz="2400" dirty="0"/>
              <a:t>Não se confunde, necessariamente, com a antiguidade. </a:t>
            </a:r>
            <a:endParaRPr lang="pt-BR" sz="2400" dirty="0" smtClean="0"/>
          </a:p>
          <a:p>
            <a:pPr marL="343080" indent="-342360" algn="just">
              <a:lnSpc>
                <a:spcPct val="100000"/>
              </a:lnSpc>
              <a:spcBef>
                <a:spcPts val="1001"/>
              </a:spcBef>
              <a:buClr>
                <a:srgbClr val="DDDDDD"/>
              </a:buClr>
              <a:buSzPct val="80000"/>
              <a:buFont typeface="Wingdings 3" charset="2"/>
              <a:buChar char=""/>
            </a:pPr>
            <a:r>
              <a:rPr lang="pt-BR" sz="2400" dirty="0" smtClean="0"/>
              <a:t>✓ </a:t>
            </a:r>
            <a:r>
              <a:rPr lang="pt-BR" sz="2400" dirty="0"/>
              <a:t>Exemplo: Major na função de Comandante de Unidade, em relação a outros majores</a:t>
            </a:r>
            <a:endParaRPr lang="pt-BR" sz="2400" u="sng" spc="-1" dirty="0">
              <a:latin typeface="Arial"/>
            </a:endParaRPr>
          </a:p>
        </p:txBody>
      </p:sp>
    </p:spTree>
    <p:extLst>
      <p:ext uri="{BB962C8B-B14F-4D97-AF65-F5344CB8AC3E}">
        <p14:creationId xmlns:p14="http://schemas.microsoft.com/office/powerpoint/2010/main" val="572532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Classificação dos crimes militares</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4" y="2096064"/>
            <a:ext cx="10616789" cy="3893256"/>
          </a:xfrm>
        </p:spPr>
        <p:txBody>
          <a:bodyPr>
            <a:normAutofit/>
          </a:bodyPr>
          <a:lstStyle/>
          <a:p>
            <a:pPr marL="342900" indent="-342900" algn="just">
              <a:buSzPts val="1920"/>
              <a:buFont typeface="Arial" panose="020B0604020202020204" pitchFamily="34" charset="0"/>
              <a:buChar char="►"/>
            </a:pPr>
            <a:r>
              <a:rPr lang="pt-BR" sz="2800" b="1" u="sng" dirty="0" smtClean="0"/>
              <a:t>Teoria </a:t>
            </a:r>
            <a:r>
              <a:rPr lang="pt-BR" sz="2800" b="1" u="sng" dirty="0"/>
              <a:t>Clássica</a:t>
            </a:r>
            <a:r>
              <a:rPr lang="pt-BR" sz="2800" b="1" dirty="0"/>
              <a:t> </a:t>
            </a:r>
            <a:r>
              <a:rPr lang="pt-BR" sz="2800" dirty="0"/>
              <a:t>(Célio Lobão e Jorge César de Assis</a:t>
            </a:r>
            <a:r>
              <a:rPr lang="pt-BR" sz="2800" dirty="0" smtClean="0"/>
              <a:t>): Propriamente militar é a</a:t>
            </a:r>
            <a:r>
              <a:rPr lang="pt-BR" sz="2800" dirty="0" smtClean="0"/>
              <a:t>quele </a:t>
            </a:r>
            <a:r>
              <a:rPr lang="pt-BR" sz="2800" dirty="0"/>
              <a:t>que apenas pode ser perpetrado por militar</a:t>
            </a:r>
            <a:r>
              <a:rPr lang="pt-BR" sz="2800" dirty="0" smtClean="0"/>
              <a:t>. (Mais defendida pela doutrina)</a:t>
            </a:r>
            <a:endParaRPr lang="pt-BR" sz="2800" dirty="0"/>
          </a:p>
          <a:p>
            <a:pPr marL="342900" indent="-342900" algn="just">
              <a:buSzPts val="1920"/>
              <a:buFont typeface="Arial" panose="020B0604020202020204" pitchFamily="34" charset="0"/>
              <a:buChar char="►"/>
            </a:pPr>
            <a:r>
              <a:rPr lang="pt-BR" sz="2800" b="1" u="sng" dirty="0" smtClean="0"/>
              <a:t>Teoria </a:t>
            </a:r>
            <a:r>
              <a:rPr lang="pt-BR" sz="2800" b="1" u="sng" dirty="0" smtClean="0"/>
              <a:t>topográfica</a:t>
            </a:r>
            <a:r>
              <a:rPr lang="pt-BR" sz="2800" b="1" dirty="0" smtClean="0"/>
              <a:t> </a:t>
            </a:r>
            <a:r>
              <a:rPr lang="pt-BR" sz="2800" dirty="0" smtClean="0"/>
              <a:t>(Paulo Tadeu Rodrigues Rosa aliado a Fernando Capez e Celso </a:t>
            </a:r>
            <a:r>
              <a:rPr lang="pt-BR" sz="2800" dirty="0" err="1" smtClean="0"/>
              <a:t>Delmanto</a:t>
            </a:r>
            <a:r>
              <a:rPr lang="pt-BR" sz="2800" dirty="0" smtClean="0"/>
              <a:t>, </a:t>
            </a:r>
            <a:r>
              <a:rPr lang="pt-BR" sz="2800" dirty="0" smtClean="0"/>
              <a:t>NUCCI): </a:t>
            </a:r>
            <a:r>
              <a:rPr lang="pt-BR" sz="2800" dirty="0" smtClean="0"/>
              <a:t>Tem por base a posição do crime no direito brasileiro (CP - impropriamente e CPM - propriamente).</a:t>
            </a:r>
          </a:p>
          <a:p>
            <a:pPr marL="342900" indent="-342900" algn="just">
              <a:buSzPts val="1920"/>
              <a:buFont typeface="Arial" panose="020B0604020202020204" pitchFamily="34" charset="0"/>
              <a:buChar char="►"/>
            </a:pPr>
            <a:endParaRPr lang="pt-BR" sz="2800" dirty="0" smtClean="0"/>
          </a:p>
          <a:p>
            <a:pPr marL="342900" indent="-342900" algn="just">
              <a:buSzPts val="1920"/>
              <a:buFont typeface="Arial" panose="020B0604020202020204" pitchFamily="34" charset="0"/>
              <a:buChar char="►"/>
            </a:pPr>
            <a:endParaRPr lang="pt-BR" sz="2600" dirty="0" smtClean="0"/>
          </a:p>
          <a:p>
            <a:pPr marL="342900" lvl="0" indent="-342900" algn="just">
              <a:buSzPts val="1920"/>
              <a:buFont typeface="Arial" panose="020B0604020202020204" pitchFamily="34" charset="0"/>
              <a:buChar char="►"/>
            </a:pPr>
            <a:endParaRPr lang="pt-BR" sz="2400" dirty="0" smtClean="0"/>
          </a:p>
        </p:txBody>
      </p:sp>
    </p:spTree>
    <p:extLst>
      <p:ext uri="{BB962C8B-B14F-4D97-AF65-F5344CB8AC3E}">
        <p14:creationId xmlns:p14="http://schemas.microsoft.com/office/powerpoint/2010/main" val="610256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Classificação dos crimes militares</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4" y="2096064"/>
            <a:ext cx="10616789" cy="3893256"/>
          </a:xfrm>
        </p:spPr>
        <p:txBody>
          <a:bodyPr>
            <a:normAutofit/>
          </a:bodyPr>
          <a:lstStyle/>
          <a:p>
            <a:pPr marL="342900" indent="-342900" algn="just">
              <a:buSzPts val="1920"/>
              <a:buFont typeface="Arial" panose="020B0604020202020204" pitchFamily="34" charset="0"/>
              <a:buChar char="►"/>
            </a:pPr>
            <a:r>
              <a:rPr lang="pt-BR" sz="2800" b="1" u="sng" dirty="0" smtClean="0"/>
              <a:t>Teoria Processual </a:t>
            </a:r>
            <a:r>
              <a:rPr lang="pt-BR" sz="2800" dirty="0"/>
              <a:t>(Jorge Alberto Romeiro): ação penal militar somente pode ser proposta em face de </a:t>
            </a:r>
            <a:r>
              <a:rPr lang="pt-BR" sz="2800" dirty="0" smtClean="0"/>
              <a:t>militar. </a:t>
            </a:r>
          </a:p>
          <a:p>
            <a:pPr marL="342900" indent="-342900" algn="just">
              <a:buSzPts val="1920"/>
              <a:buFont typeface="Arial" panose="020B0604020202020204" pitchFamily="34" charset="0"/>
              <a:buChar char="►"/>
            </a:pPr>
            <a:endParaRPr lang="pt-BR" sz="2800" dirty="0" smtClean="0"/>
          </a:p>
          <a:p>
            <a:pPr marL="342900" indent="-342900" algn="just">
              <a:buSzPts val="1920"/>
              <a:buFont typeface="Arial" panose="020B0604020202020204" pitchFamily="34" charset="0"/>
              <a:buChar char="►"/>
            </a:pPr>
            <a:endParaRPr lang="pt-BR" sz="2600" dirty="0" smtClean="0"/>
          </a:p>
          <a:p>
            <a:pPr marL="342900" lvl="0" indent="-342900" algn="just">
              <a:buSzPts val="1920"/>
              <a:buFont typeface="Arial" panose="020B0604020202020204" pitchFamily="34" charset="0"/>
              <a:buChar char="►"/>
            </a:pPr>
            <a:endParaRPr lang="pt-BR" sz="2400" dirty="0" smtClean="0"/>
          </a:p>
        </p:txBody>
      </p:sp>
    </p:spTree>
    <p:extLst>
      <p:ext uri="{BB962C8B-B14F-4D97-AF65-F5344CB8AC3E}">
        <p14:creationId xmlns:p14="http://schemas.microsoft.com/office/powerpoint/2010/main" val="1666469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Crime propriamente militar </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5" y="2096064"/>
            <a:ext cx="10353762" cy="3695136"/>
          </a:xfrm>
        </p:spPr>
        <p:txBody>
          <a:bodyPr>
            <a:normAutofit/>
          </a:bodyPr>
          <a:lstStyle/>
          <a:p>
            <a:pPr marL="343080" indent="-342360" algn="just">
              <a:lnSpc>
                <a:spcPct val="100000"/>
              </a:lnSpc>
              <a:spcBef>
                <a:spcPts val="1001"/>
              </a:spcBef>
              <a:buClr>
                <a:srgbClr val="DDDDDD"/>
              </a:buClr>
              <a:buSzPct val="80000"/>
              <a:buFont typeface="Wingdings 3" charset="2"/>
              <a:buChar char=""/>
            </a:pPr>
            <a:r>
              <a:rPr lang="pt-BR" sz="2600" dirty="0" smtClean="0"/>
              <a:t>Consideram-se </a:t>
            </a:r>
            <a:r>
              <a:rPr lang="pt-BR" sz="2600" dirty="0"/>
              <a:t>delitos militares propriamente (autenticamente militares) os que possuem </a:t>
            </a:r>
            <a:r>
              <a:rPr lang="pt-BR" sz="2600" dirty="0">
                <a:solidFill>
                  <a:srgbClr val="FF0000"/>
                </a:solidFill>
              </a:rPr>
              <a:t>previsão única e tão somente no Código Penal Militar</a:t>
            </a:r>
            <a:r>
              <a:rPr lang="pt-BR" sz="2600" dirty="0"/>
              <a:t>, sem correspondência em qualquer outra lei, particularmente no Código Penal, destinado à sociedade civil. </a:t>
            </a:r>
            <a:endParaRPr lang="pt-BR" sz="2600" dirty="0" smtClean="0"/>
          </a:p>
          <a:p>
            <a:pPr marL="343080" indent="-342360" algn="just">
              <a:lnSpc>
                <a:spcPct val="100000"/>
              </a:lnSpc>
              <a:spcBef>
                <a:spcPts val="1001"/>
              </a:spcBef>
              <a:buClr>
                <a:srgbClr val="DDDDDD"/>
              </a:buClr>
              <a:buSzPct val="80000"/>
              <a:buFont typeface="Wingdings 3" charset="2"/>
              <a:buChar char=""/>
            </a:pPr>
            <a:endParaRPr lang="pt-BR" sz="2600" dirty="0"/>
          </a:p>
          <a:p>
            <a:pPr marL="343080" indent="-342360" algn="just">
              <a:lnSpc>
                <a:spcPct val="100000"/>
              </a:lnSpc>
              <a:spcBef>
                <a:spcPts val="1001"/>
              </a:spcBef>
              <a:buClr>
                <a:srgbClr val="DDDDDD"/>
              </a:buClr>
              <a:buSzPct val="80000"/>
              <a:buFont typeface="Wingdings 3" charset="2"/>
              <a:buChar char=""/>
            </a:pPr>
            <a:r>
              <a:rPr lang="pt-BR" sz="2600" dirty="0" smtClean="0"/>
              <a:t>Além </a:t>
            </a:r>
            <a:r>
              <a:rPr lang="pt-BR" sz="2600" dirty="0"/>
              <a:t>disso, </a:t>
            </a:r>
            <a:r>
              <a:rPr lang="pt-BR" sz="2600" dirty="0">
                <a:solidFill>
                  <a:srgbClr val="FF0000"/>
                </a:solidFill>
              </a:rPr>
              <a:t>somente podem ser cometidos por militares – jamais por civis.</a:t>
            </a:r>
          </a:p>
        </p:txBody>
      </p:sp>
    </p:spTree>
    <p:extLst>
      <p:ext uri="{BB962C8B-B14F-4D97-AF65-F5344CB8AC3E}">
        <p14:creationId xmlns:p14="http://schemas.microsoft.com/office/powerpoint/2010/main" val="2712078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Exemplos de Crimes propriamente militares </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5" y="2096064"/>
            <a:ext cx="10353762" cy="3695136"/>
          </a:xfrm>
        </p:spPr>
        <p:txBody>
          <a:bodyPr>
            <a:normAutofit fontScale="70000" lnSpcReduction="20000"/>
          </a:bodyPr>
          <a:lstStyle/>
          <a:p>
            <a:pPr marL="343080" indent="-342360">
              <a:lnSpc>
                <a:spcPct val="100000"/>
              </a:lnSpc>
              <a:spcBef>
                <a:spcPts val="1001"/>
              </a:spcBef>
              <a:buClr>
                <a:srgbClr val="DDDDDD"/>
              </a:buClr>
              <a:buSzPct val="80000"/>
              <a:buFont typeface="Wingdings 3" charset="2"/>
              <a:buChar char=""/>
            </a:pPr>
            <a:r>
              <a:rPr lang="pt-BR" sz="2800" spc="-1" dirty="0">
                <a:solidFill>
                  <a:srgbClr val="000000"/>
                </a:solidFill>
                <a:latin typeface="Trebuchet MS"/>
                <a:ea typeface="DejaVu Sans"/>
              </a:rPr>
              <a:t>1) MOTIM E REVOLTA (Art.149 e </a:t>
            </a:r>
            <a:r>
              <a:rPr lang="pt-BR" sz="2800" spc="-1" dirty="0" err="1">
                <a:solidFill>
                  <a:srgbClr val="000000"/>
                </a:solidFill>
                <a:latin typeface="Trebuchet MS"/>
                <a:ea typeface="DejaVu Sans"/>
              </a:rPr>
              <a:t>Parág</a:t>
            </a:r>
            <a:r>
              <a:rPr lang="pt-BR" sz="2800" spc="-1" dirty="0">
                <a:solidFill>
                  <a:srgbClr val="000000"/>
                </a:solidFill>
                <a:latin typeface="Trebuchet MS"/>
                <a:ea typeface="DejaVu Sans"/>
              </a:rPr>
              <a:t>. Único)</a:t>
            </a:r>
            <a:endParaRPr lang="pt-BR" sz="2800" spc="-1" dirty="0">
              <a:latin typeface="Arial"/>
            </a:endParaRPr>
          </a:p>
          <a:p>
            <a:pPr marL="343080" indent="-342360">
              <a:lnSpc>
                <a:spcPct val="100000"/>
              </a:lnSpc>
              <a:spcBef>
                <a:spcPts val="1001"/>
              </a:spcBef>
              <a:buClr>
                <a:srgbClr val="DDDDDD"/>
              </a:buClr>
              <a:buSzPct val="80000"/>
              <a:buFont typeface="Wingdings 3" charset="2"/>
              <a:buChar char=""/>
            </a:pPr>
            <a:r>
              <a:rPr lang="pt-BR" sz="2800" spc="-1" dirty="0">
                <a:solidFill>
                  <a:srgbClr val="000000"/>
                </a:solidFill>
                <a:latin typeface="Trebuchet MS"/>
                <a:ea typeface="DejaVu Sans"/>
              </a:rPr>
              <a:t>2) CONSPIRAÇÃO (Art. 152)</a:t>
            </a:r>
            <a:endParaRPr lang="pt-BR" sz="2800" spc="-1" dirty="0">
              <a:latin typeface="Arial"/>
            </a:endParaRPr>
          </a:p>
          <a:p>
            <a:pPr marL="343080" indent="-342360">
              <a:lnSpc>
                <a:spcPct val="100000"/>
              </a:lnSpc>
              <a:spcBef>
                <a:spcPts val="1001"/>
              </a:spcBef>
              <a:buClr>
                <a:srgbClr val="DDDDDD"/>
              </a:buClr>
              <a:buSzPct val="80000"/>
              <a:buFont typeface="Wingdings 3" charset="2"/>
              <a:buChar char=""/>
            </a:pPr>
            <a:r>
              <a:rPr lang="pt-BR" sz="2800" spc="-1" dirty="0">
                <a:solidFill>
                  <a:srgbClr val="000000"/>
                </a:solidFill>
                <a:latin typeface="Trebuchet MS"/>
                <a:ea typeface="DejaVu Sans"/>
              </a:rPr>
              <a:t>3) DESERÇÃO (Art.187)</a:t>
            </a:r>
            <a:endParaRPr lang="pt-BR" sz="2800" spc="-1" dirty="0">
              <a:latin typeface="Arial"/>
            </a:endParaRPr>
          </a:p>
          <a:p>
            <a:pPr marL="343080" indent="-342360">
              <a:lnSpc>
                <a:spcPct val="100000"/>
              </a:lnSpc>
              <a:spcBef>
                <a:spcPts val="1001"/>
              </a:spcBef>
              <a:buClr>
                <a:srgbClr val="DDDDDD"/>
              </a:buClr>
              <a:buSzPct val="80000"/>
              <a:buFont typeface="Wingdings 3" charset="2"/>
              <a:buChar char=""/>
            </a:pPr>
            <a:r>
              <a:rPr lang="pt-BR" sz="2800" spc="-1" dirty="0">
                <a:solidFill>
                  <a:srgbClr val="000000"/>
                </a:solidFill>
                <a:latin typeface="Trebuchet MS"/>
                <a:ea typeface="DejaVu Sans"/>
              </a:rPr>
              <a:t>4) EMBRIAGUEZ EM SERVIÇO (Art. 202)</a:t>
            </a:r>
            <a:endParaRPr lang="pt-BR" sz="2800" spc="-1" dirty="0">
              <a:latin typeface="Arial"/>
            </a:endParaRPr>
          </a:p>
          <a:p>
            <a:pPr marL="343080" indent="-342360">
              <a:lnSpc>
                <a:spcPct val="100000"/>
              </a:lnSpc>
              <a:spcBef>
                <a:spcPts val="1001"/>
              </a:spcBef>
              <a:buClr>
                <a:srgbClr val="DDDDDD"/>
              </a:buClr>
              <a:buSzPct val="80000"/>
              <a:buFont typeface="Wingdings 3" charset="2"/>
              <a:buChar char=""/>
            </a:pPr>
            <a:r>
              <a:rPr lang="pt-BR" sz="2800" spc="-1" dirty="0">
                <a:solidFill>
                  <a:srgbClr val="000000"/>
                </a:solidFill>
                <a:latin typeface="Trebuchet MS"/>
                <a:ea typeface="DejaVu Sans"/>
              </a:rPr>
              <a:t>5) DESACATO A SUPERIOR (Art. 298)</a:t>
            </a:r>
            <a:endParaRPr lang="pt-BR" sz="2800" spc="-1" dirty="0">
              <a:latin typeface="Arial"/>
            </a:endParaRPr>
          </a:p>
          <a:p>
            <a:pPr marL="343080" indent="-342360">
              <a:lnSpc>
                <a:spcPct val="100000"/>
              </a:lnSpc>
              <a:spcBef>
                <a:spcPts val="1001"/>
              </a:spcBef>
              <a:buClr>
                <a:srgbClr val="DDDDDD"/>
              </a:buClr>
              <a:buSzPct val="80000"/>
              <a:buFont typeface="Wingdings 3" charset="2"/>
              <a:buChar char=""/>
            </a:pPr>
            <a:r>
              <a:rPr lang="pt-BR" sz="2800" spc="-1" dirty="0">
                <a:solidFill>
                  <a:srgbClr val="000000"/>
                </a:solidFill>
                <a:latin typeface="Trebuchet MS"/>
                <a:ea typeface="DejaVu Sans"/>
              </a:rPr>
              <a:t>6) DORMIR EM SERVIÇO (Art. 203)</a:t>
            </a:r>
            <a:endParaRPr lang="pt-BR" sz="2800" spc="-1" dirty="0">
              <a:latin typeface="Arial"/>
            </a:endParaRPr>
          </a:p>
          <a:p>
            <a:pPr marL="343080" indent="-342360">
              <a:lnSpc>
                <a:spcPct val="100000"/>
              </a:lnSpc>
              <a:spcBef>
                <a:spcPts val="1001"/>
              </a:spcBef>
              <a:buClr>
                <a:srgbClr val="DDDDDD"/>
              </a:buClr>
              <a:buSzPct val="80000"/>
              <a:buFont typeface="Wingdings 3" charset="2"/>
              <a:buChar char=""/>
            </a:pPr>
            <a:r>
              <a:rPr lang="pt-BR" sz="2800" spc="-1" dirty="0">
                <a:solidFill>
                  <a:srgbClr val="000000"/>
                </a:solidFill>
                <a:latin typeface="Trebuchet MS"/>
                <a:ea typeface="DejaVu Sans"/>
              </a:rPr>
              <a:t>7) VIOLÊNCIA A SUPERIOR (Art. 157)</a:t>
            </a:r>
            <a:endParaRPr lang="pt-BR" sz="2800" spc="-1" dirty="0">
              <a:latin typeface="Arial"/>
            </a:endParaRPr>
          </a:p>
          <a:p>
            <a:pPr marL="343080" indent="-342360">
              <a:lnSpc>
                <a:spcPct val="100000"/>
              </a:lnSpc>
              <a:spcBef>
                <a:spcPts val="1001"/>
              </a:spcBef>
              <a:buClr>
                <a:srgbClr val="DDDDDD"/>
              </a:buClr>
              <a:buSzPct val="80000"/>
              <a:buFont typeface="Wingdings 3" charset="2"/>
              <a:buChar char=""/>
            </a:pPr>
            <a:r>
              <a:rPr lang="pt-BR" sz="2800" spc="-1" dirty="0">
                <a:solidFill>
                  <a:srgbClr val="000000"/>
                </a:solidFill>
                <a:latin typeface="Trebuchet MS"/>
                <a:ea typeface="DejaVu Sans"/>
              </a:rPr>
              <a:t>8) ABANDONO DE POSTO (Art. 195)</a:t>
            </a:r>
            <a:endParaRPr lang="pt-BR" sz="2800" spc="-1" dirty="0">
              <a:latin typeface="Arial"/>
            </a:endParaRPr>
          </a:p>
          <a:p>
            <a:pPr marL="343080" indent="-342360">
              <a:lnSpc>
                <a:spcPct val="100000"/>
              </a:lnSpc>
              <a:spcBef>
                <a:spcPts val="1001"/>
              </a:spcBef>
              <a:buClr>
                <a:srgbClr val="DDDDDD"/>
              </a:buClr>
              <a:buSzPct val="80000"/>
              <a:buFont typeface="Wingdings 3" charset="2"/>
              <a:buChar char=""/>
            </a:pPr>
            <a:r>
              <a:rPr lang="pt-BR" sz="2800" spc="-1" dirty="0">
                <a:solidFill>
                  <a:srgbClr val="000000"/>
                </a:solidFill>
                <a:latin typeface="Trebuchet MS"/>
                <a:ea typeface="DejaVu Sans"/>
              </a:rPr>
              <a:t>9) DESCUMPRIMENTO DE MISSÃO (Art.196)</a:t>
            </a:r>
            <a:endParaRPr lang="pt-BR" sz="2800" spc="-1" dirty="0">
              <a:latin typeface="Arial"/>
            </a:endParaRPr>
          </a:p>
          <a:p>
            <a:pPr marL="343080" indent="-342360">
              <a:lnSpc>
                <a:spcPct val="100000"/>
              </a:lnSpc>
              <a:spcBef>
                <a:spcPts val="1001"/>
              </a:spcBef>
              <a:buClr>
                <a:srgbClr val="DDDDDD"/>
              </a:buClr>
              <a:buSzPct val="80000"/>
              <a:buFont typeface="Wingdings 3" charset="2"/>
              <a:buChar char=""/>
            </a:pPr>
            <a:r>
              <a:rPr lang="pt-BR" sz="2800" spc="-1" dirty="0">
                <a:solidFill>
                  <a:srgbClr val="000000"/>
                </a:solidFill>
                <a:latin typeface="Trebuchet MS"/>
                <a:ea typeface="DejaVu Sans"/>
              </a:rPr>
              <a:t>10) INSUBMISSÃO (CPM - Civil) – STM*</a:t>
            </a:r>
            <a:endParaRPr lang="pt-BR" sz="2800" spc="-1" dirty="0">
              <a:latin typeface="Arial"/>
            </a:endParaRPr>
          </a:p>
          <a:p>
            <a:pPr marL="343080" indent="-342360" algn="just">
              <a:lnSpc>
                <a:spcPct val="100000"/>
              </a:lnSpc>
              <a:spcBef>
                <a:spcPts val="1001"/>
              </a:spcBef>
              <a:buClr>
                <a:srgbClr val="DDDDDD"/>
              </a:buClr>
              <a:buSzPct val="80000"/>
              <a:buFont typeface="Wingdings 3" charset="2"/>
              <a:buChar char=""/>
            </a:pPr>
            <a:endParaRPr lang="pt-BR" sz="2600" dirty="0">
              <a:solidFill>
                <a:srgbClr val="FF0000"/>
              </a:solidFill>
            </a:endParaRPr>
          </a:p>
        </p:txBody>
      </p:sp>
    </p:spTree>
    <p:extLst>
      <p:ext uri="{BB962C8B-B14F-4D97-AF65-F5344CB8AC3E}">
        <p14:creationId xmlns:p14="http://schemas.microsoft.com/office/powerpoint/2010/main" val="41265150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_APRESENTAÇÃO PMAP">
  <a:themeElements>
    <a:clrScheme name="AZUL MARINH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APRESENTAÇÃO PMAP" id="{A86B82FD-DA0F-4C5C-A418-812FF154042A}" vid="{AC1E8BEB-B5AF-49E7-A113-206FFE72AF50}"/>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708</TotalTime>
  <Words>857</Words>
  <Application>Microsoft Office PowerPoint</Application>
  <PresentationFormat>Widescreen</PresentationFormat>
  <Paragraphs>83</Paragraphs>
  <Slides>16</Slides>
  <Notes>0</Notes>
  <HiddenSlides>0</HiddenSlides>
  <MMClips>0</MMClips>
  <ScaleCrop>false</ScaleCrop>
  <HeadingPairs>
    <vt:vector size="6" baseType="variant">
      <vt:variant>
        <vt:lpstr>Fontes usadas</vt:lpstr>
      </vt:variant>
      <vt:variant>
        <vt:i4>12</vt:i4>
      </vt:variant>
      <vt:variant>
        <vt:lpstr>Tema</vt:lpstr>
      </vt:variant>
      <vt:variant>
        <vt:i4>1</vt:i4>
      </vt:variant>
      <vt:variant>
        <vt:lpstr>Títulos de slides</vt:lpstr>
      </vt:variant>
      <vt:variant>
        <vt:i4>16</vt:i4>
      </vt:variant>
    </vt:vector>
  </HeadingPairs>
  <TitlesOfParts>
    <vt:vector size="29" baseType="lpstr">
      <vt:lpstr>Arial</vt:lpstr>
      <vt:lpstr>Arial Black</vt:lpstr>
      <vt:lpstr>Calibri</vt:lpstr>
      <vt:lpstr>DejaVu Sans</vt:lpstr>
      <vt:lpstr>HelveticaNeueLT Pro 35 Th</vt:lpstr>
      <vt:lpstr>HelveticaNeueLT Pro 55 Roman</vt:lpstr>
      <vt:lpstr>HelveticaNeueLT Pro 63 MdEx</vt:lpstr>
      <vt:lpstr>HelveticaNeueLT Pro 65 Md</vt:lpstr>
      <vt:lpstr>HelveticaNeueLT Pro 97 BlkCn</vt:lpstr>
      <vt:lpstr>Times New Roman</vt:lpstr>
      <vt:lpstr>Trebuchet MS</vt:lpstr>
      <vt:lpstr>Wingdings 3</vt:lpstr>
      <vt:lpstr>2_APRESENTAÇÃO PMAP</vt:lpstr>
      <vt:lpstr>INTRODUÇÃO AO DIREITO PENAL MILITAR e AO DIREITO PROCESSUAL MILITAR </vt:lpstr>
      <vt:lpstr>CONCEITOS IMPORTANTES</vt:lpstr>
      <vt:lpstr>CONCEITOS IMPORTANTES</vt:lpstr>
      <vt:lpstr>CONCEITOS IMPORTANTES</vt:lpstr>
      <vt:lpstr>CONCEITOS IMPORTANTES</vt:lpstr>
      <vt:lpstr>Classificação dos crimes militares</vt:lpstr>
      <vt:lpstr>Classificação dos crimes militares</vt:lpstr>
      <vt:lpstr>Crime propriamente militar </vt:lpstr>
      <vt:lpstr>Exemplos de Crimes propriamente militares </vt:lpstr>
      <vt:lpstr>Crime impropriamente militar </vt:lpstr>
      <vt:lpstr>Exemplos de Crimes impropriamente militares </vt:lpstr>
      <vt:lpstr>Crime militar extravagante ou por extensão</vt:lpstr>
      <vt:lpstr>Crime militar extravagante ou por extensão</vt:lpstr>
      <vt:lpstr>Crime militar extravagante ou por extensão</vt:lpstr>
      <vt:lpstr>Crime militar extravagante ou por extensão</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Ranon</dc:creator>
  <cp:lastModifiedBy>Breno</cp:lastModifiedBy>
  <cp:revision>46</cp:revision>
  <dcterms:created xsi:type="dcterms:W3CDTF">2021-11-27T19:08:57Z</dcterms:created>
  <dcterms:modified xsi:type="dcterms:W3CDTF">2022-06-02T01:51:14Z</dcterms:modified>
</cp:coreProperties>
</file>