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1C67-AFEB-48C9-BAB7-814CAE43FD78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BBB-38C5-43E8-BA3E-51C2FE997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23" idx="3"/>
            <a:endCxn id="10" idx="1"/>
          </p:cNvCxnSpPr>
          <p:nvPr/>
        </p:nvCxnSpPr>
        <p:spPr>
          <a:xfrm flipV="1">
            <a:off x="2583380" y="2491939"/>
            <a:ext cx="237160" cy="5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820541" y="2079898"/>
            <a:ext cx="4758071" cy="823671"/>
            <a:chOff x="6128476" y="3742727"/>
            <a:chExt cx="4185069" cy="762800"/>
          </a:xfrm>
        </p:grpSpPr>
        <p:sp>
          <p:nvSpPr>
            <p:cNvPr id="6" name="직사각형 5"/>
            <p:cNvSpPr/>
            <p:nvPr/>
          </p:nvSpPr>
          <p:spPr>
            <a:xfrm>
              <a:off x="6128476" y="3742727"/>
              <a:ext cx="1080000" cy="2564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69586" y="3913805"/>
              <a:ext cx="430871" cy="306647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. .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꺾인 연결선 7"/>
            <p:cNvCxnSpPr>
              <a:stCxn id="12" idx="3"/>
              <a:endCxn id="14" idx="1"/>
            </p:cNvCxnSpPr>
            <p:nvPr/>
          </p:nvCxnSpPr>
          <p:spPr>
            <a:xfrm flipV="1">
              <a:off x="7208476" y="4124317"/>
              <a:ext cx="329702" cy="2510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15" idx="1"/>
              <a:endCxn id="10" idx="3"/>
            </p:cNvCxnSpPr>
            <p:nvPr/>
          </p:nvCxnSpPr>
          <p:spPr>
            <a:xfrm flipH="1" flipV="1">
              <a:off x="7208476" y="4124317"/>
              <a:ext cx="329702" cy="250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128476" y="3998317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28476" y="4248911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8476" y="4249799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38178" y="3742727"/>
              <a:ext cx="1080000" cy="256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38178" y="3998317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38178" y="4248911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8178" y="4249799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꺾인 연결선 16"/>
            <p:cNvCxnSpPr/>
            <p:nvPr/>
          </p:nvCxnSpPr>
          <p:spPr>
            <a:xfrm flipV="1">
              <a:off x="8618178" y="4120690"/>
              <a:ext cx="329702" cy="2510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9233543" y="3747343"/>
              <a:ext cx="1080000" cy="2555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33543" y="4002933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233547" y="4253527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773545" y="4254415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꺾인 연결선 21"/>
            <p:cNvCxnSpPr>
              <a:stCxn id="21" idx="3"/>
              <a:endCxn id="11" idx="1"/>
            </p:cNvCxnSpPr>
            <p:nvPr/>
          </p:nvCxnSpPr>
          <p:spPr>
            <a:xfrm flipH="1" flipV="1">
              <a:off x="6128476" y="4374911"/>
              <a:ext cx="4185068" cy="5060"/>
            </a:xfrm>
            <a:prstGeom prst="bentConnector5">
              <a:avLst>
                <a:gd name="adj1" fmla="val -2763"/>
                <a:gd name="adj2" fmla="val -5074012"/>
                <a:gd name="adj3" fmla="val 10480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1548589" y="2335040"/>
            <a:ext cx="1034791" cy="3242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List</a:t>
            </a:r>
            <a:endParaRPr lang="ko-KR" altLang="en-US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3712" y="177770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400" b="1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5659" y="178364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Tail</a:t>
            </a:r>
            <a:endParaRPr lang="ko-KR" altLang="en-US" sz="1400" b="1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077866" y="1582013"/>
            <a:ext cx="0" cy="2520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26096" y="1298633"/>
            <a:ext cx="211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Allocated Page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47242" y="4510440"/>
            <a:ext cx="1097592" cy="3242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Inactive List</a:t>
            </a:r>
            <a:endParaRPr lang="ko-KR" altLang="en-US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85958" y="3801943"/>
            <a:ext cx="0" cy="2236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7898" y="3481133"/>
            <a:ext cx="211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Mapped Page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362109" y="3801943"/>
            <a:ext cx="0" cy="2236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7965" y="3488753"/>
            <a:ext cx="181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Unmapped Page</a:t>
            </a:r>
          </a:p>
        </p:txBody>
      </p:sp>
      <p:cxnSp>
        <p:nvCxnSpPr>
          <p:cNvPr id="33" name="직선 화살표 연결선 32"/>
          <p:cNvCxnSpPr>
            <a:stCxn id="28" idx="3"/>
            <a:endCxn id="39" idx="1"/>
          </p:cNvCxnSpPr>
          <p:nvPr/>
        </p:nvCxnSpPr>
        <p:spPr>
          <a:xfrm>
            <a:off x="2644834" y="4672586"/>
            <a:ext cx="174359" cy="2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819193" y="4263390"/>
            <a:ext cx="4758071" cy="823671"/>
            <a:chOff x="6128476" y="3742727"/>
            <a:chExt cx="4185069" cy="762800"/>
          </a:xfrm>
        </p:grpSpPr>
        <p:sp>
          <p:nvSpPr>
            <p:cNvPr id="35" name="직사각형 34"/>
            <p:cNvSpPr/>
            <p:nvPr/>
          </p:nvSpPr>
          <p:spPr>
            <a:xfrm>
              <a:off x="6128476" y="3742727"/>
              <a:ext cx="108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869586" y="3913805"/>
              <a:ext cx="430871" cy="306647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. .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꺾인 연결선 36"/>
            <p:cNvCxnSpPr>
              <a:stCxn id="41" idx="3"/>
              <a:endCxn id="43" idx="1"/>
            </p:cNvCxnSpPr>
            <p:nvPr/>
          </p:nvCxnSpPr>
          <p:spPr>
            <a:xfrm flipV="1">
              <a:off x="7208476" y="4124317"/>
              <a:ext cx="329702" cy="2510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44" idx="1"/>
              <a:endCxn id="39" idx="3"/>
            </p:cNvCxnSpPr>
            <p:nvPr/>
          </p:nvCxnSpPr>
          <p:spPr>
            <a:xfrm flipH="1" flipV="1">
              <a:off x="7208476" y="4124317"/>
              <a:ext cx="329702" cy="250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6128476" y="3998317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28476" y="4248911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8476" y="4249799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38178" y="3742727"/>
              <a:ext cx="108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38178" y="3998317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38178" y="4248911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78178" y="4249799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꺾인 연결선 45"/>
            <p:cNvCxnSpPr/>
            <p:nvPr/>
          </p:nvCxnSpPr>
          <p:spPr>
            <a:xfrm flipV="1">
              <a:off x="8618178" y="4120690"/>
              <a:ext cx="329702" cy="2510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9233543" y="3747343"/>
              <a:ext cx="1080000" cy="2555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33543" y="4002933"/>
              <a:ext cx="108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list_head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lru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233547" y="4253527"/>
              <a:ext cx="540000" cy="2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773545" y="4254415"/>
              <a:ext cx="540000" cy="25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꺾인 연결선 50"/>
            <p:cNvCxnSpPr>
              <a:stCxn id="50" idx="3"/>
              <a:endCxn id="40" idx="1"/>
            </p:cNvCxnSpPr>
            <p:nvPr/>
          </p:nvCxnSpPr>
          <p:spPr>
            <a:xfrm flipH="1" flipV="1">
              <a:off x="6128476" y="4374911"/>
              <a:ext cx="4185068" cy="5060"/>
            </a:xfrm>
            <a:prstGeom prst="bentConnector5">
              <a:avLst>
                <a:gd name="adj1" fmla="val -2763"/>
                <a:gd name="adj2" fmla="val -5074012"/>
                <a:gd name="adj3" fmla="val 10480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2620456" y="397738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400" b="1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5785" y="397502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Tail</a:t>
            </a:r>
            <a:endParaRPr lang="ko-KR" altLang="en-US" sz="1400" b="1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1678" y="3128387"/>
            <a:ext cx="181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Emission</a:t>
            </a:r>
          </a:p>
        </p:txBody>
      </p:sp>
      <p:cxnSp>
        <p:nvCxnSpPr>
          <p:cNvPr id="55" name="구부러진 연결선 54"/>
          <p:cNvCxnSpPr/>
          <p:nvPr/>
        </p:nvCxnSpPr>
        <p:spPr>
          <a:xfrm rot="10800000" flipV="1">
            <a:off x="2065984" y="2687950"/>
            <a:ext cx="1347" cy="1800665"/>
          </a:xfrm>
          <a:prstGeom prst="curvedConnector3">
            <a:avLst>
              <a:gd name="adj1" fmla="val 17071047"/>
            </a:avLst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1240899" y="3409520"/>
            <a:ext cx="980331" cy="276945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13676" y="3348628"/>
            <a:ext cx="1227437" cy="7908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Page Ref 0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291665" y="3348628"/>
            <a:ext cx="1227437" cy="7908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Page Ref 1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15565" y="2502078"/>
            <a:ext cx="1227437" cy="7908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Move to</a:t>
            </a:r>
          </a:p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active list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1590" y="2637973"/>
            <a:ext cx="1227437" cy="7908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Page Ref 0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300046" y="2637973"/>
            <a:ext cx="1227437" cy="7908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Page Ref 1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1590" y="3756958"/>
            <a:ext cx="1227437" cy="7908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Move to</a:t>
            </a:r>
          </a:p>
          <a:p>
            <a:pPr algn="ctr" latinLnBrk="0"/>
            <a:r>
              <a:rPr lang="en-US" altLang="ko-KR" sz="1200" b="1" kern="0" dirty="0">
                <a:latin typeface="맑은 고딕" panose="020F0502020204030204"/>
                <a:ea typeface="맑은 고딕" panose="020B0503020000020004" pitchFamily="50" charset="-127"/>
              </a:rPr>
              <a:t>inactive list</a:t>
            </a:r>
            <a:endParaRPr lang="ko-KR" altLang="en-US" sz="12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" name="구부러진 연결선 9"/>
          <p:cNvCxnSpPr>
            <a:stCxn id="4" idx="5"/>
            <a:endCxn id="5" idx="3"/>
          </p:cNvCxnSpPr>
          <p:nvPr/>
        </p:nvCxnSpPr>
        <p:spPr>
          <a:xfrm rot="16200000" flipH="1">
            <a:off x="2016388" y="3568615"/>
            <a:ext cx="12700" cy="910060"/>
          </a:xfrm>
          <a:prstGeom prst="curvedConnector3">
            <a:avLst>
              <a:gd name="adj1" fmla="val 2711929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구부러진 연결선 10"/>
          <p:cNvCxnSpPr>
            <a:stCxn id="5" idx="1"/>
            <a:endCxn id="4" idx="7"/>
          </p:cNvCxnSpPr>
          <p:nvPr/>
        </p:nvCxnSpPr>
        <p:spPr>
          <a:xfrm rot="16200000" flipV="1">
            <a:off x="2016388" y="3009412"/>
            <a:ext cx="12700" cy="910060"/>
          </a:xfrm>
          <a:prstGeom prst="curvedConnector3">
            <a:avLst>
              <a:gd name="adj1" fmla="val 2711929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구부러진 연결선 11"/>
          <p:cNvCxnSpPr>
            <a:stCxn id="4" idx="1"/>
            <a:endCxn id="4" idx="2"/>
          </p:cNvCxnSpPr>
          <p:nvPr/>
        </p:nvCxnSpPr>
        <p:spPr>
          <a:xfrm rot="16200000" flipH="1" flipV="1">
            <a:off x="463751" y="3514366"/>
            <a:ext cx="279602" cy="179754"/>
          </a:xfrm>
          <a:prstGeom prst="curvedConnector4">
            <a:avLst>
              <a:gd name="adj1" fmla="val -123180"/>
              <a:gd name="adj2" fmla="val 22717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구부러진 연결선 12"/>
          <p:cNvCxnSpPr>
            <a:stCxn id="5" idx="6"/>
            <a:endCxn id="6" idx="4"/>
          </p:cNvCxnSpPr>
          <p:nvPr/>
        </p:nvCxnSpPr>
        <p:spPr>
          <a:xfrm flipV="1">
            <a:off x="3519101" y="3292910"/>
            <a:ext cx="110182" cy="451134"/>
          </a:xfrm>
          <a:prstGeom prst="curved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구부러진 연결선 13"/>
          <p:cNvCxnSpPr>
            <a:stCxn id="9" idx="4"/>
            <a:endCxn id="4" idx="4"/>
          </p:cNvCxnSpPr>
          <p:nvPr/>
        </p:nvCxnSpPr>
        <p:spPr>
          <a:xfrm rot="5400000" flipH="1">
            <a:off x="3417186" y="1849668"/>
            <a:ext cx="408330" cy="4987914"/>
          </a:xfrm>
          <a:prstGeom prst="curvedConnector3">
            <a:avLst>
              <a:gd name="adj1" fmla="val -5598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직선 화살표 연결선 14"/>
          <p:cNvCxnSpPr>
            <a:stCxn id="7" idx="4"/>
            <a:endCxn id="9" idx="0"/>
          </p:cNvCxnSpPr>
          <p:nvPr/>
        </p:nvCxnSpPr>
        <p:spPr>
          <a:xfrm>
            <a:off x="6115308" y="3428805"/>
            <a:ext cx="0" cy="3281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구부러진 연결선 15"/>
          <p:cNvCxnSpPr>
            <a:stCxn id="7" idx="5"/>
            <a:endCxn id="8" idx="3"/>
          </p:cNvCxnSpPr>
          <p:nvPr/>
        </p:nvCxnSpPr>
        <p:spPr>
          <a:xfrm rot="16200000" flipH="1">
            <a:off x="7014535" y="2847727"/>
            <a:ext cx="12700" cy="930527"/>
          </a:xfrm>
          <a:prstGeom prst="curvedConnector3">
            <a:avLst>
              <a:gd name="adj1" fmla="val 2711929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구부러진 연결선 16"/>
          <p:cNvCxnSpPr>
            <a:stCxn id="8" idx="1"/>
            <a:endCxn id="7" idx="7"/>
          </p:cNvCxnSpPr>
          <p:nvPr/>
        </p:nvCxnSpPr>
        <p:spPr>
          <a:xfrm rot="16200000" flipV="1">
            <a:off x="7014536" y="2288524"/>
            <a:ext cx="12700" cy="930527"/>
          </a:xfrm>
          <a:prstGeom prst="curvedConnector3">
            <a:avLst>
              <a:gd name="adj1" fmla="val 2711929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구부러진 연결선 17"/>
          <p:cNvCxnSpPr>
            <a:stCxn id="8" idx="7"/>
            <a:endCxn id="8" idx="6"/>
          </p:cNvCxnSpPr>
          <p:nvPr/>
        </p:nvCxnSpPr>
        <p:spPr>
          <a:xfrm rot="16200000" flipH="1">
            <a:off x="8297804" y="2803711"/>
            <a:ext cx="279602" cy="179754"/>
          </a:xfrm>
          <a:prstGeom prst="curvedConnector4">
            <a:avLst>
              <a:gd name="adj1" fmla="val -123180"/>
              <a:gd name="adj2" fmla="val 22717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86061" y="1610529"/>
            <a:ext cx="4333539" cy="31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200" b="1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PageActive</a:t>
            </a:r>
            <a:r>
              <a:rPr lang="en-US" altLang="ko-KR" sz="1200" b="1" kern="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0 (</a:t>
            </a:r>
            <a:r>
              <a:rPr lang="en-US" altLang="ko-KR" sz="1200" b="1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Inactive_list</a:t>
            </a:r>
            <a:r>
              <a:rPr lang="en-US" altLang="ko-KR" sz="1200" b="1" kern="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en-US" sz="1200" b="1" kern="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8157" y="1610529"/>
            <a:ext cx="4154018" cy="313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200" b="1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PageActive</a:t>
            </a:r>
            <a:r>
              <a:rPr lang="en-US" altLang="ko-KR" sz="1200" b="1" kern="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1 (</a:t>
            </a:r>
            <a:r>
              <a:rPr lang="en-US" altLang="ko-KR" sz="1200" b="1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Active_list</a:t>
            </a:r>
            <a:r>
              <a:rPr lang="en-US" altLang="ko-KR" sz="1200" b="1" kern="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en-US" sz="1200" b="1" kern="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061" y="1926740"/>
            <a:ext cx="4333539" cy="3090178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8157" y="1926740"/>
            <a:ext cx="4154018" cy="3090178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 b="1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3" name="구부러진 연결선 22"/>
          <p:cNvCxnSpPr>
            <a:stCxn id="6" idx="0"/>
            <a:endCxn id="7" idx="1"/>
          </p:cNvCxnSpPr>
          <p:nvPr/>
        </p:nvCxnSpPr>
        <p:spPr>
          <a:xfrm rot="16200000" flipH="1">
            <a:off x="4529458" y="1601902"/>
            <a:ext cx="251710" cy="2052060"/>
          </a:xfrm>
          <a:prstGeom prst="curvedConnector3">
            <a:avLst>
              <a:gd name="adj1" fmla="val -7474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384360" y="2032066"/>
            <a:ext cx="1486069" cy="260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200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lru_cache_add</a:t>
            </a:r>
            <a:endParaRPr lang="ko-KR" altLang="en-US" sz="1200" kern="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8065" y="2014519"/>
            <a:ext cx="2074484" cy="248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200" kern="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lru_cache_add_active</a:t>
            </a:r>
            <a:endParaRPr lang="ko-KR" altLang="en-US" sz="1200" kern="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26" name="직선 화살표 연결선 25"/>
          <p:cNvCxnSpPr>
            <a:stCxn id="24" idx="2"/>
            <a:endCxn id="4" idx="0"/>
          </p:cNvCxnSpPr>
          <p:nvPr/>
        </p:nvCxnSpPr>
        <p:spPr>
          <a:xfrm>
            <a:off x="1127394" y="2292943"/>
            <a:ext cx="0" cy="105568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직선 화살표 연결선 26"/>
          <p:cNvCxnSpPr>
            <a:stCxn id="25" idx="2"/>
            <a:endCxn id="7" idx="0"/>
          </p:cNvCxnSpPr>
          <p:nvPr/>
        </p:nvCxnSpPr>
        <p:spPr>
          <a:xfrm>
            <a:off x="6115308" y="2262736"/>
            <a:ext cx="1" cy="37523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935964" y="4495160"/>
            <a:ext cx="1360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ClearPageActive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457" y="2343164"/>
            <a:ext cx="1222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SetPageActive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2287" y="5029729"/>
            <a:ext cx="2356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mark_page_accessed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/>
              <a:t>②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page_referenced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/>
              <a:t>③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shrink_active_list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/>
              <a:t>④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activate_page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7280" y="40644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46587" y="28341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6955" y="28436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8279" y="3428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20339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7181" y="47472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8665" y="342880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2033" y="33486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6303" y="2145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35506" y="239686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16463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</Words>
  <Application>Microsoft Office PowerPoint</Application>
  <PresentationFormat>화면 슬라이드 쇼(4:3)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jedisty</dc:creator>
  <cp:lastModifiedBy>jedisty</cp:lastModifiedBy>
  <cp:revision>1</cp:revision>
  <dcterms:created xsi:type="dcterms:W3CDTF">2016-06-09T11:07:35Z</dcterms:created>
  <dcterms:modified xsi:type="dcterms:W3CDTF">2016-06-09T11:08:25Z</dcterms:modified>
</cp:coreProperties>
</file>