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VSIDS: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Chooses the variable that occurs in the most clauses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DLIS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Choose the variable and value that satisfies the maximum number of unsatisfied clauses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Random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Choose variable randomly of remaining ones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Pre Processing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Hamiltonian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Given a graph and a starting node, does there exist a path that visits every other node in the graph once and only once and then ends on the starting node again?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Motivation: Natalia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Problem Statment: Pranjit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Pranjit: Formulate the problems &amp; CNF file &amp; Diff Implementations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Natalia: Trace Analyzer onward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Pranjit: Bechmark problems → Understand MiniSAT solver code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Natalia: Turning on/off → Testing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Pranjit: Through Random Decision Making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Natalia: Pre Processing →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Pranjt: Finish Random &amp; Pre Processing Off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Natalia: Last 2 bullet points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 SAT Heuristics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Natalia Perina, Pranjit Kalita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Motivation</a:t>
            </a:r>
            <a:r>
              <a:rPr lang="en-GB"/>
              <a:t> - Learn how SAT solver decision heuristics affect solver performance on different instances.</a:t>
            </a:r>
          </a:p>
          <a:p>
            <a:pPr lvl="0">
              <a:spcBef>
                <a:spcPts val="0"/>
              </a:spcBef>
              <a:buNone/>
            </a:pPr>
            <a:r>
              <a:rPr b="1" lang="en-GB"/>
              <a:t>Problem Statement</a:t>
            </a:r>
            <a:r>
              <a:rPr lang="en-GB"/>
              <a:t> - Use Victor Ying’s trace generator and trace analyzer to measure SAT performance when using different decision heuristics  and different formula processing techniques on various benchmark problems: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VSIDS vs. DLIS vs. Random Decision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Pre Processing vs. No Pre Processing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Hamiltonian Cycles &amp; K-Coloring, SAT &amp; UNSAT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320040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67" name="Shape 67"/>
          <p:cNvSpPr/>
          <p:nvPr/>
        </p:nvSpPr>
        <p:spPr>
          <a:xfrm>
            <a:off x="380300" y="1146600"/>
            <a:ext cx="15114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Formulate Problem (eg. Hamiltonian Cycles)</a:t>
            </a:r>
          </a:p>
        </p:txBody>
      </p:sp>
      <p:sp>
        <p:nvSpPr>
          <p:cNvPr id="68" name="Shape 68"/>
          <p:cNvSpPr/>
          <p:nvPr/>
        </p:nvSpPr>
        <p:spPr>
          <a:xfrm>
            <a:off x="3799350" y="1147200"/>
            <a:ext cx="15453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GB"/>
              <a:t>Generate CNF files</a:t>
            </a:r>
          </a:p>
        </p:txBody>
      </p:sp>
      <p:sp>
        <p:nvSpPr>
          <p:cNvPr id="69" name="Shape 69"/>
          <p:cNvSpPr/>
          <p:nvPr/>
        </p:nvSpPr>
        <p:spPr>
          <a:xfrm>
            <a:off x="6473775" y="1125750"/>
            <a:ext cx="2141400" cy="14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GB"/>
              <a:t>Produce Trace Using Victor’s MiniSAT with added options for decision heuristics and formula processing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1993325" y="1017725"/>
            <a:ext cx="12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miniSAT solver’s toDimacs()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419862" y="1261500"/>
            <a:ext cx="10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Trace generator</a:t>
            </a:r>
          </a:p>
        </p:txBody>
      </p:sp>
      <p:sp>
        <p:nvSpPr>
          <p:cNvPr id="72" name="Shape 72"/>
          <p:cNvSpPr/>
          <p:nvPr/>
        </p:nvSpPr>
        <p:spPr>
          <a:xfrm>
            <a:off x="5419875" y="3253975"/>
            <a:ext cx="1312800" cy="13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GB"/>
              <a:t>Analyze the Trace using Victor’s Trace Analyzer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227425" y="3140425"/>
            <a:ext cx="1987200" cy="15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GB"/>
              <a:t>Compare results across the differing </a:t>
            </a:r>
            <a:r>
              <a:rPr lang="en-GB"/>
              <a:t>heuristics</a:t>
            </a:r>
            <a:r>
              <a:rPr lang="en-GB"/>
              <a:t> and formula processing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74" name="Shape 74"/>
          <p:cNvCxnSpPr>
            <a:stCxn id="69" idx="2"/>
            <a:endCxn id="72" idx="0"/>
          </p:cNvCxnSpPr>
          <p:nvPr/>
        </p:nvCxnSpPr>
        <p:spPr>
          <a:xfrm flipH="1">
            <a:off x="6076275" y="2542650"/>
            <a:ext cx="1468200" cy="7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7335500" y="2764375"/>
            <a:ext cx="1221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Trace Analyzer</a:t>
            </a:r>
          </a:p>
        </p:txBody>
      </p:sp>
      <p:cxnSp>
        <p:nvCxnSpPr>
          <p:cNvPr id="76" name="Shape 76"/>
          <p:cNvCxnSpPr>
            <a:stCxn id="68" idx="3"/>
            <a:endCxn id="69" idx="1"/>
          </p:cNvCxnSpPr>
          <p:nvPr/>
        </p:nvCxnSpPr>
        <p:spPr>
          <a:xfrm>
            <a:off x="5344650" y="1834200"/>
            <a:ext cx="11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>
            <a:stCxn id="72" idx="1"/>
            <a:endCxn id="73" idx="3"/>
          </p:cNvCxnSpPr>
          <p:nvPr/>
        </p:nvCxnSpPr>
        <p:spPr>
          <a:xfrm rot="10800000">
            <a:off x="3214575" y="3910375"/>
            <a:ext cx="220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 txBox="1"/>
          <p:nvPr/>
        </p:nvSpPr>
        <p:spPr>
          <a:xfrm>
            <a:off x="3358262" y="3411100"/>
            <a:ext cx="2141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Compare .csv file outputs</a:t>
            </a:r>
          </a:p>
        </p:txBody>
      </p:sp>
      <p:cxnSp>
        <p:nvCxnSpPr>
          <p:cNvPr id="79" name="Shape 79"/>
          <p:cNvCxnSpPr>
            <a:stCxn id="67" idx="3"/>
            <a:endCxn id="68" idx="1"/>
          </p:cNvCxnSpPr>
          <p:nvPr/>
        </p:nvCxnSpPr>
        <p:spPr>
          <a:xfrm>
            <a:off x="1891700" y="1833600"/>
            <a:ext cx="1907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							Project Tasks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Formulate Benchmark NP-complete problems (k-Coloring, Hamiltonian Cycles)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Understand Victor Ying’s thesis with major attention to his description of measurements (required and wasted branches, events, implications) and how they related to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Understand miniSAT’s solver code with an eye towards manipulation pickBranchLit() function for implementing random, VSIDS (default), DLIS heuristics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Understand turning on and off of pre-processing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Learn how to use Victor’s trace generator and trace analyzer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Implement random decision heuristic (100%), DLIS, and test thoroughly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-GB"/>
              <a:t>Results (and Discussions)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Created model for Hamiltonian Cycles Problem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Random Decision Making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Have tested with ~70% random decisions 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-GB" sz="1200"/>
              <a:t>Differs from VSIDS on larger instances (eg: k-Coloring problem with 20 variables and 67 clauses)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Altering MiniSAT code to implement fully random decision making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Victor’s largest benchmark file (three.cnf - 8 clauses, 3 variables) worked 100% random but produced no differing results from VSIDS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Pre Processing On vs. Pre Processing Off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Debugging the build to run with pre processing off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DLIS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Need to implement over the break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Compare for each decision heuristic the following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required and wasted branches, events, implications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Both SAT and unSAT instances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Also measure the impact on runtime statistics using Solver.cc::printStats()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Final Steps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Finish Random Decision &amp; Pre Processing Off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Current Status: Random is not 100% random, i.e, sometimes falls on VSIDS when randomizing process fails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Debugging code - currently working on method to remove out already predetermined set variables, since otherwise without that the last iteration goes into an infinite loop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Pre-processing off seg faulting on files except for easy.cnf, and not sure why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Implement code for Dynamic Largest Individual Sum (DLIS) decision heuristic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Choose the variable and value that satisfies the maximum number of unsatisfied clauses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 Must go through all of the clauses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Interpret our results &amp; compare to Victor’s 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Generate appropriate graphs for visualization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