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For the IP to Country mapping: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/>
              <a:t>Plan to use </a:t>
            </a:r>
            <a:r>
              <a:rPr lang="en-GB" dirty="0" err="1"/>
              <a:t>ip-api.com</a:t>
            </a:r>
            <a:endParaRPr lang="en-GB" dirty="0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 dirty="0"/>
              <a:t>No ground truth. Assume the mapping from the APIs is valid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________________________________________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Evaluation: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 dirty="0"/>
              <a:t>For Alexa top 100 : countries, Hops data..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 dirty="0"/>
              <a:t>For cache - Frequency model, Change in router location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Country </a:t>
            </a:r>
            <a:r>
              <a:rPr lang="en-GB">
                <a:solidFill>
                  <a:srgbClr val="CC0000"/>
                </a:solidFill>
              </a:rPr>
              <a:t>Blocker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Akash </a:t>
            </a:r>
            <a:r>
              <a:rPr lang="en-GB">
                <a:solidFill>
                  <a:srgbClr val="CC0000"/>
                </a:solidFill>
              </a:rPr>
              <a:t>Kapoor</a:t>
            </a:r>
            <a:r>
              <a:rPr lang="en-GB"/>
              <a:t> &amp; Pranjit </a:t>
            </a:r>
            <a:r>
              <a:rPr lang="en-GB">
                <a:solidFill>
                  <a:srgbClr val="CC0000"/>
                </a:solidFill>
              </a:rPr>
              <a:t>Kalita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lvl="0" indent="45720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Motivation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Data packets travel through various countries before reaching its destination.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Some countries are involved in eavesdropping and tampering with the packets going through their routers. 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Need a tool that provides an explicit feedback to the user if the security or integrity of the transmitted data might have been affected because of the route.		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Problem Statement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Develop a browser extension - that would use tools such as traceroute - to­ trace the route of the request.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It should detect if the packet was routed through a blacklisted country and provide the user an explicit feedback accordingly.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The feedback should be immediate with the minimal lag.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Execution Plan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Develop a Google Chrome plugin that allows user to input a list of blacklisted countries.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Warns if the request was routed through any of those countries.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Maintain a Least-Frequently-Used cache mapping IP addresses to the corresponding countries.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GB" dirty="0"/>
              <a:t>We are assuming symmetricity for countries visited in request and response paths.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simple-light-2</vt:lpstr>
      <vt:lpstr>Country Blocker</vt:lpstr>
      <vt:lpstr>Motivation</vt:lpstr>
      <vt:lpstr>Problem Statement</vt:lpstr>
      <vt:lpstr>Execution Plan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Blocker</dc:title>
  <cp:lastModifiedBy>Pranjit K Kalita</cp:lastModifiedBy>
  <cp:revision>2</cp:revision>
  <dcterms:modified xsi:type="dcterms:W3CDTF">2016-12-15T00:08:25Z</dcterms:modified>
</cp:coreProperties>
</file>