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8" r:id="rId9"/>
    <p:sldId id="267" r:id="rId10"/>
    <p:sldId id="259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>
      <p:cViewPr varScale="1">
        <p:scale>
          <a:sx n="73" d="100"/>
          <a:sy n="73" d="100"/>
        </p:scale>
        <p:origin x="-10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2D612-4E8B-4937-8606-23B458B5BE77}" type="datetimeFigureOut">
              <a:rPr lang="cs-CZ" smtClean="0"/>
              <a:pPr/>
              <a:t>14.5.2013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05C29-6EC6-4491-96E2-CABD71C42FEA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C29-6EC6-4491-96E2-CABD71C42FEA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C29-6EC6-4491-96E2-CABD71C42FEA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C29-6EC6-4491-96E2-CABD71C42FEA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C29-6EC6-4491-96E2-CABD71C42FEA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C29-6EC6-4491-96E2-CABD71C42FEA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C29-6EC6-4491-96E2-CABD71C42FEA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C29-6EC6-4491-96E2-CABD71C42FEA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C29-6EC6-4491-96E2-CABD71C42FEA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C29-6EC6-4491-96E2-CABD71C42FEA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C29-6EC6-4491-96E2-CABD71C42FEA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1EB6675-5720-4A38-89A5-1C3DFCFE3C0F}" type="datetimeFigureOut">
              <a:rPr lang="cs-CZ" smtClean="0"/>
              <a:pPr/>
              <a:t>14.5.2013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ovací čár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ovací čár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182F1A-C682-41F3-B688-CAE26A53EEB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675-5720-4A38-89A5-1C3DFCFE3C0F}" type="datetimeFigureOut">
              <a:rPr lang="cs-CZ" smtClean="0"/>
              <a:pPr/>
              <a:t>14.5.2013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2F1A-C682-41F3-B688-CAE26A53EEB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675-5720-4A38-89A5-1C3DFCFE3C0F}" type="datetimeFigureOut">
              <a:rPr lang="cs-CZ" smtClean="0"/>
              <a:pPr/>
              <a:t>14.5.2013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2F1A-C682-41F3-B688-CAE26A53EEB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EB6675-5720-4A38-89A5-1C3DFCFE3C0F}" type="datetimeFigureOut">
              <a:rPr lang="cs-CZ" smtClean="0"/>
              <a:pPr/>
              <a:t>14.5.2013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182F1A-C682-41F3-B688-CAE26A53EEB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  <p:transition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1EB6675-5720-4A38-89A5-1C3DFCFE3C0F}" type="datetimeFigureOut">
              <a:rPr lang="cs-CZ" smtClean="0"/>
              <a:pPr/>
              <a:t>14.5.2013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ovací čár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ovací čár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ovací čár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182F1A-C682-41F3-B688-CAE26A53EEB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675-5720-4A38-89A5-1C3DFCFE3C0F}" type="datetimeFigureOut">
              <a:rPr lang="cs-CZ" smtClean="0"/>
              <a:pPr/>
              <a:t>14.5.2013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2F1A-C682-41F3-B688-CAE26A53EEB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  <p:transition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675-5720-4A38-89A5-1C3DFCFE3C0F}" type="datetimeFigureOut">
              <a:rPr lang="cs-CZ" smtClean="0"/>
              <a:pPr/>
              <a:t>14.5.2013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2F1A-C682-41F3-B688-CAE26A53EEB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  <p:transition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EB6675-5720-4A38-89A5-1C3DFCFE3C0F}" type="datetimeFigureOut">
              <a:rPr lang="cs-CZ" smtClean="0"/>
              <a:pPr/>
              <a:t>14.5.2013</a:t>
            </a:fld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182F1A-C682-41F3-B688-CAE26A53EEB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  <p:transition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675-5720-4A38-89A5-1C3DFCFE3C0F}" type="datetimeFigureOut">
              <a:rPr lang="cs-CZ" smtClean="0"/>
              <a:pPr/>
              <a:t>14.5.2013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2F1A-C682-41F3-B688-CAE26A53EEB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EB6675-5720-4A38-89A5-1C3DFCFE3C0F}" type="datetimeFigureOut">
              <a:rPr lang="cs-CZ" smtClean="0"/>
              <a:pPr/>
              <a:t>14.5.2013</a:t>
            </a:fld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182F1A-C682-41F3-B688-CAE26A53EEB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ovací čár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EB6675-5720-4A38-89A5-1C3DFCFE3C0F}" type="datetimeFigureOut">
              <a:rPr lang="cs-CZ" smtClean="0"/>
              <a:pPr/>
              <a:t>14.5.2013</a:t>
            </a:fld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182F1A-C682-41F3-B688-CAE26A53EEB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  <p:transition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EB6675-5720-4A38-89A5-1C3DFCFE3C0F}" type="datetimeFigureOut">
              <a:rPr lang="cs-CZ" smtClean="0"/>
              <a:pPr/>
              <a:t>14.5.2013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182F1A-C682-41F3-B688-CAE26A53EEB5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>
    <p:checker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video" Target="file:///C:\Users\marky\Desktop\zsy_semestr&#225;lka\Prezentace_ZSY\wrongzaznam.avi" TargetMode="External"/><Relationship Id="rId7" Type="http://schemas.openxmlformats.org/officeDocument/2006/relationships/image" Target="../media/image9.png"/><Relationship Id="rId2" Type="http://schemas.openxmlformats.org/officeDocument/2006/relationships/video" Target="file:///C:\Users\marky\Desktop\zsy_semestr&#225;lka\Prezentace_ZSY\nacitanidat.avi" TargetMode="External"/><Relationship Id="rId1" Type="http://schemas.openxmlformats.org/officeDocument/2006/relationships/video" Target="file:///C:\Users\marky\Desktop\zsy_semestr&#225;lka\Prezentace_ZSY\zaznam.avi" TargetMode="Externa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47864" y="1412776"/>
            <a:ext cx="5105400" cy="2868168"/>
          </a:xfrm>
        </p:spPr>
        <p:txBody>
          <a:bodyPr>
            <a:normAutofit/>
          </a:bodyPr>
          <a:lstStyle/>
          <a:p>
            <a:r>
              <a:rPr lang="cs-CZ" dirty="0" smtClean="0"/>
              <a:t>Rozpoznání nahraného slova pomocí vývojového prostředí matlab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347864" y="4725144"/>
            <a:ext cx="5114778" cy="1101248"/>
          </a:xfrm>
        </p:spPr>
        <p:txBody>
          <a:bodyPr/>
          <a:lstStyle/>
          <a:p>
            <a:r>
              <a:rPr lang="cs-CZ" dirty="0" smtClean="0"/>
              <a:t>Semestrální práce z předmětu ZSK</a:t>
            </a:r>
            <a:endParaRPr lang="cs-CZ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2843808" y="32849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/>
              <a:t>Děkuji za pozornost.</a:t>
            </a:r>
            <a:endParaRPr lang="cs-CZ" sz="2400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Postup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Získání 10ti vzorků</a:t>
            </a:r>
          </a:p>
          <a:p>
            <a:r>
              <a:rPr lang="cs-CZ" dirty="0" smtClean="0"/>
              <a:t>‚Oříznutí‘ a úprava délky vzorků</a:t>
            </a:r>
          </a:p>
          <a:p>
            <a:r>
              <a:rPr lang="cs-CZ" dirty="0" smtClean="0"/>
              <a:t>Vypočítání </a:t>
            </a:r>
            <a:r>
              <a:rPr lang="cs-CZ" dirty="0" err="1" smtClean="0"/>
              <a:t>fft</a:t>
            </a:r>
            <a:r>
              <a:rPr lang="cs-CZ" dirty="0" smtClean="0"/>
              <a:t> a výkonové spektrální hustoty, normalizace</a:t>
            </a:r>
          </a:p>
          <a:p>
            <a:r>
              <a:rPr lang="cs-CZ" dirty="0" smtClean="0"/>
              <a:t>Zprůměrování</a:t>
            </a:r>
          </a:p>
          <a:p>
            <a:r>
              <a:rPr lang="cs-CZ" dirty="0" smtClean="0"/>
              <a:t>Směrodatná odchylka</a:t>
            </a:r>
          </a:p>
          <a:p>
            <a:r>
              <a:rPr lang="cs-CZ" dirty="0" smtClean="0"/>
              <a:t>Opakování procesu pro nahraný snímek</a:t>
            </a:r>
          </a:p>
          <a:p>
            <a:r>
              <a:rPr lang="cs-CZ" dirty="0" smtClean="0"/>
              <a:t>Srovnání směrodatných odchylek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Získání vzorků pro slovo ‚Markéta‘</a:t>
            </a:r>
            <a:endParaRPr lang="cs-CZ" dirty="0"/>
          </a:p>
        </p:txBody>
      </p:sp>
      <p:pic>
        <p:nvPicPr>
          <p:cNvPr id="6" name="Zástupný symbol pro obsah 5" descr="vzorky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800393"/>
            <a:ext cx="7467600" cy="4473239"/>
          </a:xfr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Oříznutí vzorků</a:t>
            </a:r>
            <a:endParaRPr lang="cs-CZ" dirty="0"/>
          </a:p>
        </p:txBody>
      </p:sp>
      <p:pic>
        <p:nvPicPr>
          <p:cNvPr id="7" name="Zástupný symbol pro obsah 6" descr="oriznute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698856"/>
            <a:ext cx="7467600" cy="4676313"/>
          </a:xfr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Normalizovaná výkonová hustota</a:t>
            </a:r>
            <a:endParaRPr lang="cs-CZ" dirty="0"/>
          </a:p>
        </p:txBody>
      </p:sp>
      <p:pic>
        <p:nvPicPr>
          <p:cNvPr id="8" name="Zástupný symbol pro obsah 7" descr="normalizace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846893"/>
            <a:ext cx="7467600" cy="4380238"/>
          </a:xfr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Směrodatná odchylka je v dané mezi</a:t>
            </a:r>
            <a:endParaRPr lang="cs-CZ" dirty="0"/>
          </a:p>
        </p:txBody>
      </p:sp>
      <p:pic>
        <p:nvPicPr>
          <p:cNvPr id="10" name="Zástupný symbol pro obsah 9" descr="marketa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371975" y="2936145"/>
            <a:ext cx="3657600" cy="2738310"/>
          </a:xfrm>
        </p:spPr>
      </p:pic>
      <p:sp>
        <p:nvSpPr>
          <p:cNvPr id="5" name="Zástupný symbol pro text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cs-CZ" dirty="0" smtClean="0"/>
              <a:t>Průměrná hodnota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smtClean="0"/>
              <a:t>Rozpoznaný vzorek</a:t>
            </a:r>
            <a:endParaRPr lang="cs-CZ" dirty="0"/>
          </a:p>
        </p:txBody>
      </p:sp>
      <p:pic>
        <p:nvPicPr>
          <p:cNvPr id="9" name="Zástupný symbol pro obsah 8" descr="prumer.jpg"/>
          <p:cNvPicPr>
            <a:picLocks noGrp="1" noChangeAspect="1"/>
          </p:cNvPicPr>
          <p:nvPr>
            <p:ph sz="quarter" idx="2"/>
          </p:nvPr>
        </p:nvPicPr>
        <p:blipFill>
          <a:blip r:embed="rId4" cstate="print"/>
          <a:stretch>
            <a:fillRect/>
          </a:stretch>
        </p:blipFill>
        <p:spPr>
          <a:xfrm>
            <a:off x="457200" y="2936145"/>
            <a:ext cx="3657600" cy="2738310"/>
          </a:xfr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Směrodatná odchylka není v mezi</a:t>
            </a:r>
            <a:endParaRPr lang="cs-CZ" dirty="0"/>
          </a:p>
        </p:txBody>
      </p:sp>
      <p:pic>
        <p:nvPicPr>
          <p:cNvPr id="7" name="Zástupný symbol pro obsah 6" descr="prumer.jp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" y="2936145"/>
            <a:ext cx="3657600" cy="2738310"/>
          </a:xfrm>
        </p:spPr>
      </p:pic>
      <p:pic>
        <p:nvPicPr>
          <p:cNvPr id="8" name="Zástupný symbol pro obsah 7" descr="neni.jpg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4371975" y="2936145"/>
            <a:ext cx="3657600" cy="2738310"/>
          </a:xfrm>
        </p:spPr>
      </p:pic>
      <p:sp>
        <p:nvSpPr>
          <p:cNvPr id="5" name="Zástupný symbol pro text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cs-CZ" dirty="0" smtClean="0"/>
              <a:t>Průměrná hodnota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smtClean="0"/>
              <a:t>Nerozpoznaný vzorek</a:t>
            </a:r>
            <a:endParaRPr lang="cs-CZ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Videoukázky</a:t>
            </a:r>
            <a:endParaRPr lang="cs-CZ" dirty="0"/>
          </a:p>
        </p:txBody>
      </p:sp>
      <p:pic>
        <p:nvPicPr>
          <p:cNvPr id="4" name="zaznam.avi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4427984" y="1916832"/>
            <a:ext cx="3538080" cy="1988616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4572000" y="1484784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Jak program funguje</a:t>
            </a:r>
            <a:endParaRPr lang="cs-CZ" dirty="0"/>
          </a:p>
        </p:txBody>
      </p:sp>
      <p:pic>
        <p:nvPicPr>
          <p:cNvPr id="6" name="nacitanidat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7" cstate="print"/>
          <a:stretch>
            <a:fillRect/>
          </a:stretch>
        </p:blipFill>
        <p:spPr>
          <a:xfrm>
            <a:off x="539552" y="1916832"/>
            <a:ext cx="3459084" cy="1944216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1043608" y="148478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Načítání dat</a:t>
            </a:r>
            <a:endParaRPr lang="cs-CZ" dirty="0"/>
          </a:p>
        </p:txBody>
      </p:sp>
      <p:pic>
        <p:nvPicPr>
          <p:cNvPr id="8" name="wrongzaznam.avi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6" cstate="print"/>
          <a:stretch>
            <a:fillRect/>
          </a:stretch>
        </p:blipFill>
        <p:spPr>
          <a:xfrm>
            <a:off x="2267744" y="4437112"/>
            <a:ext cx="3682832" cy="2069976"/>
          </a:xfrm>
          <a:prstGeom prst="rect">
            <a:avLst/>
          </a:prstGeom>
        </p:spPr>
      </p:pic>
      <p:sp>
        <p:nvSpPr>
          <p:cNvPr id="10" name="TextovéPole 9"/>
          <p:cNvSpPr txBox="1"/>
          <p:nvPr/>
        </p:nvSpPr>
        <p:spPr>
          <a:xfrm>
            <a:off x="2483768" y="4077072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S čím má program problém</a:t>
            </a:r>
            <a:endParaRPr lang="cs-CZ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 fullScrn="1"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 fullScrn="1"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Schrnutí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cs-CZ" dirty="0" smtClean="0"/>
              <a:t>Intonace</a:t>
            </a:r>
          </a:p>
          <a:p>
            <a:r>
              <a:rPr lang="cs-CZ" dirty="0" smtClean="0"/>
              <a:t>Frekvence hlasu</a:t>
            </a:r>
          </a:p>
          <a:p>
            <a:r>
              <a:rPr lang="cs-CZ" dirty="0" smtClean="0"/>
              <a:t>Jednoduchost</a:t>
            </a:r>
          </a:p>
          <a:p>
            <a:endParaRPr lang="cs-CZ" dirty="0" smtClean="0"/>
          </a:p>
          <a:p>
            <a:endParaRPr lang="cs-CZ" dirty="0" smtClean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 smtClean="0"/>
              <a:t>Vliv prostředí</a:t>
            </a:r>
          </a:p>
          <a:p>
            <a:r>
              <a:rPr lang="cs-CZ" dirty="0" smtClean="0"/>
              <a:t>Intonace</a:t>
            </a:r>
          </a:p>
          <a:p>
            <a:r>
              <a:rPr lang="cs-CZ" dirty="0" smtClean="0"/>
              <a:t>Frekvence hlasu</a:t>
            </a:r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cs-CZ" dirty="0" smtClean="0"/>
              <a:t>Výhody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smtClean="0"/>
              <a:t>Nevýhody</a:t>
            </a:r>
            <a:endParaRPr lang="cs-CZ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726</TotalTime>
  <Words>110</Words>
  <Application>Microsoft Office PowerPoint</Application>
  <PresentationFormat>Předvádění na obrazovce (4:3)</PresentationFormat>
  <Paragraphs>50</Paragraphs>
  <Slides>10</Slides>
  <Notes>10</Notes>
  <HiddenSlides>0</HiddenSlides>
  <MMClips>3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Arkýř</vt:lpstr>
      <vt:lpstr>Rozpoznání nahraného slova pomocí vývojového prostředí matlab</vt:lpstr>
      <vt:lpstr>Postup</vt:lpstr>
      <vt:lpstr>Získání vzorků pro slovo ‚Markéta‘</vt:lpstr>
      <vt:lpstr>Oříznutí vzorků</vt:lpstr>
      <vt:lpstr>Normalizovaná výkonová hustota</vt:lpstr>
      <vt:lpstr>Směrodatná odchylka je v dané mezi</vt:lpstr>
      <vt:lpstr>Směrodatná odchylka není v mezi</vt:lpstr>
      <vt:lpstr>Videoukázky</vt:lpstr>
      <vt:lpstr>Schrnutí</vt:lpstr>
      <vt:lpstr>Snímek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Rozpoznání nahraného slova pomocí vývojového prostředí matlab</dc:title>
  <dc:creator>Markéta Jedličková</dc:creator>
  <cp:lastModifiedBy>Markéta Jedličková</cp:lastModifiedBy>
  <cp:revision>52</cp:revision>
  <dcterms:created xsi:type="dcterms:W3CDTF">2013-05-13T18:12:16Z</dcterms:created>
  <dcterms:modified xsi:type="dcterms:W3CDTF">2013-05-14T06:23:05Z</dcterms:modified>
</cp:coreProperties>
</file>