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7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1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74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15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8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60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18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48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8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034" y="5501781"/>
            <a:ext cx="1128112" cy="112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1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8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2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7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5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3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9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25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324741" y="752302"/>
            <a:ext cx="7528763" cy="835430"/>
          </a:xfrm>
        </p:spPr>
        <p:txBody>
          <a:bodyPr/>
          <a:lstStyle/>
          <a:p>
            <a:pPr algn="ctr"/>
            <a:r>
              <a:rPr lang="hu-HU" dirty="0" smtClean="0"/>
              <a:t>Apple weboldal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51259" y="5852159"/>
            <a:ext cx="8506893" cy="637309"/>
          </a:xfrm>
        </p:spPr>
        <p:txBody>
          <a:bodyPr/>
          <a:lstStyle/>
          <a:p>
            <a:r>
              <a:rPr lang="hu-HU" dirty="0" smtClean="0"/>
              <a:t>Készítette : Kiss Bálint, Király Ágoston, Kocsis Bálint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615" y="1717862"/>
            <a:ext cx="3526777" cy="35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498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Kiss Bálint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Feladatok :</a:t>
            </a:r>
          </a:p>
          <a:p>
            <a:r>
              <a:rPr lang="hu-HU" dirty="0" smtClean="0"/>
              <a:t>Mappa rendezése</a:t>
            </a:r>
          </a:p>
          <a:p>
            <a:r>
              <a:rPr lang="hu-HU" dirty="0" smtClean="0"/>
              <a:t>Apple </a:t>
            </a:r>
            <a:r>
              <a:rPr lang="hu-HU" dirty="0" err="1" smtClean="0"/>
              <a:t>watch</a:t>
            </a:r>
            <a:r>
              <a:rPr lang="hu-HU" dirty="0" smtClean="0"/>
              <a:t> oldal elkészítése</a:t>
            </a:r>
          </a:p>
          <a:p>
            <a:r>
              <a:rPr lang="hu-HU" dirty="0" smtClean="0"/>
              <a:t>Ipad oldal elkészítése</a:t>
            </a:r>
          </a:p>
          <a:p>
            <a:r>
              <a:rPr lang="hu-HU" dirty="0" err="1" smtClean="0"/>
              <a:t>Airpods</a:t>
            </a:r>
            <a:r>
              <a:rPr lang="hu-HU" dirty="0" smtClean="0"/>
              <a:t> Weboldal elkészítése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14742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Király Ágoston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Feladatok :</a:t>
            </a:r>
          </a:p>
          <a:p>
            <a:r>
              <a:rPr lang="hu-HU" dirty="0" smtClean="0"/>
              <a:t>Menü kialakítása</a:t>
            </a:r>
          </a:p>
          <a:p>
            <a:r>
              <a:rPr lang="hu-HU" dirty="0" err="1" smtClean="0"/>
              <a:t>Css</a:t>
            </a:r>
            <a:r>
              <a:rPr lang="hu-HU" dirty="0" smtClean="0"/>
              <a:t> alap elkészítése</a:t>
            </a:r>
          </a:p>
          <a:p>
            <a:r>
              <a:rPr lang="hu-HU" dirty="0" smtClean="0"/>
              <a:t>Főoldal elkészítése</a:t>
            </a:r>
          </a:p>
          <a:p>
            <a:r>
              <a:rPr lang="hu-HU" dirty="0" smtClean="0"/>
              <a:t>Dizájn fejlesztése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85250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Kocsis Bálint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Feladatok : </a:t>
            </a:r>
          </a:p>
          <a:p>
            <a:r>
              <a:rPr lang="hu-HU" dirty="0" err="1" smtClean="0"/>
              <a:t>Iphone</a:t>
            </a:r>
            <a:r>
              <a:rPr lang="hu-HU" dirty="0" smtClean="0"/>
              <a:t> weboldal elkészítése</a:t>
            </a:r>
          </a:p>
          <a:p>
            <a:r>
              <a:rPr lang="hu-HU" dirty="0" err="1" smtClean="0"/>
              <a:t>Footer</a:t>
            </a:r>
            <a:r>
              <a:rPr lang="hu-HU" dirty="0" smtClean="0"/>
              <a:t> elkészítése</a:t>
            </a:r>
          </a:p>
          <a:p>
            <a:r>
              <a:rPr lang="hu-HU" dirty="0" smtClean="0"/>
              <a:t>Hírek weboldal elkészítése</a:t>
            </a:r>
          </a:p>
          <a:p>
            <a:r>
              <a:rPr lang="hu-HU" dirty="0" smtClean="0"/>
              <a:t>Űrlap elkészítése</a:t>
            </a:r>
          </a:p>
          <a:p>
            <a:r>
              <a:rPr lang="hu-HU" dirty="0" smtClean="0"/>
              <a:t>Mac weboldal elkészítése</a:t>
            </a:r>
          </a:p>
          <a:p>
            <a:r>
              <a:rPr lang="hu-HU" dirty="0" smtClean="0"/>
              <a:t>Elérhetőség beszúrása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01738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581" y="744327"/>
            <a:ext cx="8507109" cy="4785249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95" y="2879319"/>
            <a:ext cx="6836400" cy="3845475"/>
          </a:xfrm>
          <a:prstGeom prst="rect">
            <a:avLst/>
          </a:prstGeom>
        </p:spPr>
      </p:pic>
      <p:cxnSp>
        <p:nvCxnSpPr>
          <p:cNvPr id="9" name="Egyenes összekötő nyíllal 8"/>
          <p:cNvCxnSpPr/>
          <p:nvPr/>
        </p:nvCxnSpPr>
        <p:spPr>
          <a:xfrm rot="9960000" flipV="1">
            <a:off x="5360890" y="1054811"/>
            <a:ext cx="1031961" cy="1745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6398640" y="686159"/>
            <a:ext cx="527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Ide kattintva tud kapcsolatba lépni velünk</a:t>
            </a:r>
            <a:endParaRPr lang="hu-HU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2194560" y="4229380"/>
            <a:ext cx="473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Ezen az oldalon 2 db űrlapot és az elérhetőségeinket látja</a:t>
            </a:r>
            <a:endParaRPr lang="hu-HU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6443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286" y="1565539"/>
            <a:ext cx="9089100" cy="5112618"/>
          </a:xfrm>
          <a:prstGeom prst="rect">
            <a:avLst/>
          </a:prstGeom>
        </p:spPr>
      </p:pic>
      <p:cxnSp>
        <p:nvCxnSpPr>
          <p:cNvPr id="6" name="Egyenes összekötő nyíllal 5"/>
          <p:cNvCxnSpPr/>
          <p:nvPr/>
        </p:nvCxnSpPr>
        <p:spPr>
          <a:xfrm>
            <a:off x="4972921" y="1420431"/>
            <a:ext cx="806335" cy="6982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nyíllal 6"/>
          <p:cNvCxnSpPr/>
          <p:nvPr/>
        </p:nvCxnSpPr>
        <p:spPr>
          <a:xfrm>
            <a:off x="5964448" y="1389771"/>
            <a:ext cx="806335" cy="6982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/>
          <p:cNvCxnSpPr/>
          <p:nvPr/>
        </p:nvCxnSpPr>
        <p:spPr>
          <a:xfrm>
            <a:off x="6955975" y="1420431"/>
            <a:ext cx="806335" cy="6982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/>
          <p:cNvCxnSpPr/>
          <p:nvPr/>
        </p:nvCxnSpPr>
        <p:spPr>
          <a:xfrm>
            <a:off x="8035895" y="1420431"/>
            <a:ext cx="806335" cy="6982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/>
          <p:nvPr/>
        </p:nvCxnSpPr>
        <p:spPr>
          <a:xfrm>
            <a:off x="9308544" y="1421473"/>
            <a:ext cx="806335" cy="6982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/>
          <p:cNvSpPr txBox="1"/>
          <p:nvPr/>
        </p:nvSpPr>
        <p:spPr>
          <a:xfrm>
            <a:off x="3275215" y="1052141"/>
            <a:ext cx="669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Mindegyik terméknek van külön oldala a Főoldalon belül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7921225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558797"/>
            <a:ext cx="9065203" cy="5099177"/>
          </a:xfrm>
          <a:prstGeom prst="rect">
            <a:avLst/>
          </a:prstGeom>
        </p:spPr>
      </p:pic>
      <p:cxnSp>
        <p:nvCxnSpPr>
          <p:cNvPr id="6" name="Egyenes összekötő nyíllal 5"/>
          <p:cNvCxnSpPr/>
          <p:nvPr/>
        </p:nvCxnSpPr>
        <p:spPr>
          <a:xfrm>
            <a:off x="3606512" y="1446588"/>
            <a:ext cx="864524" cy="648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/>
          <p:cNvSpPr txBox="1"/>
          <p:nvPr/>
        </p:nvSpPr>
        <p:spPr>
          <a:xfrm>
            <a:off x="311728" y="967990"/>
            <a:ext cx="559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Oldalunkon megtalálja a legfrissebb híreket is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031009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967646" y="2297084"/>
            <a:ext cx="9905998" cy="1905000"/>
          </a:xfrm>
        </p:spPr>
        <p:txBody>
          <a:bodyPr/>
          <a:lstStyle/>
          <a:p>
            <a:r>
              <a:rPr lang="hu-HU" dirty="0" smtClean="0"/>
              <a:t>Köszönjük a Figyelmet 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35394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128</TotalTime>
  <Words>94</Words>
  <Application>Microsoft Office PowerPoint</Application>
  <PresentationFormat>Szélesvásznú</PresentationFormat>
  <Paragraphs>27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Szita</vt:lpstr>
      <vt:lpstr>Apple weboldal</vt:lpstr>
      <vt:lpstr>Kiss Bálint</vt:lpstr>
      <vt:lpstr>Király Ágoston</vt:lpstr>
      <vt:lpstr>Kocsis Bálint</vt:lpstr>
      <vt:lpstr>PowerPoint-bemutató</vt:lpstr>
      <vt:lpstr>PowerPoint-bemutató</vt:lpstr>
      <vt:lpstr>PowerPoint-bemutató</vt:lpstr>
      <vt:lpstr>Köszönjük a Figyelmet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weboldal</dc:title>
  <dc:creator>Kocsis Bálint</dc:creator>
  <cp:lastModifiedBy>Kocsis Bálint</cp:lastModifiedBy>
  <cp:revision>10</cp:revision>
  <dcterms:created xsi:type="dcterms:W3CDTF">2021-11-29T09:03:47Z</dcterms:created>
  <dcterms:modified xsi:type="dcterms:W3CDTF">2021-12-03T07:16:38Z</dcterms:modified>
</cp:coreProperties>
</file>