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85BE13-24A4-41A5-BBE3-9F3DA8E41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EDC1C2C-1E57-47AB-AFA2-FFD59DD32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2B381D-A22B-45FA-A661-11C1EF4E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83A1F8-F7AB-45A6-A7D1-B10BE392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DEA4BD-0C99-4DEB-A4E2-08E14664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3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CB5BB-0A87-48BA-8446-DFACDF9F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3AC23D6-9794-4455-9773-C4E01D684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4DE4E3-228D-4170-AE80-497CBC41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BAA52A-A008-406B-BDA9-2229C583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85D343-7DA8-4382-8F5A-5C7CA918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4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0C05D32-9C6E-44BC-83E0-D964F9A07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4D77D5D-C56B-4255-9D7A-881F1751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380E9F-5617-4858-8851-BBDE1335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D11478-329C-4332-AB86-92E99DEA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62369-4CDB-4099-AFF6-F0420AA7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122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F458F1-7584-4B95-ABBF-5C255906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30D1BD-450D-431C-9EBD-9901EE44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B87E1F-A957-478E-83C3-7EBA3912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2F45A9-E57D-4A23-B81B-80D93D98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BAF366-F4AC-4E4F-B4E8-2047C939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685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A2C78C-C94B-461D-9A9C-F4B4DF07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9AE6ED4-4D67-489D-B9B3-9F23D3AC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2E4EE5-694D-4A71-98C3-EE0F43C9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68B396-243F-440E-82F3-65C2D468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EF098A-E7A9-4463-85AD-AFCD2F69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44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531937-ECD7-40BF-A1FD-7C94F556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414E55-48AD-4351-B1DB-AB0631341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82463B0-3E38-433A-99B5-AFF3CDC49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1404A1-C281-4C23-B195-7E7F7660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241395-2E5A-4447-9215-2E5A61E8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D1097D-B253-4102-B210-79193420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6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25BC6-A32E-4D39-B5BE-A72E481D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9791F8D-B7C9-4773-AFA9-91661E09D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26578C1-2C14-48C1-8E7E-E74DFA32C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2D6F021-3203-491A-97F1-16CC3832C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049C55E-F31A-40AE-A3D4-9C449A9D5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D32FB35-3038-4352-A72C-7FE6AFF1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14C0A61-F2BF-483D-93E8-59D3BD49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BB7C1B6-4BB5-4DF6-A828-2FE6C8CE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889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9576A5-5F84-4CA6-AB7D-A3A64763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3B232B1-8E84-4814-8A9D-CA7614B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D835220-F3EA-4F10-A9F4-49734B45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42A87A7-338B-43B2-A330-ABDB8B32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067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80BDF60-81B7-4565-8990-5BED43A6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BDC9EDD-50E9-4985-96DE-2C7F8427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81D8C47-8968-4158-8CB8-EA50B0BA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721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1868ED-8288-4917-A327-5D54B5F8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CA70B4-9D4F-4DEA-B173-8F4AC463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BBA8A9D-C2C2-4179-844C-0FF18DA82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3B1E814-8DDD-45F0-89DC-8237A916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02AECC5-FC46-403A-AB03-B54770B1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CF0C27F-02AA-4357-B64D-801A8B21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719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9CFE4A-E3F4-44AD-BD35-340B6EBD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189ED36-87AD-4FC6-9511-E0009F165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C03062-E0E7-489C-9F7E-EF60B0500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F39B51-4C2C-45C2-BC20-D412A4EA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E95145-8DC4-4A1F-925C-84E2A6B5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519B2D-8FDB-4F18-BDD0-8110B032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853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290D6E3-1C46-445D-AA3D-E9A37AFD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8B4E29F-B59C-4434-9F9A-C237DFA6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B1C6D2-1039-4987-814B-58AA61041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94620-FEC6-4ACC-8F44-48F0B2EE21AC}" type="datetimeFigureOut">
              <a:rPr lang="hu-HU" smtClean="0"/>
              <a:t>2022.12.01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368D55-87DB-482D-A41A-88061DA9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4ECE64-E3F9-48F0-8F25-D1563A485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E56A-745F-4F4E-B32A-AE1F8ADC0B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83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49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rékszögű háromszög 9">
            <a:extLst>
              <a:ext uri="{FF2B5EF4-FFF2-40B4-BE49-F238E27FC236}">
                <a16:creationId xmlns:a16="http://schemas.microsoft.com/office/drawing/2014/main" id="{3AA76D1D-1D55-4DA7-8201-A75B2A5B8F9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BD73023D-64B5-4F0D-9A70-5B39CE9B1B68}"/>
              </a:ext>
            </a:extLst>
          </p:cNvPr>
          <p:cNvSpPr/>
          <p:nvPr/>
        </p:nvSpPr>
        <p:spPr>
          <a:xfrm>
            <a:off x="567305" y="1167344"/>
            <a:ext cx="11057389" cy="435133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ACA0DA-BF47-4575-966B-DFCDA8C8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358"/>
            <a:ext cx="10515600" cy="1325563"/>
          </a:xfrm>
        </p:spPr>
        <p:txBody>
          <a:bodyPr/>
          <a:lstStyle/>
          <a:p>
            <a:r>
              <a:rPr lang="hu-H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Működése: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BBA986-E012-4E6B-91F6-D26787A3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921"/>
            <a:ext cx="10515600" cy="435133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Regisztrácio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Pénz feltöltés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Pénz kivétel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Kategória választás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Meccskeresés (név, dátum alapján)</a:t>
            </a:r>
          </a:p>
        </p:txBody>
      </p:sp>
    </p:spTree>
    <p:extLst>
      <p:ext uri="{BB962C8B-B14F-4D97-AF65-F5344CB8AC3E}">
        <p14:creationId xmlns:p14="http://schemas.microsoft.com/office/powerpoint/2010/main" val="255632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rékszögű háromszög 3">
            <a:extLst>
              <a:ext uri="{FF2B5EF4-FFF2-40B4-BE49-F238E27FC236}">
                <a16:creationId xmlns:a16="http://schemas.microsoft.com/office/drawing/2014/main" id="{4B59FE16-CBD3-46BD-A6C9-0001F66D15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007198B-0872-462B-9221-192A4E42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77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>
                <a:latin typeface="Algerian" panose="04020705040A02060702" pitchFamily="82" charset="0"/>
              </a:rPr>
              <a:t>Köszönjük a figyelmet!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C304F3D-96D2-4E6A-90CD-2580C98DC10C}"/>
              </a:ext>
            </a:extLst>
          </p:cNvPr>
          <p:cNvSpPr txBox="1"/>
          <p:nvPr/>
        </p:nvSpPr>
        <p:spPr>
          <a:xfrm>
            <a:off x="3797416" y="6488667"/>
            <a:ext cx="459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Készítők: Kocsis Bálint, Vámosi Attila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DB62EFD-BCEB-4CAF-AB4C-019C76FE6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74" y="3093285"/>
            <a:ext cx="5005250" cy="2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0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Szélesvásznú</PresentationFormat>
  <Paragraphs>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Times New Roman</vt:lpstr>
      <vt:lpstr>Office-téma</vt:lpstr>
      <vt:lpstr>PowerPoint-bemutató</vt:lpstr>
      <vt:lpstr>Működése: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Vámosi Attila</dc:creator>
  <cp:lastModifiedBy>Vámosi Attila</cp:lastModifiedBy>
  <cp:revision>11</cp:revision>
  <dcterms:created xsi:type="dcterms:W3CDTF">2022-11-24T07:13:58Z</dcterms:created>
  <dcterms:modified xsi:type="dcterms:W3CDTF">2022-12-01T07:09:25Z</dcterms:modified>
</cp:coreProperties>
</file>